
<file path=[Content_Types].xml><?xml version="1.0" encoding="utf-8"?>
<Types xmlns="http://schemas.openxmlformats.org/package/2006/content-types"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slides/slide68.xml" ContentType="application/vnd.openxmlformats-officedocument.presentationml.slide+xml"/>
  <Override PartName="/ppt/slides/slide69.xml" ContentType="application/vnd.openxmlformats-officedocument.presentationml.slide+xml"/>
  <Override PartName="/ppt/slides/slide70.xml" ContentType="application/vnd.openxmlformats-officedocument.presentationml.slide+xml"/>
  <Override PartName="/ppt/slides/slide71.xml" ContentType="application/vnd.openxmlformats-officedocument.presentationml.slide+xml"/>
  <Override PartName="/ppt/slides/slide72.xml" ContentType="application/vnd.openxmlformats-officedocument.presentationml.slide+xml"/>
  <Override PartName="/ppt/slides/slide73.xml" ContentType="application/vnd.openxmlformats-officedocument.presentationml.slide+xml"/>
  <Override PartName="/ppt/slides/slide74.xml" ContentType="application/vnd.openxmlformats-officedocument.presentationml.slide+xml"/>
  <Override PartName="/ppt/slides/slide75.xml" ContentType="application/vnd.openxmlformats-officedocument.presentationml.slide+xml"/>
  <Override PartName="/ppt/slides/slide76.xml" ContentType="application/vnd.openxmlformats-officedocument.presentationml.slide+xml"/>
  <Override PartName="/ppt/slides/slide77.xml" ContentType="application/vnd.openxmlformats-officedocument.presentationml.slide+xml"/>
  <Override PartName="/ppt/slides/slide78.xml" ContentType="application/vnd.openxmlformats-officedocument.presentationml.slide+xml"/>
  <Override PartName="/ppt/slides/slide79.xml" ContentType="application/vnd.openxmlformats-officedocument.presentationml.slide+xml"/>
  <Override PartName="/ppt/slides/slide80.xml" ContentType="application/vnd.openxmlformats-officedocument.presentationml.slide+xml"/>
  <Override PartName="/ppt/slides/slide81.xml" ContentType="application/vnd.openxmlformats-officedocument.presentationml.slide+xml"/>
  <Override PartName="/ppt/slides/slide82.xml" ContentType="application/vnd.openxmlformats-officedocument.presentationml.slide+xml"/>
  <Override PartName="/ppt/slides/slide83.xml" ContentType="application/vnd.openxmlformats-officedocument.presentationml.slide+xml"/>
  <Override PartName="/ppt/slides/slide84.xml" ContentType="application/vnd.openxmlformats-officedocument.presentationml.slide+xml"/>
  <Override PartName="/ppt/slides/slide85.xml" ContentType="application/vnd.openxmlformats-officedocument.presentationml.slide+xml"/>
  <Override PartName="/ppt/slides/slide86.xml" ContentType="application/vnd.openxmlformats-officedocument.presentationml.slide+xml"/>
  <Override PartName="/ppt/slides/slide87.xml" ContentType="application/vnd.openxmlformats-officedocument.presentationml.slide+xml"/>
  <Override PartName="/ppt/slides/slide88.xml" ContentType="application/vnd.openxmlformats-officedocument.presentationml.slide+xml"/>
  <Override PartName="/ppt/slides/slide89.xml" ContentType="application/vnd.openxmlformats-officedocument.presentationml.slide+xml"/>
  <Override PartName="/ppt/slides/slide90.xml" ContentType="application/vnd.openxmlformats-officedocument.presentationml.slide+xml"/>
  <Override PartName="/ppt/slides/slide91.xml" ContentType="application/vnd.openxmlformats-officedocument.presentationml.slide+xml"/>
  <Override PartName="/ppt/slides/slide92.xml" ContentType="application/vnd.openxmlformats-officedocument.presentationml.slide+xml"/>
  <Override PartName="/ppt/slides/slide93.xml" ContentType="application/vnd.openxmlformats-officedocument.presentationml.slide+xml"/>
  <Override PartName="/ppt/slides/slide94.xml" ContentType="application/vnd.openxmlformats-officedocument.presentationml.slide+xml"/>
  <Override PartName="/ppt/slides/slide95.xml" ContentType="application/vnd.openxmlformats-officedocument.presentationml.slide+xml"/>
  <Override PartName="/ppt/slides/slide96.xml" ContentType="application/vnd.openxmlformats-officedocument.presentationml.slide+xml"/>
  <Override PartName="/ppt/slides/slide97.xml" ContentType="application/vnd.openxmlformats-officedocument.presentationml.slide+xml"/>
  <Override PartName="/ppt/slides/slide98.xml" ContentType="application/vnd.openxmlformats-officedocument.presentationml.slide+xml"/>
  <Override PartName="/ppt/slides/slide99.xml" ContentType="application/vnd.openxmlformats-officedocument.presentationml.slide+xml"/>
  <Override PartName="/ppt/slides/slide100.xml" ContentType="application/vnd.openxmlformats-officedocument.presentationml.slide+xml"/>
  <Override PartName="/ppt/slides/slide101.xml" ContentType="application/vnd.openxmlformats-officedocument.presentationml.slide+xml"/>
  <Override PartName="/ppt/slides/slide102.xml" ContentType="application/vnd.openxmlformats-officedocument.presentationml.slide+xml"/>
  <Override PartName="/ppt/slides/slide103.xml" ContentType="application/vnd.openxmlformats-officedocument.presentationml.slide+xml"/>
  <Override PartName="/ppt/slides/slide104.xml" ContentType="application/vnd.openxmlformats-officedocument.presentationml.slide+xml"/>
  <Override PartName="/ppt/slides/slide105.xml" ContentType="application/vnd.openxmlformats-officedocument.presentationml.slide+xml"/>
  <Override PartName="/ppt/slides/slide106.xml" ContentType="application/vnd.openxmlformats-officedocument.presentationml.slide+xml"/>
  <Override PartName="/ppt/slides/slide107.xml" ContentType="application/vnd.openxmlformats-officedocument.presentationml.slide+xml"/>
  <Override PartName="/ppt/slides/slide108.xml" ContentType="application/vnd.openxmlformats-officedocument.presentationml.slide+xml"/>
  <Override PartName="/ppt/slides/slide109.xml" ContentType="application/vnd.openxmlformats-officedocument.presentationml.slide+xml"/>
  <Override PartName="/ppt/slides/slide110.xml" ContentType="application/vnd.openxmlformats-officedocument.presentationml.slide+xml"/>
  <Override PartName="/ppt/slides/slide111.xml" ContentType="application/vnd.openxmlformats-officedocument.presentationml.slide+xml"/>
  <Override PartName="/ppt/slides/slide112.xml" ContentType="application/vnd.openxmlformats-officedocument.presentationml.slide+xml"/>
  <Override PartName="/ppt/slides/slide113.xml" ContentType="application/vnd.openxmlformats-officedocument.presentationml.slide+xml"/>
  <Override PartName="/ppt/slides/slide114.xml" ContentType="application/vnd.openxmlformats-officedocument.presentationml.slide+xml"/>
  <Override PartName="/ppt/slides/slide115.xml" ContentType="application/vnd.openxmlformats-officedocument.presentationml.slide+xml"/>
  <Override PartName="/ppt/slides/slide116.xml" ContentType="application/vnd.openxmlformats-officedocument.presentationml.slide+xml"/>
  <Override PartName="/ppt/slides/slide117.xml" ContentType="application/vnd.openxmlformats-officedocument.presentationml.slide+xml"/>
  <Override PartName="/ppt/slides/slide118.xml" ContentType="application/vnd.openxmlformats-officedocument.presentationml.slide+xml"/>
  <Override PartName="/ppt/slides/slide119.xml" ContentType="application/vnd.openxmlformats-officedocument.presentationml.slide+xml"/>
  <Override PartName="/ppt/slides/slide120.xml" ContentType="application/vnd.openxmlformats-officedocument.presentationml.slide+xml"/>
  <Override PartName="/ppt/slides/slide121.xml" ContentType="application/vnd.openxmlformats-officedocument.presentationml.slide+xml"/>
  <Override PartName="/ppt/slides/slide122.xml" ContentType="application/vnd.openxmlformats-officedocument.presentationml.slide+xml"/>
  <Override PartName="/ppt/slides/slide123.xml" ContentType="application/vnd.openxmlformats-officedocument.presentationml.slide+xml"/>
  <Override PartName="/ppt/slides/slide124.xml" ContentType="application/vnd.openxmlformats-officedocument.presentationml.slide+xml"/>
  <Override PartName="/ppt/slides/slide125.xml" ContentType="application/vnd.openxmlformats-officedocument.presentationml.slide+xml"/>
  <Override PartName="/ppt/slides/slide126.xml" ContentType="application/vnd.openxmlformats-officedocument.presentationml.slide+xml"/>
  <Override PartName="/ppt/slides/slide127.xml" ContentType="application/vnd.openxmlformats-officedocument.presentationml.slide+xml"/>
  <Override PartName="/ppt/slides/slide128.xml" ContentType="application/vnd.openxmlformats-officedocument.presentationml.slide+xml"/>
  <Override PartName="/ppt/slides/slide129.xml" ContentType="application/vnd.openxmlformats-officedocument.presentationml.slide+xml"/>
  <Override PartName="/ppt/slides/slide130.xml" ContentType="application/vnd.openxmlformats-officedocument.presentationml.slide+xml"/>
  <Override PartName="/ppt/slides/slide131.xml" ContentType="application/vnd.openxmlformats-officedocument.presentationml.slide+xml"/>
  <Override PartName="/ppt/slides/slide132.xml" ContentType="application/vnd.openxmlformats-officedocument.presentationml.slide+xml"/>
  <Override PartName="/ppt/slides/slide133.xml" ContentType="application/vnd.openxmlformats-officedocument.presentationml.slide+xml"/>
  <Override PartName="/ppt/slides/slide134.xml" ContentType="application/vnd.openxmlformats-officedocument.presentationml.slide+xml"/>
  <Override PartName="/ppt/slides/slide135.xml" ContentType="application/vnd.openxmlformats-officedocument.presentationml.slide+xml"/>
  <Override PartName="/ppt/slides/slide136.xml" ContentType="application/vnd.openxmlformats-officedocument.presentationml.slide+xml"/>
  <Override PartName="/ppt/slides/slide137.xml" ContentType="application/vnd.openxmlformats-officedocument.presentationml.slide+xml"/>
  <Override PartName="/ppt/slides/slide138.xml" ContentType="application/vnd.openxmlformats-officedocument.presentationml.slide+xml"/>
  <Override PartName="/ppt/slides/slide139.xml" ContentType="application/vnd.openxmlformats-officedocument.presentationml.slide+xml"/>
  <Override PartName="/ppt/slides/slide140.xml" ContentType="application/vnd.openxmlformats-officedocument.presentationml.slide+xml"/>
  <Override PartName="/ppt/slides/slide141.xml" ContentType="application/vnd.openxmlformats-officedocument.presentationml.slide+xml"/>
  <Override PartName="/ppt/slides/slide142.xml" ContentType="application/vnd.openxmlformats-officedocument.presentationml.slide+xml"/>
  <Override PartName="/ppt/slides/slide143.xml" ContentType="application/vnd.openxmlformats-officedocument.presentationml.slide+xml"/>
  <Override PartName="/ppt/slides/slide144.xml" ContentType="application/vnd.openxmlformats-officedocument.presentationml.slide+xml"/>
  <Override PartName="/ppt/slides/slide145.xml" ContentType="application/vnd.openxmlformats-officedocument.presentationml.slide+xml"/>
  <Override PartName="/ppt/slides/slide146.xml" ContentType="application/vnd.openxmlformats-officedocument.presentationml.slide+xml"/>
  <Override PartName="/ppt/slides/slide147.xml" ContentType="application/vnd.openxmlformats-officedocument.presentationml.slide+xml"/>
  <Override PartName="/ppt/slides/slide148.xml" ContentType="application/vnd.openxmlformats-officedocument.presentationml.slide+xml"/>
  <Override PartName="/ppt/slides/slide149.xml" ContentType="application/vnd.openxmlformats-officedocument.presentationml.slide+xml"/>
  <Override PartName="/ppt/slides/slide150.xml" ContentType="application/vnd.openxmlformats-officedocument.presentationml.slide+xml"/>
  <Override PartName="/ppt/slides/slide151.xml" ContentType="application/vnd.openxmlformats-officedocument.presentationml.slide+xml"/>
  <Override PartName="/ppt/slides/slide152.xml" ContentType="application/vnd.openxmlformats-officedocument.presentationml.slide+xml"/>
  <Override PartName="/ppt/slides/slide153.xml" ContentType="application/vnd.openxmlformats-officedocument.presentationml.slide+xml"/>
  <Override PartName="/ppt/slides/slide154.xml" ContentType="application/vnd.openxmlformats-officedocument.presentationml.slide+xml"/>
  <Override PartName="/ppt/slides/slide155.xml" ContentType="application/vnd.openxmlformats-officedocument.presentationml.slide+xml"/>
  <Override PartName="/ppt/slides/slide156.xml" ContentType="application/vnd.openxmlformats-officedocument.presentationml.slide+xml"/>
  <Override PartName="/ppt/slides/slide157.xml" ContentType="application/vnd.openxmlformats-officedocument.presentationml.slide+xml"/>
  <Override PartName="/ppt/slides/slide158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ppt/notesSlides/notesSlide51.xml" ContentType="application/vnd.openxmlformats-officedocument.presentationml.notesSlide+xml"/>
  <Override PartName="/ppt/notesSlides/notesSlide52.xml" ContentType="application/vnd.openxmlformats-officedocument.presentationml.notesSlide+xml"/>
  <Override PartName="/ppt/notesSlides/notesSlide5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compatMode="1" saveSubsetFonts="1" autoCompressPictures="0">
  <p:sldMasterIdLst>
    <p:sldMasterId id="2147483653" r:id="rId1"/>
  </p:sldMasterIdLst>
  <p:notesMasterIdLst>
    <p:notesMasterId r:id="rId160"/>
  </p:notesMasterIdLst>
  <p:handoutMasterIdLst>
    <p:handoutMasterId r:id="rId161"/>
  </p:handoutMasterIdLst>
  <p:sldIdLst>
    <p:sldId id="320" r:id="rId2"/>
    <p:sldId id="752" r:id="rId3"/>
    <p:sldId id="2429" r:id="rId4"/>
    <p:sldId id="1782" r:id="rId5"/>
    <p:sldId id="1784" r:id="rId6"/>
    <p:sldId id="2430" r:id="rId7"/>
    <p:sldId id="1817" r:id="rId8"/>
    <p:sldId id="1818" r:id="rId9"/>
    <p:sldId id="2304" r:id="rId10"/>
    <p:sldId id="2244" r:id="rId11"/>
    <p:sldId id="2307" r:id="rId12"/>
    <p:sldId id="2306" r:id="rId13"/>
    <p:sldId id="2347" r:id="rId14"/>
    <p:sldId id="2319" r:id="rId15"/>
    <p:sldId id="2322" r:id="rId16"/>
    <p:sldId id="2327" r:id="rId17"/>
    <p:sldId id="2326" r:id="rId18"/>
    <p:sldId id="2324" r:id="rId19"/>
    <p:sldId id="2323" r:id="rId20"/>
    <p:sldId id="2325" r:id="rId21"/>
    <p:sldId id="2337" r:id="rId22"/>
    <p:sldId id="2331" r:id="rId23"/>
    <p:sldId id="2334" r:id="rId24"/>
    <p:sldId id="2335" r:id="rId25"/>
    <p:sldId id="2336" r:id="rId26"/>
    <p:sldId id="2338" r:id="rId27"/>
    <p:sldId id="2242" r:id="rId28"/>
    <p:sldId id="2240" r:id="rId29"/>
    <p:sldId id="2241" r:id="rId30"/>
    <p:sldId id="2239" r:id="rId31"/>
    <p:sldId id="2348" r:id="rId32"/>
    <p:sldId id="2238" r:id="rId33"/>
    <p:sldId id="2431" r:id="rId34"/>
    <p:sldId id="2277" r:id="rId35"/>
    <p:sldId id="2278" r:id="rId36"/>
    <p:sldId id="2341" r:id="rId37"/>
    <p:sldId id="2284" r:id="rId38"/>
    <p:sldId id="2281" r:id="rId39"/>
    <p:sldId id="2282" r:id="rId40"/>
    <p:sldId id="2283" r:id="rId41"/>
    <p:sldId id="2342" r:id="rId42"/>
    <p:sldId id="2343" r:id="rId43"/>
    <p:sldId id="2344" r:id="rId44"/>
    <p:sldId id="2351" r:id="rId45"/>
    <p:sldId id="2352" r:id="rId46"/>
    <p:sldId id="2339" r:id="rId47"/>
    <p:sldId id="2356" r:id="rId48"/>
    <p:sldId id="2362" r:id="rId49"/>
    <p:sldId id="2359" r:id="rId50"/>
    <p:sldId id="2361" r:id="rId51"/>
    <p:sldId id="2358" r:id="rId52"/>
    <p:sldId id="2357" r:id="rId53"/>
    <p:sldId id="2360" r:id="rId54"/>
    <p:sldId id="2345" r:id="rId55"/>
    <p:sldId id="2350" r:id="rId56"/>
    <p:sldId id="2320" r:id="rId57"/>
    <p:sldId id="1808" r:id="rId58"/>
    <p:sldId id="1805" r:id="rId59"/>
    <p:sldId id="1961" r:id="rId60"/>
    <p:sldId id="2118" r:id="rId61"/>
    <p:sldId id="2129" r:id="rId62"/>
    <p:sldId id="2128" r:id="rId63"/>
    <p:sldId id="2123" r:id="rId64"/>
    <p:sldId id="2125" r:id="rId65"/>
    <p:sldId id="2140" r:id="rId66"/>
    <p:sldId id="2126" r:id="rId67"/>
    <p:sldId id="2458" r:id="rId68"/>
    <p:sldId id="2459" r:id="rId69"/>
    <p:sldId id="2460" r:id="rId70"/>
    <p:sldId id="2457" r:id="rId71"/>
    <p:sldId id="2461" r:id="rId72"/>
    <p:sldId id="2462" r:id="rId73"/>
    <p:sldId id="2463" r:id="rId74"/>
    <p:sldId id="2473" r:id="rId75"/>
    <p:sldId id="2474" r:id="rId76"/>
    <p:sldId id="2475" r:id="rId77"/>
    <p:sldId id="2285" r:id="rId78"/>
    <p:sldId id="2464" r:id="rId79"/>
    <p:sldId id="2465" r:id="rId80"/>
    <p:sldId id="2466" r:id="rId81"/>
    <p:sldId id="2467" r:id="rId82"/>
    <p:sldId id="2468" r:id="rId83"/>
    <p:sldId id="2469" r:id="rId84"/>
    <p:sldId id="2470" r:id="rId85"/>
    <p:sldId id="2476" r:id="rId86"/>
    <p:sldId id="2471" r:id="rId87"/>
    <p:sldId id="2491" r:id="rId88"/>
    <p:sldId id="2478" r:id="rId89"/>
    <p:sldId id="2479" r:id="rId90"/>
    <p:sldId id="2477" r:id="rId91"/>
    <p:sldId id="2492" r:id="rId92"/>
    <p:sldId id="2472" r:id="rId93"/>
    <p:sldId id="1810" r:id="rId94"/>
    <p:sldId id="2133" r:id="rId95"/>
    <p:sldId id="2135" r:id="rId96"/>
    <p:sldId id="2137" r:id="rId97"/>
    <p:sldId id="2138" r:id="rId98"/>
    <p:sldId id="2136" r:id="rId99"/>
    <p:sldId id="2139" r:id="rId100"/>
    <p:sldId id="1819" r:id="rId101"/>
    <p:sldId id="1820" r:id="rId102"/>
    <p:sldId id="2370" r:id="rId103"/>
    <p:sldId id="2371" r:id="rId104"/>
    <p:sldId id="2380" r:id="rId105"/>
    <p:sldId id="2384" r:id="rId106"/>
    <p:sldId id="2385" r:id="rId107"/>
    <p:sldId id="2386" r:id="rId108"/>
    <p:sldId id="2383" r:id="rId109"/>
    <p:sldId id="2388" r:id="rId110"/>
    <p:sldId id="2415" r:id="rId111"/>
    <p:sldId id="2416" r:id="rId112"/>
    <p:sldId id="2400" r:id="rId113"/>
    <p:sldId id="2387" r:id="rId114"/>
    <p:sldId id="2412" r:id="rId115"/>
    <p:sldId id="2413" r:id="rId116"/>
    <p:sldId id="2414" r:id="rId117"/>
    <p:sldId id="2480" r:id="rId118"/>
    <p:sldId id="2398" r:id="rId119"/>
    <p:sldId id="2399" r:id="rId120"/>
    <p:sldId id="2397" r:id="rId121"/>
    <p:sldId id="2390" r:id="rId122"/>
    <p:sldId id="2394" r:id="rId123"/>
    <p:sldId id="2481" r:id="rId124"/>
    <p:sldId id="2482" r:id="rId125"/>
    <p:sldId id="2483" r:id="rId126"/>
    <p:sldId id="2391" r:id="rId127"/>
    <p:sldId id="2395" r:id="rId128"/>
    <p:sldId id="2396" r:id="rId129"/>
    <p:sldId id="2485" r:id="rId130"/>
    <p:sldId id="2486" r:id="rId131"/>
    <p:sldId id="2418" r:id="rId132"/>
    <p:sldId id="2487" r:id="rId133"/>
    <p:sldId id="2488" r:id="rId134"/>
    <p:sldId id="2489" r:id="rId135"/>
    <p:sldId id="2490" r:id="rId136"/>
    <p:sldId id="2402" r:id="rId137"/>
    <p:sldId id="1676" r:id="rId138"/>
    <p:sldId id="2409" r:id="rId139"/>
    <p:sldId id="2401" r:id="rId140"/>
    <p:sldId id="2411" r:id="rId141"/>
    <p:sldId id="2410" r:id="rId142"/>
    <p:sldId id="2417" r:id="rId143"/>
    <p:sldId id="2403" r:id="rId144"/>
    <p:sldId id="2404" r:id="rId145"/>
    <p:sldId id="2405" r:id="rId146"/>
    <p:sldId id="2406" r:id="rId147"/>
    <p:sldId id="2419" r:id="rId148"/>
    <p:sldId id="2420" r:id="rId149"/>
    <p:sldId id="2421" r:id="rId150"/>
    <p:sldId id="2422" r:id="rId151"/>
    <p:sldId id="2424" r:id="rId152"/>
    <p:sldId id="2407" r:id="rId153"/>
    <p:sldId id="2408" r:id="rId154"/>
    <p:sldId id="2433" r:id="rId155"/>
    <p:sldId id="2434" r:id="rId156"/>
    <p:sldId id="2436" r:id="rId157"/>
    <p:sldId id="2425" r:id="rId158"/>
    <p:sldId id="2426" r:id="rId159"/>
  </p:sldIdLst>
  <p:sldSz cx="10972800" cy="6858000"/>
  <p:notesSz cx="6858000" cy="9144000"/>
  <p:defaultTextStyle>
    <a:defPPr>
      <a:defRPr lang="en-US"/>
    </a:defPPr>
    <a:lvl1pPr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1pPr>
    <a:lvl2pPr marL="4572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2pPr>
    <a:lvl3pPr marL="9144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3pPr>
    <a:lvl4pPr marL="13716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4pPr>
    <a:lvl5pPr marL="1828800" algn="l" rtl="0" eaLnBrk="0" fontAlgn="base" hangingPunct="0">
      <a:spcBef>
        <a:spcPct val="0"/>
      </a:spcBef>
      <a:spcAft>
        <a:spcPct val="0"/>
      </a:spcAft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5pPr>
    <a:lvl6pPr marL="22860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6pPr>
    <a:lvl7pPr marL="27432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7pPr>
    <a:lvl8pPr marL="32004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8pPr>
    <a:lvl9pPr marL="3657600" algn="l" defTabSz="914400" rtl="0" eaLnBrk="1" latinLnBrk="0" hangingPunct="1">
      <a:defRPr sz="1400" kern="1200">
        <a:solidFill>
          <a:srgbClr val="000000"/>
        </a:solidFill>
        <a:latin typeface="Arial" panose="020B0604020202020204" pitchFamily="34" charset="0"/>
        <a:ea typeface="ＭＳ Ｐゴシック" panose="020B0600070205080204" pitchFamily="34" charset="-128"/>
        <a:cs typeface="+mn-cs"/>
        <a:sym typeface="Arial" panose="020B0604020202020204" pitchFamily="34" charset="0"/>
      </a:defRPr>
    </a:lvl9pPr>
  </p:defaultTextStyle>
  <p:extLst>
    <p:ext uri="{EFAFB233-063F-42B5-8137-9DF3F51BA10A}">
      <p15:sldGuideLst xmlns:p15="http://schemas.microsoft.com/office/powerpoint/2012/main">
        <p15:guide id="1" pos="6826" userDrawn="1">
          <p15:clr>
            <a:srgbClr val="A4A3A4"/>
          </p15:clr>
        </p15:guide>
        <p15:guide id="2" orient="horz" pos="252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FC22031D-A40D-4086-AD69-7D5E5AB777CB}">
  <a:tblStyle styleId="{FC22031D-A40D-4086-AD69-7D5E5AB777CB}" styleName="Table_0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1D2F7AB2-BC7B-468A-9CC1-970F713D4D76}" styleName="Table_1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FCEF883C-00A5-4843-8180-84878BEE1603}" styleName="Table_2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B00DBDDE-42F2-45BE-8866-F838762412DF}" styleName="Table_3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2C99F272-9C50-45C3-9211-D09D8188DF12}" styleName="Table_4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A96609C2-C5B6-42D7-8718-F9738F4F23CA}" styleName="Table_5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0354CFBE-1919-40AF-B82A-2B55E713748D}" styleName="Table_6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D26D4584-A406-409B-88FF-461274251299}" styleName="Table_7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1547C39E-A333-4708-8301-BFD32B18792F}" styleName="Table_8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  <a:tblStyle styleId="{604739EC-AA9E-4263-981E-7B04803A124F}" styleName="Table_9">
    <a:wholeTbl>
      <a:tcStyle>
        <a:tcBdr>
          <a:lef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left>
          <a:right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right>
          <a:top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top>
          <a:bottom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bottom>
          <a:insideH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H>
          <a:insideV>
            <a:ln w="9525" cap="flat">
              <a:solidFill>
                <a:srgbClr val="000000"/>
              </a:solidFill>
              <a:prstDash val="solid"/>
              <a:round/>
              <a:headEnd type="none" w="med" len="med"/>
              <a:tailEnd type="none" w="med" len="med"/>
            </a:ln>
          </a:insideV>
        </a:tcBdr>
      </a:tcStyle>
    </a:wholeTb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SorterView">
  <p:normalViewPr>
    <p:restoredLeft sz="14913"/>
    <p:restoredTop sz="94648"/>
  </p:normalViewPr>
  <p:slideViewPr>
    <p:cSldViewPr snapToGrid="0" snapToObjects="1">
      <p:cViewPr varScale="1">
        <p:scale>
          <a:sx n="117" d="100"/>
          <a:sy n="117" d="100"/>
        </p:scale>
        <p:origin x="848" y="168"/>
      </p:cViewPr>
      <p:guideLst>
        <p:guide pos="6826"/>
        <p:guide orient="horz" pos="2520"/>
      </p:guideLst>
    </p:cSldViewPr>
  </p:slideViewPr>
  <p:notesTextViewPr>
    <p:cViewPr>
      <p:scale>
        <a:sx n="100" d="100"/>
        <a:sy n="100" d="100"/>
      </p:scale>
      <p:origin x="0" y="0"/>
    </p:cViewPr>
  </p:notesTextViewPr>
  <p:sorterViewPr>
    <p:cViewPr varScale="1">
      <p:scale>
        <a:sx n="100" d="100"/>
        <a:sy n="100" d="100"/>
      </p:scale>
      <p:origin x="0" y="0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17" Type="http://schemas.openxmlformats.org/officeDocument/2006/relationships/slide" Target="slides/slide116.xml"/><Relationship Id="rId21" Type="http://schemas.openxmlformats.org/officeDocument/2006/relationships/slide" Target="slides/slide20.xml"/><Relationship Id="rId42" Type="http://schemas.openxmlformats.org/officeDocument/2006/relationships/slide" Target="slides/slide41.xml"/><Relationship Id="rId63" Type="http://schemas.openxmlformats.org/officeDocument/2006/relationships/slide" Target="slides/slide62.xml"/><Relationship Id="rId84" Type="http://schemas.openxmlformats.org/officeDocument/2006/relationships/slide" Target="slides/slide83.xml"/><Relationship Id="rId138" Type="http://schemas.openxmlformats.org/officeDocument/2006/relationships/slide" Target="slides/slide137.xml"/><Relationship Id="rId159" Type="http://schemas.openxmlformats.org/officeDocument/2006/relationships/slide" Target="slides/slide158.xml"/><Relationship Id="rId107" Type="http://schemas.openxmlformats.org/officeDocument/2006/relationships/slide" Target="slides/slide106.xml"/><Relationship Id="rId11" Type="http://schemas.openxmlformats.org/officeDocument/2006/relationships/slide" Target="slides/slide10.xml"/><Relationship Id="rId32" Type="http://schemas.openxmlformats.org/officeDocument/2006/relationships/slide" Target="slides/slide31.xml"/><Relationship Id="rId53" Type="http://schemas.openxmlformats.org/officeDocument/2006/relationships/slide" Target="slides/slide52.xml"/><Relationship Id="rId74" Type="http://schemas.openxmlformats.org/officeDocument/2006/relationships/slide" Target="slides/slide73.xml"/><Relationship Id="rId128" Type="http://schemas.openxmlformats.org/officeDocument/2006/relationships/slide" Target="slides/slide127.xml"/><Relationship Id="rId149" Type="http://schemas.openxmlformats.org/officeDocument/2006/relationships/slide" Target="slides/slide148.xml"/><Relationship Id="rId5" Type="http://schemas.openxmlformats.org/officeDocument/2006/relationships/slide" Target="slides/slide4.xml"/><Relationship Id="rId95" Type="http://schemas.openxmlformats.org/officeDocument/2006/relationships/slide" Target="slides/slide94.xml"/><Relationship Id="rId160" Type="http://schemas.openxmlformats.org/officeDocument/2006/relationships/notesMaster" Target="notesMasters/notesMaster1.xml"/><Relationship Id="rId22" Type="http://schemas.openxmlformats.org/officeDocument/2006/relationships/slide" Target="slides/slide21.xml"/><Relationship Id="rId43" Type="http://schemas.openxmlformats.org/officeDocument/2006/relationships/slide" Target="slides/slide42.xml"/><Relationship Id="rId64" Type="http://schemas.openxmlformats.org/officeDocument/2006/relationships/slide" Target="slides/slide63.xml"/><Relationship Id="rId118" Type="http://schemas.openxmlformats.org/officeDocument/2006/relationships/slide" Target="slides/slide117.xml"/><Relationship Id="rId139" Type="http://schemas.openxmlformats.org/officeDocument/2006/relationships/slide" Target="slides/slide138.xml"/><Relationship Id="rId85" Type="http://schemas.openxmlformats.org/officeDocument/2006/relationships/slide" Target="slides/slide84.xml"/><Relationship Id="rId150" Type="http://schemas.openxmlformats.org/officeDocument/2006/relationships/slide" Target="slides/slide149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59" Type="http://schemas.openxmlformats.org/officeDocument/2006/relationships/slide" Target="slides/slide58.xml"/><Relationship Id="rId103" Type="http://schemas.openxmlformats.org/officeDocument/2006/relationships/slide" Target="slides/slide102.xml"/><Relationship Id="rId108" Type="http://schemas.openxmlformats.org/officeDocument/2006/relationships/slide" Target="slides/slide107.xml"/><Relationship Id="rId124" Type="http://schemas.openxmlformats.org/officeDocument/2006/relationships/slide" Target="slides/slide123.xml"/><Relationship Id="rId129" Type="http://schemas.openxmlformats.org/officeDocument/2006/relationships/slide" Target="slides/slide128.xml"/><Relationship Id="rId54" Type="http://schemas.openxmlformats.org/officeDocument/2006/relationships/slide" Target="slides/slide53.xml"/><Relationship Id="rId70" Type="http://schemas.openxmlformats.org/officeDocument/2006/relationships/slide" Target="slides/slide69.xml"/><Relationship Id="rId75" Type="http://schemas.openxmlformats.org/officeDocument/2006/relationships/slide" Target="slides/slide74.xml"/><Relationship Id="rId91" Type="http://schemas.openxmlformats.org/officeDocument/2006/relationships/slide" Target="slides/slide90.xml"/><Relationship Id="rId96" Type="http://schemas.openxmlformats.org/officeDocument/2006/relationships/slide" Target="slides/slide95.xml"/><Relationship Id="rId140" Type="http://schemas.openxmlformats.org/officeDocument/2006/relationships/slide" Target="slides/slide139.xml"/><Relationship Id="rId145" Type="http://schemas.openxmlformats.org/officeDocument/2006/relationships/slide" Target="slides/slide144.xml"/><Relationship Id="rId161" Type="http://schemas.openxmlformats.org/officeDocument/2006/relationships/handoutMaster" Target="handoutMasters/handoutMaster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49" Type="http://schemas.openxmlformats.org/officeDocument/2006/relationships/slide" Target="slides/slide48.xml"/><Relationship Id="rId114" Type="http://schemas.openxmlformats.org/officeDocument/2006/relationships/slide" Target="slides/slide113.xml"/><Relationship Id="rId119" Type="http://schemas.openxmlformats.org/officeDocument/2006/relationships/slide" Target="slides/slide118.xml"/><Relationship Id="rId44" Type="http://schemas.openxmlformats.org/officeDocument/2006/relationships/slide" Target="slides/slide43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81" Type="http://schemas.openxmlformats.org/officeDocument/2006/relationships/slide" Target="slides/slide80.xml"/><Relationship Id="rId86" Type="http://schemas.openxmlformats.org/officeDocument/2006/relationships/slide" Target="slides/slide85.xml"/><Relationship Id="rId130" Type="http://schemas.openxmlformats.org/officeDocument/2006/relationships/slide" Target="slides/slide129.xml"/><Relationship Id="rId135" Type="http://schemas.openxmlformats.org/officeDocument/2006/relationships/slide" Target="slides/slide134.xml"/><Relationship Id="rId151" Type="http://schemas.openxmlformats.org/officeDocument/2006/relationships/slide" Target="slides/slide150.xml"/><Relationship Id="rId156" Type="http://schemas.openxmlformats.org/officeDocument/2006/relationships/slide" Target="slides/slide155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39" Type="http://schemas.openxmlformats.org/officeDocument/2006/relationships/slide" Target="slides/slide38.xml"/><Relationship Id="rId109" Type="http://schemas.openxmlformats.org/officeDocument/2006/relationships/slide" Target="slides/slide108.xml"/><Relationship Id="rId34" Type="http://schemas.openxmlformats.org/officeDocument/2006/relationships/slide" Target="slides/slide33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76" Type="http://schemas.openxmlformats.org/officeDocument/2006/relationships/slide" Target="slides/slide75.xml"/><Relationship Id="rId97" Type="http://schemas.openxmlformats.org/officeDocument/2006/relationships/slide" Target="slides/slide96.xml"/><Relationship Id="rId104" Type="http://schemas.openxmlformats.org/officeDocument/2006/relationships/slide" Target="slides/slide103.xml"/><Relationship Id="rId120" Type="http://schemas.openxmlformats.org/officeDocument/2006/relationships/slide" Target="slides/slide119.xml"/><Relationship Id="rId125" Type="http://schemas.openxmlformats.org/officeDocument/2006/relationships/slide" Target="slides/slide124.xml"/><Relationship Id="rId141" Type="http://schemas.openxmlformats.org/officeDocument/2006/relationships/slide" Target="slides/slide140.xml"/><Relationship Id="rId146" Type="http://schemas.openxmlformats.org/officeDocument/2006/relationships/slide" Target="slides/slide145.xml"/><Relationship Id="rId7" Type="http://schemas.openxmlformats.org/officeDocument/2006/relationships/slide" Target="slides/slide6.xml"/><Relationship Id="rId71" Type="http://schemas.openxmlformats.org/officeDocument/2006/relationships/slide" Target="slides/slide70.xml"/><Relationship Id="rId92" Type="http://schemas.openxmlformats.org/officeDocument/2006/relationships/slide" Target="slides/slide91.xml"/><Relationship Id="rId162" Type="http://schemas.openxmlformats.org/officeDocument/2006/relationships/presProps" Target="presProps.xml"/><Relationship Id="rId2" Type="http://schemas.openxmlformats.org/officeDocument/2006/relationships/slide" Target="slides/slide1.xml"/><Relationship Id="rId29" Type="http://schemas.openxmlformats.org/officeDocument/2006/relationships/slide" Target="slides/slide28.xml"/><Relationship Id="rId24" Type="http://schemas.openxmlformats.org/officeDocument/2006/relationships/slide" Target="slides/slide23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66" Type="http://schemas.openxmlformats.org/officeDocument/2006/relationships/slide" Target="slides/slide65.xml"/><Relationship Id="rId87" Type="http://schemas.openxmlformats.org/officeDocument/2006/relationships/slide" Target="slides/slide86.xml"/><Relationship Id="rId110" Type="http://schemas.openxmlformats.org/officeDocument/2006/relationships/slide" Target="slides/slide109.xml"/><Relationship Id="rId115" Type="http://schemas.openxmlformats.org/officeDocument/2006/relationships/slide" Target="slides/slide114.xml"/><Relationship Id="rId131" Type="http://schemas.openxmlformats.org/officeDocument/2006/relationships/slide" Target="slides/slide130.xml"/><Relationship Id="rId136" Type="http://schemas.openxmlformats.org/officeDocument/2006/relationships/slide" Target="slides/slide135.xml"/><Relationship Id="rId157" Type="http://schemas.openxmlformats.org/officeDocument/2006/relationships/slide" Target="slides/slide156.xml"/><Relationship Id="rId61" Type="http://schemas.openxmlformats.org/officeDocument/2006/relationships/slide" Target="slides/slide60.xml"/><Relationship Id="rId82" Type="http://schemas.openxmlformats.org/officeDocument/2006/relationships/slide" Target="slides/slide81.xml"/><Relationship Id="rId152" Type="http://schemas.openxmlformats.org/officeDocument/2006/relationships/slide" Target="slides/slide151.xml"/><Relationship Id="rId19" Type="http://schemas.openxmlformats.org/officeDocument/2006/relationships/slide" Target="slides/slide18.xml"/><Relationship Id="rId14" Type="http://schemas.openxmlformats.org/officeDocument/2006/relationships/slide" Target="slides/slide13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56" Type="http://schemas.openxmlformats.org/officeDocument/2006/relationships/slide" Target="slides/slide55.xml"/><Relationship Id="rId77" Type="http://schemas.openxmlformats.org/officeDocument/2006/relationships/slide" Target="slides/slide76.xml"/><Relationship Id="rId100" Type="http://schemas.openxmlformats.org/officeDocument/2006/relationships/slide" Target="slides/slide99.xml"/><Relationship Id="rId105" Type="http://schemas.openxmlformats.org/officeDocument/2006/relationships/slide" Target="slides/slide104.xml"/><Relationship Id="rId126" Type="http://schemas.openxmlformats.org/officeDocument/2006/relationships/slide" Target="slides/slide125.xml"/><Relationship Id="rId147" Type="http://schemas.openxmlformats.org/officeDocument/2006/relationships/slide" Target="slides/slide146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slide" Target="slides/slide71.xml"/><Relationship Id="rId93" Type="http://schemas.openxmlformats.org/officeDocument/2006/relationships/slide" Target="slides/slide92.xml"/><Relationship Id="rId98" Type="http://schemas.openxmlformats.org/officeDocument/2006/relationships/slide" Target="slides/slide97.xml"/><Relationship Id="rId121" Type="http://schemas.openxmlformats.org/officeDocument/2006/relationships/slide" Target="slides/slide120.xml"/><Relationship Id="rId142" Type="http://schemas.openxmlformats.org/officeDocument/2006/relationships/slide" Target="slides/slide141.xml"/><Relationship Id="rId163" Type="http://schemas.openxmlformats.org/officeDocument/2006/relationships/viewProps" Target="viewProps.xml"/><Relationship Id="rId3" Type="http://schemas.openxmlformats.org/officeDocument/2006/relationships/slide" Target="slides/slide2.xml"/><Relationship Id="rId25" Type="http://schemas.openxmlformats.org/officeDocument/2006/relationships/slide" Target="slides/slide24.xml"/><Relationship Id="rId46" Type="http://schemas.openxmlformats.org/officeDocument/2006/relationships/slide" Target="slides/slide45.xml"/><Relationship Id="rId67" Type="http://schemas.openxmlformats.org/officeDocument/2006/relationships/slide" Target="slides/slide66.xml"/><Relationship Id="rId116" Type="http://schemas.openxmlformats.org/officeDocument/2006/relationships/slide" Target="slides/slide115.xml"/><Relationship Id="rId137" Type="http://schemas.openxmlformats.org/officeDocument/2006/relationships/slide" Target="slides/slide136.xml"/><Relationship Id="rId158" Type="http://schemas.openxmlformats.org/officeDocument/2006/relationships/slide" Target="slides/slide157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62" Type="http://schemas.openxmlformats.org/officeDocument/2006/relationships/slide" Target="slides/slide61.xml"/><Relationship Id="rId83" Type="http://schemas.openxmlformats.org/officeDocument/2006/relationships/slide" Target="slides/slide82.xml"/><Relationship Id="rId88" Type="http://schemas.openxmlformats.org/officeDocument/2006/relationships/slide" Target="slides/slide87.xml"/><Relationship Id="rId111" Type="http://schemas.openxmlformats.org/officeDocument/2006/relationships/slide" Target="slides/slide110.xml"/><Relationship Id="rId132" Type="http://schemas.openxmlformats.org/officeDocument/2006/relationships/slide" Target="slides/slide131.xml"/><Relationship Id="rId153" Type="http://schemas.openxmlformats.org/officeDocument/2006/relationships/slide" Target="slides/slide152.xml"/><Relationship Id="rId15" Type="http://schemas.openxmlformats.org/officeDocument/2006/relationships/slide" Target="slides/slide14.xml"/><Relationship Id="rId36" Type="http://schemas.openxmlformats.org/officeDocument/2006/relationships/slide" Target="slides/slide35.xml"/><Relationship Id="rId57" Type="http://schemas.openxmlformats.org/officeDocument/2006/relationships/slide" Target="slides/slide56.xml"/><Relationship Id="rId106" Type="http://schemas.openxmlformats.org/officeDocument/2006/relationships/slide" Target="slides/slide105.xml"/><Relationship Id="rId127" Type="http://schemas.openxmlformats.org/officeDocument/2006/relationships/slide" Target="slides/slide126.xml"/><Relationship Id="rId10" Type="http://schemas.openxmlformats.org/officeDocument/2006/relationships/slide" Target="slides/slide9.xml"/><Relationship Id="rId31" Type="http://schemas.openxmlformats.org/officeDocument/2006/relationships/slide" Target="slides/slide30.xml"/><Relationship Id="rId52" Type="http://schemas.openxmlformats.org/officeDocument/2006/relationships/slide" Target="slides/slide51.xml"/><Relationship Id="rId73" Type="http://schemas.openxmlformats.org/officeDocument/2006/relationships/slide" Target="slides/slide72.xml"/><Relationship Id="rId78" Type="http://schemas.openxmlformats.org/officeDocument/2006/relationships/slide" Target="slides/slide77.xml"/><Relationship Id="rId94" Type="http://schemas.openxmlformats.org/officeDocument/2006/relationships/slide" Target="slides/slide93.xml"/><Relationship Id="rId99" Type="http://schemas.openxmlformats.org/officeDocument/2006/relationships/slide" Target="slides/slide98.xml"/><Relationship Id="rId101" Type="http://schemas.openxmlformats.org/officeDocument/2006/relationships/slide" Target="slides/slide100.xml"/><Relationship Id="rId122" Type="http://schemas.openxmlformats.org/officeDocument/2006/relationships/slide" Target="slides/slide121.xml"/><Relationship Id="rId143" Type="http://schemas.openxmlformats.org/officeDocument/2006/relationships/slide" Target="slides/slide142.xml"/><Relationship Id="rId148" Type="http://schemas.openxmlformats.org/officeDocument/2006/relationships/slide" Target="slides/slide147.xml"/><Relationship Id="rId164" Type="http://schemas.openxmlformats.org/officeDocument/2006/relationships/theme" Target="theme/theme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26" Type="http://schemas.openxmlformats.org/officeDocument/2006/relationships/slide" Target="slides/slide25.xml"/><Relationship Id="rId47" Type="http://schemas.openxmlformats.org/officeDocument/2006/relationships/slide" Target="slides/slide46.xml"/><Relationship Id="rId68" Type="http://schemas.openxmlformats.org/officeDocument/2006/relationships/slide" Target="slides/slide67.xml"/><Relationship Id="rId89" Type="http://schemas.openxmlformats.org/officeDocument/2006/relationships/slide" Target="slides/slide88.xml"/><Relationship Id="rId112" Type="http://schemas.openxmlformats.org/officeDocument/2006/relationships/slide" Target="slides/slide111.xml"/><Relationship Id="rId133" Type="http://schemas.openxmlformats.org/officeDocument/2006/relationships/slide" Target="slides/slide132.xml"/><Relationship Id="rId154" Type="http://schemas.openxmlformats.org/officeDocument/2006/relationships/slide" Target="slides/slide153.xml"/><Relationship Id="rId16" Type="http://schemas.openxmlformats.org/officeDocument/2006/relationships/slide" Target="slides/slide15.xml"/><Relationship Id="rId37" Type="http://schemas.openxmlformats.org/officeDocument/2006/relationships/slide" Target="slides/slide36.xml"/><Relationship Id="rId58" Type="http://schemas.openxmlformats.org/officeDocument/2006/relationships/slide" Target="slides/slide57.xml"/><Relationship Id="rId79" Type="http://schemas.openxmlformats.org/officeDocument/2006/relationships/slide" Target="slides/slide78.xml"/><Relationship Id="rId102" Type="http://schemas.openxmlformats.org/officeDocument/2006/relationships/slide" Target="slides/slide101.xml"/><Relationship Id="rId123" Type="http://schemas.openxmlformats.org/officeDocument/2006/relationships/slide" Target="slides/slide122.xml"/><Relationship Id="rId144" Type="http://schemas.openxmlformats.org/officeDocument/2006/relationships/slide" Target="slides/slide143.xml"/><Relationship Id="rId90" Type="http://schemas.openxmlformats.org/officeDocument/2006/relationships/slide" Target="slides/slide89.xml"/><Relationship Id="rId165" Type="http://schemas.openxmlformats.org/officeDocument/2006/relationships/tableStyles" Target="tableStyles.xml"/><Relationship Id="rId27" Type="http://schemas.openxmlformats.org/officeDocument/2006/relationships/slide" Target="slides/slide26.xml"/><Relationship Id="rId48" Type="http://schemas.openxmlformats.org/officeDocument/2006/relationships/slide" Target="slides/slide47.xml"/><Relationship Id="rId69" Type="http://schemas.openxmlformats.org/officeDocument/2006/relationships/slide" Target="slides/slide68.xml"/><Relationship Id="rId113" Type="http://schemas.openxmlformats.org/officeDocument/2006/relationships/slide" Target="slides/slide112.xml"/><Relationship Id="rId134" Type="http://schemas.openxmlformats.org/officeDocument/2006/relationships/slide" Target="slides/slide133.xml"/><Relationship Id="rId80" Type="http://schemas.openxmlformats.org/officeDocument/2006/relationships/slide" Target="slides/slide79.xml"/><Relationship Id="rId155" Type="http://schemas.openxmlformats.org/officeDocument/2006/relationships/slide" Target="slides/slide154.xml"/></Relationships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>
            <a:extLst>
              <a:ext uri="{FF2B5EF4-FFF2-40B4-BE49-F238E27FC236}">
                <a16:creationId xmlns:a16="http://schemas.microsoft.com/office/drawing/2014/main" id="{D4CF0AC9-FAED-E74A-86A1-7E5F49F78516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 eaLnBrk="1" hangingPunct="1">
              <a:defRPr sz="1200">
                <a:latin typeface="Arial" charset="0"/>
                <a:ea typeface="ＭＳ Ｐゴシック" charset="-128"/>
                <a:sym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3C0CE6A6-9A48-F349-8AA4-381B189B0F7A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 eaLnBrk="1" hangingPunct="1">
              <a:defRPr sz="1200">
                <a:latin typeface="Arial" charset="0"/>
                <a:ea typeface="ＭＳ Ｐゴシック" charset="-128"/>
                <a:sym typeface="Arial" charset="0"/>
              </a:defRPr>
            </a:lvl1pPr>
          </a:lstStyle>
          <a:p>
            <a:pPr>
              <a:defRPr/>
            </a:pPr>
            <a:fld id="{3490F45C-B107-1643-9609-EA53CB736797}" type="datetimeFigureOut">
              <a:rPr lang="en-US"/>
              <a:pPr>
                <a:defRPr/>
              </a:pPr>
              <a:t>12/9/24</a:t>
            </a:fld>
            <a:endParaRPr lang="en-US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A9CB6A37-5DBC-CD4D-860A-94598676466C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 eaLnBrk="1" hangingPunct="1">
              <a:defRPr sz="1200">
                <a:latin typeface="Arial" charset="0"/>
                <a:ea typeface="ＭＳ Ｐゴシック" charset="-128"/>
                <a:sym typeface="Arial" charset="0"/>
              </a:defRPr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1E853231-3C08-8748-A61E-D8A56B512620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 eaLnBrk="1" hangingPunct="1">
              <a:defRPr sz="1200">
                <a:latin typeface="Arial" charset="0"/>
                <a:ea typeface="ＭＳ Ｐゴシック" charset="-128"/>
                <a:sym typeface="Arial" charset="0"/>
              </a:defRPr>
            </a:lvl1pPr>
          </a:lstStyle>
          <a:p>
            <a:pPr>
              <a:defRPr/>
            </a:pPr>
            <a:fld id="{9ED9B6BF-1338-224D-AC66-DF48A5BCCBE3}" type="slidenum">
              <a:rPr lang="en-US"/>
              <a:pPr>
                <a:defRPr/>
              </a:pPr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"/>
      </p:ext>
    </p:extLst>
  </p:cSld>
  <p:clrMap bg1="lt1" tx1="dk1" bg2="lt2" tx2="dk2" accent1="accent1" accent2="accent2" accent3="accent3" accent4="accent4" accent5="accent5" accent6="accent6" hlink="hlink" folHlink="folHlink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rgbClr val="000000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4" name="Shape 2">
            <a:extLst>
              <a:ext uri="{FF2B5EF4-FFF2-40B4-BE49-F238E27FC236}">
                <a16:creationId xmlns:a16="http://schemas.microsoft.com/office/drawing/2014/main" id="{C7166EAA-2058-F646-B0D2-FC2A6FDEC535}"/>
              </a:ext>
            </a:extLst>
          </p:cNvPr>
          <p:cNvSpPr txBox="1">
            <a:spLocks noGrp="1"/>
          </p:cNvSpPr>
          <p:nvPr>
            <p:ph type="hdr" idx="2"/>
          </p:nvPr>
        </p:nvSpPr>
        <p:spPr bwMode="auto">
          <a:xfrm>
            <a:off x="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  <p:sp>
        <p:nvSpPr>
          <p:cNvPr id="95235" name="Shape 3">
            <a:extLst>
              <a:ext uri="{FF2B5EF4-FFF2-40B4-BE49-F238E27FC236}">
                <a16:creationId xmlns:a16="http://schemas.microsoft.com/office/drawing/2014/main" id="{99F903B3-28F8-994C-9865-82E118E39BE5}"/>
              </a:ext>
            </a:extLst>
          </p:cNvPr>
          <p:cNvSpPr txBox="1">
            <a:spLocks noGrp="1"/>
          </p:cNvSpPr>
          <p:nvPr>
            <p:ph type="dt" idx="10"/>
          </p:nvPr>
        </p:nvSpPr>
        <p:spPr bwMode="auto">
          <a:xfrm>
            <a:off x="3886200" y="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  <p:sp>
        <p:nvSpPr>
          <p:cNvPr id="3076" name="Shape 4">
            <a:extLst>
              <a:ext uri="{FF2B5EF4-FFF2-40B4-BE49-F238E27FC236}">
                <a16:creationId xmlns:a16="http://schemas.microsoft.com/office/drawing/2014/main" id="{F04EE2B7-6039-6E4C-A517-2D8EAFB3CBFA}"/>
              </a:ext>
            </a:extLst>
          </p:cNvPr>
          <p:cNvSpPr>
            <a:spLocks noGrp="1" noRot="1" noChangeAspect="1"/>
          </p:cNvSpPr>
          <p:nvPr>
            <p:ph type="sldImg" idx="3"/>
          </p:nvPr>
        </p:nvSpPr>
        <p:spPr bwMode="auto">
          <a:xfrm>
            <a:off x="685800" y="685800"/>
            <a:ext cx="5486400" cy="3429000"/>
          </a:xfrm>
          <a:custGeom>
            <a:avLst/>
            <a:gdLst>
              <a:gd name="T0" fmla="*/ 0 w 120000"/>
              <a:gd name="T1" fmla="*/ 0 h 120000"/>
              <a:gd name="T2" fmla="*/ 2147483646 w 120000"/>
              <a:gd name="T3" fmla="*/ 0 h 120000"/>
              <a:gd name="T4" fmla="*/ 2147483646 w 120000"/>
              <a:gd name="T5" fmla="*/ 2147483646 h 120000"/>
              <a:gd name="T6" fmla="*/ 0 w 120000"/>
              <a:gd name="T7" fmla="*/ 2147483646 h 120000"/>
              <a:gd name="T8" fmla="*/ 0 w 120000"/>
              <a:gd name="T9" fmla="*/ 0 h 120000"/>
              <a:gd name="T10" fmla="*/ 0 60000 65536"/>
              <a:gd name="T11" fmla="*/ 0 60000 65536"/>
              <a:gd name="T12" fmla="*/ 0 60000 65536"/>
              <a:gd name="T13" fmla="*/ 0 60000 65536"/>
              <a:gd name="T14" fmla="*/ 0 60000 65536"/>
              <a:gd name="T15" fmla="*/ 0 w 120000"/>
              <a:gd name="T16" fmla="*/ 0 h 120000"/>
              <a:gd name="T17" fmla="*/ 120000 w 120000"/>
              <a:gd name="T18" fmla="*/ 120000 h 120000"/>
            </a:gdLst>
            <a:ahLst/>
            <a:cxnLst>
              <a:cxn ang="T10">
                <a:pos x="T0" y="T1"/>
              </a:cxn>
              <a:cxn ang="T11">
                <a:pos x="T2" y="T3"/>
              </a:cxn>
              <a:cxn ang="T12">
                <a:pos x="T4" y="T5"/>
              </a:cxn>
              <a:cxn ang="T13">
                <a:pos x="T6" y="T7"/>
              </a:cxn>
              <a:cxn ang="T14">
                <a:pos x="T8" y="T9"/>
              </a:cxn>
            </a:cxnLst>
            <a:rect l="T15" t="T16" r="T17" b="T18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lnTo>
                  <a:pt x="0" y="0"/>
                </a:lnTo>
                <a:close/>
              </a:path>
            </a:pathLst>
          </a:custGeom>
          <a:noFill/>
          <a:ln w="9525" cap="rnd">
            <a:solidFill>
              <a:srgbClr val="000000"/>
            </a:solidFill>
            <a:prstDash val="solid"/>
            <a:miter lim="800000"/>
            <a:headEnd type="none" w="med" len="med"/>
            <a:tailEnd type="none" w="med" len="med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5" name="Shape 5">
            <a:extLst>
              <a:ext uri="{FF2B5EF4-FFF2-40B4-BE49-F238E27FC236}">
                <a16:creationId xmlns:a16="http://schemas.microsoft.com/office/drawing/2014/main" id="{5CE1B184-8A9F-C34B-928C-F01678B077D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914400" y="4343400"/>
            <a:ext cx="5029200" cy="4114800"/>
          </a:xfrm>
          <a:prstGeom prst="rect">
            <a:avLst/>
          </a:prstGeom>
          <a:noFill/>
          <a:ln>
            <a:noFill/>
          </a:ln>
        </p:spPr>
        <p:txBody>
          <a:bodyPr lIns="91425" tIns="91425" rIns="91425" bIns="91425" anchor="ctr" anchorCtr="0"/>
          <a:lstStyle>
            <a:lvl1pPr>
              <a:defRPr/>
            </a:lvl1pPr>
            <a:lvl2pPr>
              <a:defRPr/>
            </a:lvl2pPr>
            <a:lvl3pPr>
              <a:defRPr/>
            </a:lvl3pPr>
            <a:lvl4pPr>
              <a:defRPr/>
            </a:lvl4pPr>
            <a:lvl5pPr>
              <a:defRPr/>
            </a:lvl5pPr>
            <a:lvl6pPr>
              <a:defRPr/>
            </a:lvl6pPr>
            <a:lvl7pPr>
              <a:defRPr/>
            </a:lvl7pPr>
            <a:lvl8pPr>
              <a:defRPr/>
            </a:lvl8pPr>
            <a:lvl9pPr>
              <a:defRPr/>
            </a:lvl9pPr>
          </a:lstStyle>
          <a:p>
            <a:pPr lvl="0"/>
            <a:endParaRPr noProof="0"/>
          </a:p>
        </p:txBody>
      </p:sp>
      <p:sp>
        <p:nvSpPr>
          <p:cNvPr id="95238" name="Shape 6">
            <a:extLst>
              <a:ext uri="{FF2B5EF4-FFF2-40B4-BE49-F238E27FC236}">
                <a16:creationId xmlns:a16="http://schemas.microsoft.com/office/drawing/2014/main" id="{9C94D237-3101-F549-9142-D8C6DE1AA065}"/>
              </a:ext>
            </a:extLst>
          </p:cNvPr>
          <p:cNvSpPr txBox="1">
            <a:spLocks noGrp="1"/>
          </p:cNvSpPr>
          <p:nvPr>
            <p:ph type="ftr" idx="11"/>
          </p:nvPr>
        </p:nvSpPr>
        <p:spPr bwMode="auto">
          <a:xfrm>
            <a:off x="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</a:bodyPr>
          <a:lstStyle>
            <a:lvl1pPr eaLnBrk="1" hangingPunct="1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  <p:sp>
        <p:nvSpPr>
          <p:cNvPr id="95239" name="Shape 7">
            <a:extLst>
              <a:ext uri="{FF2B5EF4-FFF2-40B4-BE49-F238E27FC236}">
                <a16:creationId xmlns:a16="http://schemas.microsoft.com/office/drawing/2014/main" id="{ECE5A657-A7DB-0A4D-A6E9-A9473E7FBC96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 bwMode="auto">
          <a:xfrm>
            <a:off x="3886200" y="8686800"/>
            <a:ext cx="29718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b" anchorCtr="0" compatLnSpc="1">
            <a:prstTxWarp prst="textNoShape">
              <a:avLst/>
            </a:prstTxWarp>
          </a:bodyPr>
          <a:lstStyle>
            <a:lvl1pPr algn="r" eaLnBrk="1" hangingPunct="1">
              <a:defRPr sz="12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lvl1pPr algn="l" defTabSz="45720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ＭＳ Ｐゴシック" charset="0"/>
      </a:defRPr>
    </a:lvl1pPr>
    <a:lvl2pPr marL="742950" indent="-285750" algn="l" defTabSz="45720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2pPr>
    <a:lvl3pPr marL="1143000" indent="-228600" algn="l" defTabSz="45720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3pPr>
    <a:lvl4pPr marL="1600200" indent="-228600" algn="l" defTabSz="45720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4pPr>
    <a:lvl5pPr marL="2057400" indent="-228600" algn="l" defTabSz="457200" rtl="0" eaLnBrk="0" fontAlgn="base" hangingPunct="0">
      <a:spcBef>
        <a:spcPct val="30000"/>
      </a:spcBef>
      <a:spcAft>
        <a:spcPct val="0"/>
      </a:spcAft>
      <a:defRPr sz="1200" kern="1200">
        <a:solidFill>
          <a:schemeClr val="tx1"/>
        </a:solidFill>
        <a:latin typeface="+mn-lt"/>
        <a:ea typeface="ＭＳ Ｐゴシック" panose="020B0600070205080204" pitchFamily="34" charset="-128"/>
        <a:cs typeface="+mn-cs"/>
      </a:defRPr>
    </a:lvl5pPr>
    <a:lvl6pPr marL="22860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4572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8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1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3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8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9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1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3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4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5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6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7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8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9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0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1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3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4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5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6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8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0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9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0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1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3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4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5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6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7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8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9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0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1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2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3.xml"/><Relationship Id="rId1" Type="http://schemas.openxmlformats.org/officeDocument/2006/relationships/notesMaster" Target="../notesMasters/notesMaster1.xml"/></Relationships>
</file>

<file path=ppt/notesSlides/_rels/notesSlide5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4.xml"/><Relationship Id="rId1" Type="http://schemas.openxmlformats.org/officeDocument/2006/relationships/notesMaster" Target="../notesMasters/notesMaster1.xml"/></Relationships>
</file>

<file path=ppt/notesSlides/_rels/notesSlide5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5.xml"/><Relationship Id="rId1" Type="http://schemas.openxmlformats.org/officeDocument/2006/relationships/notesMaster" Target="../notesMasters/notesMaster1.xml"/></Relationships>
</file>

<file path=ppt/notesSlides/_rels/notesSlide5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6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169" name="Shape 45">
            <a:extLst>
              <a:ext uri="{FF2B5EF4-FFF2-40B4-BE49-F238E27FC236}">
                <a16:creationId xmlns:a16="http://schemas.microsoft.com/office/drawing/2014/main" id="{77B23D02-CFE7-0943-BF7D-3097E2C42DDF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pPr eaLnBrk="1" hangingPunct="1"/>
            <a:endParaRPr lang="en-US" altLang="en-US"/>
          </a:p>
        </p:txBody>
      </p:sp>
      <p:sp>
        <p:nvSpPr>
          <p:cNvPr id="7170" name="Shape 46">
            <a:extLst>
              <a:ext uri="{FF2B5EF4-FFF2-40B4-BE49-F238E27FC236}">
                <a16:creationId xmlns:a16="http://schemas.microsoft.com/office/drawing/2014/main" id="{46B83E68-2484-A64F-9751-9EE7F5619A7E}"/>
              </a:ext>
            </a:extLst>
          </p:cNvPr>
          <p:cNvSpPr>
            <a:spLocks noGrp="1" noRot="1" noChangeAspect="1" noTextEdit="1"/>
          </p:cNvSpPr>
          <p:nvPr>
            <p:ph type="sldImg" idx="2"/>
          </p:nvPr>
        </p:nvSpPr>
        <p:spPr>
          <a:xfrm>
            <a:off x="685800" y="685800"/>
            <a:ext cx="5486400" cy="3429000"/>
          </a:xfrm>
          <a:noFill/>
          <a:ln>
            <a:round/>
            <a:headEnd/>
            <a:tailEnd/>
          </a:ln>
        </p:spPr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3969" name="Slide Image Placeholder 1">
            <a:extLst>
              <a:ext uri="{FF2B5EF4-FFF2-40B4-BE49-F238E27FC236}">
                <a16:creationId xmlns:a16="http://schemas.microsoft.com/office/drawing/2014/main" id="{9F847EEC-FDE2-FB45-B695-E1E114586FA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83970" name="Notes Placeholder 2">
            <a:extLst>
              <a:ext uri="{FF2B5EF4-FFF2-40B4-BE49-F238E27FC236}">
                <a16:creationId xmlns:a16="http://schemas.microsoft.com/office/drawing/2014/main" id="{5CC81D9B-72AF-7F47-BF90-44D73C83B49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83971" name="Slide Number Placeholder 3">
            <a:extLst>
              <a:ext uri="{FF2B5EF4-FFF2-40B4-BE49-F238E27FC236}">
                <a16:creationId xmlns:a16="http://schemas.microsoft.com/office/drawing/2014/main" id="{5A5ED72D-4C14-1845-B01E-FB7396CF40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089" name="Slide Image Placeholder 1">
            <a:extLst>
              <a:ext uri="{FF2B5EF4-FFF2-40B4-BE49-F238E27FC236}">
                <a16:creationId xmlns:a16="http://schemas.microsoft.com/office/drawing/2014/main" id="{4B5EACCB-3A59-E546-83E0-6F8DC46B0DC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89090" name="Notes Placeholder 2">
            <a:extLst>
              <a:ext uri="{FF2B5EF4-FFF2-40B4-BE49-F238E27FC236}">
                <a16:creationId xmlns:a16="http://schemas.microsoft.com/office/drawing/2014/main" id="{A95259BD-A7C0-B147-B0ED-080FD1927187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89091" name="Slide Number Placeholder 3">
            <a:extLst>
              <a:ext uri="{FF2B5EF4-FFF2-40B4-BE49-F238E27FC236}">
                <a16:creationId xmlns:a16="http://schemas.microsoft.com/office/drawing/2014/main" id="{42ACE3D3-8192-F24C-89C0-38B137A483D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1137" name="Slide Image Placeholder 1">
            <a:extLst>
              <a:ext uri="{FF2B5EF4-FFF2-40B4-BE49-F238E27FC236}">
                <a16:creationId xmlns:a16="http://schemas.microsoft.com/office/drawing/2014/main" id="{BE2B1470-8D87-B34F-8123-E0E374B0007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91138" name="Notes Placeholder 2">
            <a:extLst>
              <a:ext uri="{FF2B5EF4-FFF2-40B4-BE49-F238E27FC236}">
                <a16:creationId xmlns:a16="http://schemas.microsoft.com/office/drawing/2014/main" id="{7241065A-BD0E-4C47-8404-943A3BC21718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91139" name="Slide Number Placeholder 3">
            <a:extLst>
              <a:ext uri="{FF2B5EF4-FFF2-40B4-BE49-F238E27FC236}">
                <a16:creationId xmlns:a16="http://schemas.microsoft.com/office/drawing/2014/main" id="{B20AFBF2-6D89-8044-B0A6-FF7EDBC698C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69" name="Slide Image Placeholder 1">
            <a:extLst>
              <a:ext uri="{FF2B5EF4-FFF2-40B4-BE49-F238E27FC236}">
                <a16:creationId xmlns:a16="http://schemas.microsoft.com/office/drawing/2014/main" id="{F658C46D-E16B-4D46-9B10-918F7D27153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09570" name="Notes Placeholder 2">
            <a:extLst>
              <a:ext uri="{FF2B5EF4-FFF2-40B4-BE49-F238E27FC236}">
                <a16:creationId xmlns:a16="http://schemas.microsoft.com/office/drawing/2014/main" id="{8DF42725-3BE7-A24C-BCD8-8B1EF0D60EA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09571" name="Slide Number Placeholder 3">
            <a:extLst>
              <a:ext uri="{FF2B5EF4-FFF2-40B4-BE49-F238E27FC236}">
                <a16:creationId xmlns:a16="http://schemas.microsoft.com/office/drawing/2014/main" id="{57C81268-DD75-8B43-8ABF-5040046931E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1617" name="Slide Image Placeholder 1">
            <a:extLst>
              <a:ext uri="{FF2B5EF4-FFF2-40B4-BE49-F238E27FC236}">
                <a16:creationId xmlns:a16="http://schemas.microsoft.com/office/drawing/2014/main" id="{8CB2BC66-739F-4641-814E-E9A5A4B5B2D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11618" name="Notes Placeholder 2">
            <a:extLst>
              <a:ext uri="{FF2B5EF4-FFF2-40B4-BE49-F238E27FC236}">
                <a16:creationId xmlns:a16="http://schemas.microsoft.com/office/drawing/2014/main" id="{DD8E9C9A-9973-B944-9913-C9CA294B2F3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11619" name="Slide Number Placeholder 3">
            <a:extLst>
              <a:ext uri="{FF2B5EF4-FFF2-40B4-BE49-F238E27FC236}">
                <a16:creationId xmlns:a16="http://schemas.microsoft.com/office/drawing/2014/main" id="{D4F04C0C-808D-9C45-9AE8-3BAD0582B11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4689" name="Slide Image Placeholder 1">
            <a:extLst>
              <a:ext uri="{FF2B5EF4-FFF2-40B4-BE49-F238E27FC236}">
                <a16:creationId xmlns:a16="http://schemas.microsoft.com/office/drawing/2014/main" id="{F30BB0E3-1F55-5F45-B434-A51600ACD9C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14690" name="Notes Placeholder 2">
            <a:extLst>
              <a:ext uri="{FF2B5EF4-FFF2-40B4-BE49-F238E27FC236}">
                <a16:creationId xmlns:a16="http://schemas.microsoft.com/office/drawing/2014/main" id="{81AF9E8C-8173-984B-935C-8F5E9A8844DC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14691" name="Slide Number Placeholder 3">
            <a:extLst>
              <a:ext uri="{FF2B5EF4-FFF2-40B4-BE49-F238E27FC236}">
                <a16:creationId xmlns:a16="http://schemas.microsoft.com/office/drawing/2014/main" id="{D297765B-88A5-5D48-8A35-549F0398A61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0833" name="Slide Image Placeholder 1">
            <a:extLst>
              <a:ext uri="{FF2B5EF4-FFF2-40B4-BE49-F238E27FC236}">
                <a16:creationId xmlns:a16="http://schemas.microsoft.com/office/drawing/2014/main" id="{CD1DD9A2-1F2D-834A-B4DF-4B4673FA5DC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20834" name="Notes Placeholder 2">
            <a:extLst>
              <a:ext uri="{FF2B5EF4-FFF2-40B4-BE49-F238E27FC236}">
                <a16:creationId xmlns:a16="http://schemas.microsoft.com/office/drawing/2014/main" id="{5F3C6372-B747-474D-A295-E277AC7F49E8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20835" name="Slide Number Placeholder 3">
            <a:extLst>
              <a:ext uri="{FF2B5EF4-FFF2-40B4-BE49-F238E27FC236}">
                <a16:creationId xmlns:a16="http://schemas.microsoft.com/office/drawing/2014/main" id="{16ACC4DD-B531-224F-BD57-D2891566EA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2881" name="Slide Image Placeholder 1">
            <a:extLst>
              <a:ext uri="{FF2B5EF4-FFF2-40B4-BE49-F238E27FC236}">
                <a16:creationId xmlns:a16="http://schemas.microsoft.com/office/drawing/2014/main" id="{B98C8FA8-B764-4E45-A69C-741BB09E4C0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22882" name="Notes Placeholder 2">
            <a:extLst>
              <a:ext uri="{FF2B5EF4-FFF2-40B4-BE49-F238E27FC236}">
                <a16:creationId xmlns:a16="http://schemas.microsoft.com/office/drawing/2014/main" id="{A519362B-94BA-BC4B-9AF4-50239EB6AF2A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22883" name="Slide Number Placeholder 3">
            <a:extLst>
              <a:ext uri="{FF2B5EF4-FFF2-40B4-BE49-F238E27FC236}">
                <a16:creationId xmlns:a16="http://schemas.microsoft.com/office/drawing/2014/main" id="{6CD8AAA0-CB8E-1C48-A115-12C31773A11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5953" name="Slide Image Placeholder 1">
            <a:extLst>
              <a:ext uri="{FF2B5EF4-FFF2-40B4-BE49-F238E27FC236}">
                <a16:creationId xmlns:a16="http://schemas.microsoft.com/office/drawing/2014/main" id="{4B8B28E8-F5A6-F942-ADC6-D33728B9927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25954" name="Notes Placeholder 2">
            <a:extLst>
              <a:ext uri="{FF2B5EF4-FFF2-40B4-BE49-F238E27FC236}">
                <a16:creationId xmlns:a16="http://schemas.microsoft.com/office/drawing/2014/main" id="{9C044EE7-8CE0-3346-B839-59C7F20BE57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25955" name="Slide Number Placeholder 3">
            <a:extLst>
              <a:ext uri="{FF2B5EF4-FFF2-40B4-BE49-F238E27FC236}">
                <a16:creationId xmlns:a16="http://schemas.microsoft.com/office/drawing/2014/main" id="{C4B88D21-D862-3B49-BFD5-81BF7D6F1BF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8001" name="Slide Image Placeholder 1">
            <a:extLst>
              <a:ext uri="{FF2B5EF4-FFF2-40B4-BE49-F238E27FC236}">
                <a16:creationId xmlns:a16="http://schemas.microsoft.com/office/drawing/2014/main" id="{3F65C1C4-CC8E-8B47-A4A6-F9D5BF1B32D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28002" name="Notes Placeholder 2">
            <a:extLst>
              <a:ext uri="{FF2B5EF4-FFF2-40B4-BE49-F238E27FC236}">
                <a16:creationId xmlns:a16="http://schemas.microsoft.com/office/drawing/2014/main" id="{CCE78DC5-8B74-534D-ABDE-B944713CB3B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28003" name="Slide Number Placeholder 3">
            <a:extLst>
              <a:ext uri="{FF2B5EF4-FFF2-40B4-BE49-F238E27FC236}">
                <a16:creationId xmlns:a16="http://schemas.microsoft.com/office/drawing/2014/main" id="{43D12307-6C34-134D-A42F-7181EEE85F2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17" name="Slide Image Placeholder 1">
            <a:extLst>
              <a:ext uri="{FF2B5EF4-FFF2-40B4-BE49-F238E27FC236}">
                <a16:creationId xmlns:a16="http://schemas.microsoft.com/office/drawing/2014/main" id="{3A3BEF96-AE35-6E47-A3F2-E874EC632DE5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9218" name="Notes Placeholder 2">
            <a:extLst>
              <a:ext uri="{FF2B5EF4-FFF2-40B4-BE49-F238E27FC236}">
                <a16:creationId xmlns:a16="http://schemas.microsoft.com/office/drawing/2014/main" id="{F78A856D-FA55-BF4C-BA0A-1E226D1CB19D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9219" name="Slide Number Placeholder 3">
            <a:extLst>
              <a:ext uri="{FF2B5EF4-FFF2-40B4-BE49-F238E27FC236}">
                <a16:creationId xmlns:a16="http://schemas.microsoft.com/office/drawing/2014/main" id="{48C172F6-0E72-D94D-9460-DE63A67FA73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0049" name="Slide Image Placeholder 1">
            <a:extLst>
              <a:ext uri="{FF2B5EF4-FFF2-40B4-BE49-F238E27FC236}">
                <a16:creationId xmlns:a16="http://schemas.microsoft.com/office/drawing/2014/main" id="{D0DB3713-BCD0-934C-BA99-21D57632BD3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0050" name="Notes Placeholder 2">
            <a:extLst>
              <a:ext uri="{FF2B5EF4-FFF2-40B4-BE49-F238E27FC236}">
                <a16:creationId xmlns:a16="http://schemas.microsoft.com/office/drawing/2014/main" id="{23E64F9D-6913-AF43-BF20-A67B88C2DCE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0051" name="Slide Number Placeholder 3">
            <a:extLst>
              <a:ext uri="{FF2B5EF4-FFF2-40B4-BE49-F238E27FC236}">
                <a16:creationId xmlns:a16="http://schemas.microsoft.com/office/drawing/2014/main" id="{94043607-CD8F-4D46-BAF3-862E3BBF1D1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2097" name="Slide Image Placeholder 1">
            <a:extLst>
              <a:ext uri="{FF2B5EF4-FFF2-40B4-BE49-F238E27FC236}">
                <a16:creationId xmlns:a16="http://schemas.microsoft.com/office/drawing/2014/main" id="{517A7167-CB89-0C47-AE1E-0F23BB1AB17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2098" name="Notes Placeholder 2">
            <a:extLst>
              <a:ext uri="{FF2B5EF4-FFF2-40B4-BE49-F238E27FC236}">
                <a16:creationId xmlns:a16="http://schemas.microsoft.com/office/drawing/2014/main" id="{CC4FA18C-88BC-1442-92B7-E20DC9283E3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2099" name="Slide Number Placeholder 3">
            <a:extLst>
              <a:ext uri="{FF2B5EF4-FFF2-40B4-BE49-F238E27FC236}">
                <a16:creationId xmlns:a16="http://schemas.microsoft.com/office/drawing/2014/main" id="{96C920FD-F33B-6248-9A7A-E51C52B4E7D9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4145" name="Slide Image Placeholder 1">
            <a:extLst>
              <a:ext uri="{FF2B5EF4-FFF2-40B4-BE49-F238E27FC236}">
                <a16:creationId xmlns:a16="http://schemas.microsoft.com/office/drawing/2014/main" id="{128DB415-81C1-D94A-9000-6DB4C6F5434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4146" name="Notes Placeholder 2">
            <a:extLst>
              <a:ext uri="{FF2B5EF4-FFF2-40B4-BE49-F238E27FC236}">
                <a16:creationId xmlns:a16="http://schemas.microsoft.com/office/drawing/2014/main" id="{90DE7E88-FA74-5440-9C5F-C84F1DFC529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4147" name="Slide Number Placeholder 3">
            <a:extLst>
              <a:ext uri="{FF2B5EF4-FFF2-40B4-BE49-F238E27FC236}">
                <a16:creationId xmlns:a16="http://schemas.microsoft.com/office/drawing/2014/main" id="{B1E5D0F4-3E44-A34F-B751-BE2C04FF0B3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193" name="Slide Image Placeholder 1">
            <a:extLst>
              <a:ext uri="{FF2B5EF4-FFF2-40B4-BE49-F238E27FC236}">
                <a16:creationId xmlns:a16="http://schemas.microsoft.com/office/drawing/2014/main" id="{0C0C517A-C3C0-B148-A67E-C96D1175840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6194" name="Notes Placeholder 2">
            <a:extLst>
              <a:ext uri="{FF2B5EF4-FFF2-40B4-BE49-F238E27FC236}">
                <a16:creationId xmlns:a16="http://schemas.microsoft.com/office/drawing/2014/main" id="{C3807BCA-9269-0443-9157-A7DE67096DC7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6195" name="Slide Number Placeholder 3">
            <a:extLst>
              <a:ext uri="{FF2B5EF4-FFF2-40B4-BE49-F238E27FC236}">
                <a16:creationId xmlns:a16="http://schemas.microsoft.com/office/drawing/2014/main" id="{02BB0560-3E57-8D41-85EE-67336D734A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8241" name="Slide Image Placeholder 1">
            <a:extLst>
              <a:ext uri="{FF2B5EF4-FFF2-40B4-BE49-F238E27FC236}">
                <a16:creationId xmlns:a16="http://schemas.microsoft.com/office/drawing/2014/main" id="{2490207C-7BF4-E645-83FC-7690593A2DB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8242" name="Notes Placeholder 2">
            <a:extLst>
              <a:ext uri="{FF2B5EF4-FFF2-40B4-BE49-F238E27FC236}">
                <a16:creationId xmlns:a16="http://schemas.microsoft.com/office/drawing/2014/main" id="{363BB9B5-518F-5344-B167-187D6108F77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8243" name="Slide Number Placeholder 3">
            <a:extLst>
              <a:ext uri="{FF2B5EF4-FFF2-40B4-BE49-F238E27FC236}">
                <a16:creationId xmlns:a16="http://schemas.microsoft.com/office/drawing/2014/main" id="{F89F80F5-6723-574C-BD08-BC7460293CF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0289" name="Slide Image Placeholder 1">
            <a:extLst>
              <a:ext uri="{FF2B5EF4-FFF2-40B4-BE49-F238E27FC236}">
                <a16:creationId xmlns:a16="http://schemas.microsoft.com/office/drawing/2014/main" id="{88572492-97BA-574F-B57A-EAF33E62BA7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40290" name="Notes Placeholder 2">
            <a:extLst>
              <a:ext uri="{FF2B5EF4-FFF2-40B4-BE49-F238E27FC236}">
                <a16:creationId xmlns:a16="http://schemas.microsoft.com/office/drawing/2014/main" id="{788ABD1B-1A61-E445-B939-ACF31D0494C3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40291" name="Slide Number Placeholder 3">
            <a:extLst>
              <a:ext uri="{FF2B5EF4-FFF2-40B4-BE49-F238E27FC236}">
                <a16:creationId xmlns:a16="http://schemas.microsoft.com/office/drawing/2014/main" id="{90504D4F-C5FB-C046-BF49-700E1D92855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337" name="Slide Image Placeholder 1">
            <a:extLst>
              <a:ext uri="{FF2B5EF4-FFF2-40B4-BE49-F238E27FC236}">
                <a16:creationId xmlns:a16="http://schemas.microsoft.com/office/drawing/2014/main" id="{FC7A767D-54A4-3847-B16C-48D00F3802BF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42338" name="Notes Placeholder 2">
            <a:extLst>
              <a:ext uri="{FF2B5EF4-FFF2-40B4-BE49-F238E27FC236}">
                <a16:creationId xmlns:a16="http://schemas.microsoft.com/office/drawing/2014/main" id="{DA5692AF-D5E9-434E-B9C0-568EB37BD4D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42339" name="Slide Number Placeholder 3">
            <a:extLst>
              <a:ext uri="{FF2B5EF4-FFF2-40B4-BE49-F238E27FC236}">
                <a16:creationId xmlns:a16="http://schemas.microsoft.com/office/drawing/2014/main" id="{10E03BF9-C0EF-264F-A547-F0EAED528E2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4385" name="Slide Image Placeholder 1">
            <a:extLst>
              <a:ext uri="{FF2B5EF4-FFF2-40B4-BE49-F238E27FC236}">
                <a16:creationId xmlns:a16="http://schemas.microsoft.com/office/drawing/2014/main" id="{CD8C74E1-7250-2A41-8CA1-6DAB548CBF4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44386" name="Notes Placeholder 2">
            <a:extLst>
              <a:ext uri="{FF2B5EF4-FFF2-40B4-BE49-F238E27FC236}">
                <a16:creationId xmlns:a16="http://schemas.microsoft.com/office/drawing/2014/main" id="{44255CB1-8931-7147-ACC4-ABC6198A063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44387" name="Slide Number Placeholder 3">
            <a:extLst>
              <a:ext uri="{FF2B5EF4-FFF2-40B4-BE49-F238E27FC236}">
                <a16:creationId xmlns:a16="http://schemas.microsoft.com/office/drawing/2014/main" id="{F36BFCDF-BEBA-934C-AAA8-0652330C9BA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6433" name="Slide Image Placeholder 1">
            <a:extLst>
              <a:ext uri="{FF2B5EF4-FFF2-40B4-BE49-F238E27FC236}">
                <a16:creationId xmlns:a16="http://schemas.microsoft.com/office/drawing/2014/main" id="{EBDAE445-3B14-A44C-807D-10932A56EC5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46434" name="Notes Placeholder 2">
            <a:extLst>
              <a:ext uri="{FF2B5EF4-FFF2-40B4-BE49-F238E27FC236}">
                <a16:creationId xmlns:a16="http://schemas.microsoft.com/office/drawing/2014/main" id="{630AF018-9CC1-2D40-9FF9-0CD89064489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46435" name="Slide Number Placeholder 3">
            <a:extLst>
              <a:ext uri="{FF2B5EF4-FFF2-40B4-BE49-F238E27FC236}">
                <a16:creationId xmlns:a16="http://schemas.microsoft.com/office/drawing/2014/main" id="{268190C3-78EB-E244-A4E1-694C993622E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8481" name="Slide Image Placeholder 1">
            <a:extLst>
              <a:ext uri="{FF2B5EF4-FFF2-40B4-BE49-F238E27FC236}">
                <a16:creationId xmlns:a16="http://schemas.microsoft.com/office/drawing/2014/main" id="{DC48C8E3-285B-2A4B-9103-15A600D69018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48482" name="Notes Placeholder 2">
            <a:extLst>
              <a:ext uri="{FF2B5EF4-FFF2-40B4-BE49-F238E27FC236}">
                <a16:creationId xmlns:a16="http://schemas.microsoft.com/office/drawing/2014/main" id="{C1E8965C-8405-0241-8FEC-B50803A5089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48483" name="Slide Number Placeholder 3">
            <a:extLst>
              <a:ext uri="{FF2B5EF4-FFF2-40B4-BE49-F238E27FC236}">
                <a16:creationId xmlns:a16="http://schemas.microsoft.com/office/drawing/2014/main" id="{28277D3B-B340-B64E-9000-1A755A335FAA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265" name="Slide Image Placeholder 1">
            <a:extLst>
              <a:ext uri="{FF2B5EF4-FFF2-40B4-BE49-F238E27FC236}">
                <a16:creationId xmlns:a16="http://schemas.microsoft.com/office/drawing/2014/main" id="{9BD8C9A9-995D-2044-B897-EC474CAD637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1266" name="Notes Placeholder 2">
            <a:extLst>
              <a:ext uri="{FF2B5EF4-FFF2-40B4-BE49-F238E27FC236}">
                <a16:creationId xmlns:a16="http://schemas.microsoft.com/office/drawing/2014/main" id="{5113A72D-1528-284D-B08B-B25A6564E11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1267" name="Slide Number Placeholder 3">
            <a:extLst>
              <a:ext uri="{FF2B5EF4-FFF2-40B4-BE49-F238E27FC236}">
                <a16:creationId xmlns:a16="http://schemas.microsoft.com/office/drawing/2014/main" id="{19778123-C6B3-7046-96BF-E044DD2C390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0529" name="Slide Image Placeholder 1">
            <a:extLst>
              <a:ext uri="{FF2B5EF4-FFF2-40B4-BE49-F238E27FC236}">
                <a16:creationId xmlns:a16="http://schemas.microsoft.com/office/drawing/2014/main" id="{C48B91F8-C0E5-A346-8CCE-99DCCF929F6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0530" name="Notes Placeholder 2">
            <a:extLst>
              <a:ext uri="{FF2B5EF4-FFF2-40B4-BE49-F238E27FC236}">
                <a16:creationId xmlns:a16="http://schemas.microsoft.com/office/drawing/2014/main" id="{96656575-AF97-5946-BAA3-A4616B9F975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0531" name="Slide Number Placeholder 3">
            <a:extLst>
              <a:ext uri="{FF2B5EF4-FFF2-40B4-BE49-F238E27FC236}">
                <a16:creationId xmlns:a16="http://schemas.microsoft.com/office/drawing/2014/main" id="{B2C1244A-BB7D-7443-A0AD-2A0B5C5F3B5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2577" name="Slide Image Placeholder 1">
            <a:extLst>
              <a:ext uri="{FF2B5EF4-FFF2-40B4-BE49-F238E27FC236}">
                <a16:creationId xmlns:a16="http://schemas.microsoft.com/office/drawing/2014/main" id="{612A0E9E-6666-7048-BCA7-108297766C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2578" name="Notes Placeholder 2">
            <a:extLst>
              <a:ext uri="{FF2B5EF4-FFF2-40B4-BE49-F238E27FC236}">
                <a16:creationId xmlns:a16="http://schemas.microsoft.com/office/drawing/2014/main" id="{5571DA97-63CA-114A-B08C-20BFE293CE5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2579" name="Slide Number Placeholder 3">
            <a:extLst>
              <a:ext uri="{FF2B5EF4-FFF2-40B4-BE49-F238E27FC236}">
                <a16:creationId xmlns:a16="http://schemas.microsoft.com/office/drawing/2014/main" id="{0A3497CB-46AB-E14C-BC28-383B0008C2E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4625" name="Slide Image Placeholder 1">
            <a:extLst>
              <a:ext uri="{FF2B5EF4-FFF2-40B4-BE49-F238E27FC236}">
                <a16:creationId xmlns:a16="http://schemas.microsoft.com/office/drawing/2014/main" id="{96932A29-5D70-8F41-BA9A-B20A7D20E54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4626" name="Notes Placeholder 2">
            <a:extLst>
              <a:ext uri="{FF2B5EF4-FFF2-40B4-BE49-F238E27FC236}">
                <a16:creationId xmlns:a16="http://schemas.microsoft.com/office/drawing/2014/main" id="{6CA73A3A-D9E6-044D-8AD4-349C3BE264EA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4627" name="Slide Number Placeholder 3">
            <a:extLst>
              <a:ext uri="{FF2B5EF4-FFF2-40B4-BE49-F238E27FC236}">
                <a16:creationId xmlns:a16="http://schemas.microsoft.com/office/drawing/2014/main" id="{20AA2487-5764-0E40-8C14-5E547E991AF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6673" name="Slide Image Placeholder 1">
            <a:extLst>
              <a:ext uri="{FF2B5EF4-FFF2-40B4-BE49-F238E27FC236}">
                <a16:creationId xmlns:a16="http://schemas.microsoft.com/office/drawing/2014/main" id="{27CE1CA5-24F4-C94B-9CFE-040413666777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6674" name="Notes Placeholder 2">
            <a:extLst>
              <a:ext uri="{FF2B5EF4-FFF2-40B4-BE49-F238E27FC236}">
                <a16:creationId xmlns:a16="http://schemas.microsoft.com/office/drawing/2014/main" id="{4F8D9C82-C29D-5D46-91AE-0A9A832DFC37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6675" name="Slide Number Placeholder 3">
            <a:extLst>
              <a:ext uri="{FF2B5EF4-FFF2-40B4-BE49-F238E27FC236}">
                <a16:creationId xmlns:a16="http://schemas.microsoft.com/office/drawing/2014/main" id="{EE676F77-E14E-204D-9EBA-F5B31A17902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9745" name="Slide Image Placeholder 1">
            <a:extLst>
              <a:ext uri="{FF2B5EF4-FFF2-40B4-BE49-F238E27FC236}">
                <a16:creationId xmlns:a16="http://schemas.microsoft.com/office/drawing/2014/main" id="{3F959F6F-C746-3245-976E-0844E63B4FE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9746" name="Notes Placeholder 2">
            <a:extLst>
              <a:ext uri="{FF2B5EF4-FFF2-40B4-BE49-F238E27FC236}">
                <a16:creationId xmlns:a16="http://schemas.microsoft.com/office/drawing/2014/main" id="{8EB1F521-5B3A-3D45-809C-0A79317B236C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9747" name="Slide Number Placeholder 3">
            <a:extLst>
              <a:ext uri="{FF2B5EF4-FFF2-40B4-BE49-F238E27FC236}">
                <a16:creationId xmlns:a16="http://schemas.microsoft.com/office/drawing/2014/main" id="{D22F1208-C4EC-AE4A-B36A-19D0EFE9CE82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2817" name="Slide Image Placeholder 1">
            <a:extLst>
              <a:ext uri="{FF2B5EF4-FFF2-40B4-BE49-F238E27FC236}">
                <a16:creationId xmlns:a16="http://schemas.microsoft.com/office/drawing/2014/main" id="{0EEFF5AF-D489-894B-A493-74B75F6E54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62818" name="Notes Placeholder 2">
            <a:extLst>
              <a:ext uri="{FF2B5EF4-FFF2-40B4-BE49-F238E27FC236}">
                <a16:creationId xmlns:a16="http://schemas.microsoft.com/office/drawing/2014/main" id="{79C6CFA0-DBDA-9C47-BC00-FBA4227E858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62819" name="Slide Number Placeholder 3">
            <a:extLst>
              <a:ext uri="{FF2B5EF4-FFF2-40B4-BE49-F238E27FC236}">
                <a16:creationId xmlns:a16="http://schemas.microsoft.com/office/drawing/2014/main" id="{1D5EDE89-079E-F846-86C9-A298C299592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3297" name="Slide Image Placeholder 1">
            <a:extLst>
              <a:ext uri="{FF2B5EF4-FFF2-40B4-BE49-F238E27FC236}">
                <a16:creationId xmlns:a16="http://schemas.microsoft.com/office/drawing/2014/main" id="{218921E3-E387-D141-9A57-69BE63CBED0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3298" name="Notes Placeholder 2">
            <a:extLst>
              <a:ext uri="{FF2B5EF4-FFF2-40B4-BE49-F238E27FC236}">
                <a16:creationId xmlns:a16="http://schemas.microsoft.com/office/drawing/2014/main" id="{098329E7-94E0-FC47-AD7D-F9A9520148D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3299" name="Slide Number Placeholder 3">
            <a:extLst>
              <a:ext uri="{FF2B5EF4-FFF2-40B4-BE49-F238E27FC236}">
                <a16:creationId xmlns:a16="http://schemas.microsoft.com/office/drawing/2014/main" id="{1D55893F-8569-D847-AD9E-9704ADAD5C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5345" name="Slide Image Placeholder 1">
            <a:extLst>
              <a:ext uri="{FF2B5EF4-FFF2-40B4-BE49-F238E27FC236}">
                <a16:creationId xmlns:a16="http://schemas.microsoft.com/office/drawing/2014/main" id="{76899567-93C1-D940-A52A-7D58C4CCB3A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5346" name="Notes Placeholder 2">
            <a:extLst>
              <a:ext uri="{FF2B5EF4-FFF2-40B4-BE49-F238E27FC236}">
                <a16:creationId xmlns:a16="http://schemas.microsoft.com/office/drawing/2014/main" id="{E0ECCA3F-9908-1C44-91C8-D9CA0BD987B2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5347" name="Slide Number Placeholder 3">
            <a:extLst>
              <a:ext uri="{FF2B5EF4-FFF2-40B4-BE49-F238E27FC236}">
                <a16:creationId xmlns:a16="http://schemas.microsoft.com/office/drawing/2014/main" id="{000D6143-23C7-9D49-AC0D-6F34696CDEC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7393" name="Slide Image Placeholder 1">
            <a:extLst>
              <a:ext uri="{FF2B5EF4-FFF2-40B4-BE49-F238E27FC236}">
                <a16:creationId xmlns:a16="http://schemas.microsoft.com/office/drawing/2014/main" id="{0F77C10F-6B77-1246-8346-D6E5428ADDB1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7394" name="Notes Placeholder 2">
            <a:extLst>
              <a:ext uri="{FF2B5EF4-FFF2-40B4-BE49-F238E27FC236}">
                <a16:creationId xmlns:a16="http://schemas.microsoft.com/office/drawing/2014/main" id="{F61FC2C6-F857-3E4B-9EF8-265CD262618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7395" name="Slide Number Placeholder 3">
            <a:extLst>
              <a:ext uri="{FF2B5EF4-FFF2-40B4-BE49-F238E27FC236}">
                <a16:creationId xmlns:a16="http://schemas.microsoft.com/office/drawing/2014/main" id="{EB397F08-3C60-2647-9500-9ABB89B4962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1" name="Slide Image Placeholder 1">
            <a:extLst>
              <a:ext uri="{FF2B5EF4-FFF2-40B4-BE49-F238E27FC236}">
                <a16:creationId xmlns:a16="http://schemas.microsoft.com/office/drawing/2014/main" id="{D0725656-5D62-824C-9263-23B75F8D1289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9442" name="Notes Placeholder 2">
            <a:extLst>
              <a:ext uri="{FF2B5EF4-FFF2-40B4-BE49-F238E27FC236}">
                <a16:creationId xmlns:a16="http://schemas.microsoft.com/office/drawing/2014/main" id="{FEE9A74B-69DA-BA43-9015-2EF0B4B6AA2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9443" name="Slide Number Placeholder 3">
            <a:extLst>
              <a:ext uri="{FF2B5EF4-FFF2-40B4-BE49-F238E27FC236}">
                <a16:creationId xmlns:a16="http://schemas.microsoft.com/office/drawing/2014/main" id="{CAA82D98-9CE3-AA46-AD00-F6998D70A98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3" name="Slide Image Placeholder 1">
            <a:extLst>
              <a:ext uri="{FF2B5EF4-FFF2-40B4-BE49-F238E27FC236}">
                <a16:creationId xmlns:a16="http://schemas.microsoft.com/office/drawing/2014/main" id="{55039B8A-E3D8-1C49-B560-D7F8087F5E7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3314" name="Notes Placeholder 2">
            <a:extLst>
              <a:ext uri="{FF2B5EF4-FFF2-40B4-BE49-F238E27FC236}">
                <a16:creationId xmlns:a16="http://schemas.microsoft.com/office/drawing/2014/main" id="{0BF7324D-F415-0243-89D8-41AAF33D5B45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3315" name="Slide Number Placeholder 3">
            <a:extLst>
              <a:ext uri="{FF2B5EF4-FFF2-40B4-BE49-F238E27FC236}">
                <a16:creationId xmlns:a16="http://schemas.microsoft.com/office/drawing/2014/main" id="{F21AD9E1-2E98-844D-92E4-0E182C0D2A8C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1489" name="Slide Image Placeholder 1">
            <a:extLst>
              <a:ext uri="{FF2B5EF4-FFF2-40B4-BE49-F238E27FC236}">
                <a16:creationId xmlns:a16="http://schemas.microsoft.com/office/drawing/2014/main" id="{8EBE3A85-2FE7-E549-8E06-BAC8F80E170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1490" name="Notes Placeholder 2">
            <a:extLst>
              <a:ext uri="{FF2B5EF4-FFF2-40B4-BE49-F238E27FC236}">
                <a16:creationId xmlns:a16="http://schemas.microsoft.com/office/drawing/2014/main" id="{77FA2850-47F5-E245-AA5E-09DEFECDB28C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1491" name="Slide Number Placeholder 3">
            <a:extLst>
              <a:ext uri="{FF2B5EF4-FFF2-40B4-BE49-F238E27FC236}">
                <a16:creationId xmlns:a16="http://schemas.microsoft.com/office/drawing/2014/main" id="{305E0DB4-F645-7949-A0A5-21947F366B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3537" name="Slide Image Placeholder 1">
            <a:extLst>
              <a:ext uri="{FF2B5EF4-FFF2-40B4-BE49-F238E27FC236}">
                <a16:creationId xmlns:a16="http://schemas.microsoft.com/office/drawing/2014/main" id="{51958789-EF69-2A42-9D74-EBC1E25B450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3538" name="Notes Placeholder 2">
            <a:extLst>
              <a:ext uri="{FF2B5EF4-FFF2-40B4-BE49-F238E27FC236}">
                <a16:creationId xmlns:a16="http://schemas.microsoft.com/office/drawing/2014/main" id="{CD846581-34B4-664E-9D5D-91718FCBAAA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3539" name="Slide Number Placeholder 3">
            <a:extLst>
              <a:ext uri="{FF2B5EF4-FFF2-40B4-BE49-F238E27FC236}">
                <a16:creationId xmlns:a16="http://schemas.microsoft.com/office/drawing/2014/main" id="{2FAB3121-BB5E-844A-ADBF-021317F4C3C5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5585" name="Slide Image Placeholder 1">
            <a:extLst>
              <a:ext uri="{FF2B5EF4-FFF2-40B4-BE49-F238E27FC236}">
                <a16:creationId xmlns:a16="http://schemas.microsoft.com/office/drawing/2014/main" id="{E40355D7-33E1-3C49-87ED-B1FB313FB15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5586" name="Notes Placeholder 2">
            <a:extLst>
              <a:ext uri="{FF2B5EF4-FFF2-40B4-BE49-F238E27FC236}">
                <a16:creationId xmlns:a16="http://schemas.microsoft.com/office/drawing/2014/main" id="{D4793ADF-BF39-EA48-A609-5DEE4DB0B53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5587" name="Slide Number Placeholder 3">
            <a:extLst>
              <a:ext uri="{FF2B5EF4-FFF2-40B4-BE49-F238E27FC236}">
                <a16:creationId xmlns:a16="http://schemas.microsoft.com/office/drawing/2014/main" id="{FD8ED668-1A9E-C946-87D1-EB44A1B4B931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7633" name="Slide Image Placeholder 1">
            <a:extLst>
              <a:ext uri="{FF2B5EF4-FFF2-40B4-BE49-F238E27FC236}">
                <a16:creationId xmlns:a16="http://schemas.microsoft.com/office/drawing/2014/main" id="{BC86A949-69C0-024E-A0E7-6824861145E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7634" name="Notes Placeholder 2">
            <a:extLst>
              <a:ext uri="{FF2B5EF4-FFF2-40B4-BE49-F238E27FC236}">
                <a16:creationId xmlns:a16="http://schemas.microsoft.com/office/drawing/2014/main" id="{CF0B7A60-552C-5A40-B6FF-E061E22FBBF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7635" name="Slide Number Placeholder 3">
            <a:extLst>
              <a:ext uri="{FF2B5EF4-FFF2-40B4-BE49-F238E27FC236}">
                <a16:creationId xmlns:a16="http://schemas.microsoft.com/office/drawing/2014/main" id="{44ADD3DA-6002-3549-9C95-002C8E758B53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9681" name="Slide Image Placeholder 1">
            <a:extLst>
              <a:ext uri="{FF2B5EF4-FFF2-40B4-BE49-F238E27FC236}">
                <a16:creationId xmlns:a16="http://schemas.microsoft.com/office/drawing/2014/main" id="{D5182148-5FCD-8B4F-BDA4-9707447ED823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99682" name="Notes Placeholder 2">
            <a:extLst>
              <a:ext uri="{FF2B5EF4-FFF2-40B4-BE49-F238E27FC236}">
                <a16:creationId xmlns:a16="http://schemas.microsoft.com/office/drawing/2014/main" id="{366328C7-B27C-794F-87F9-B6644228575E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99683" name="Slide Number Placeholder 3">
            <a:extLst>
              <a:ext uri="{FF2B5EF4-FFF2-40B4-BE49-F238E27FC236}">
                <a16:creationId xmlns:a16="http://schemas.microsoft.com/office/drawing/2014/main" id="{225594B1-25D6-F746-88D1-D61B55DBC617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1729" name="Slide Image Placeholder 1">
            <a:extLst>
              <a:ext uri="{FF2B5EF4-FFF2-40B4-BE49-F238E27FC236}">
                <a16:creationId xmlns:a16="http://schemas.microsoft.com/office/drawing/2014/main" id="{E5CFB92C-A56C-9D4E-964D-596566C2469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1730" name="Notes Placeholder 2">
            <a:extLst>
              <a:ext uri="{FF2B5EF4-FFF2-40B4-BE49-F238E27FC236}">
                <a16:creationId xmlns:a16="http://schemas.microsoft.com/office/drawing/2014/main" id="{48E84E4B-B8FD-6942-897C-E72BB073DA8D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1731" name="Slide Number Placeholder 3">
            <a:extLst>
              <a:ext uri="{FF2B5EF4-FFF2-40B4-BE49-F238E27FC236}">
                <a16:creationId xmlns:a16="http://schemas.microsoft.com/office/drawing/2014/main" id="{18A78EB1-484E-814D-832A-B1D49F63B1E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3777" name="Slide Image Placeholder 1">
            <a:extLst>
              <a:ext uri="{FF2B5EF4-FFF2-40B4-BE49-F238E27FC236}">
                <a16:creationId xmlns:a16="http://schemas.microsoft.com/office/drawing/2014/main" id="{D8021A0C-F7AA-044E-962D-A0CD8DBAA9A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3778" name="Notes Placeholder 2">
            <a:extLst>
              <a:ext uri="{FF2B5EF4-FFF2-40B4-BE49-F238E27FC236}">
                <a16:creationId xmlns:a16="http://schemas.microsoft.com/office/drawing/2014/main" id="{ACF34DEE-93A8-8A4E-A45B-F4676A55EE2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3779" name="Slide Number Placeholder 3">
            <a:extLst>
              <a:ext uri="{FF2B5EF4-FFF2-40B4-BE49-F238E27FC236}">
                <a16:creationId xmlns:a16="http://schemas.microsoft.com/office/drawing/2014/main" id="{DA38F924-1757-A542-816D-C17F3C5807AF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5825" name="Slide Image Placeholder 1">
            <a:extLst>
              <a:ext uri="{FF2B5EF4-FFF2-40B4-BE49-F238E27FC236}">
                <a16:creationId xmlns:a16="http://schemas.microsoft.com/office/drawing/2014/main" id="{064214CF-12FC-0A41-9991-FB9E05FA44A0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5826" name="Notes Placeholder 2">
            <a:extLst>
              <a:ext uri="{FF2B5EF4-FFF2-40B4-BE49-F238E27FC236}">
                <a16:creationId xmlns:a16="http://schemas.microsoft.com/office/drawing/2014/main" id="{952AA3F2-1FB3-1A4F-8269-1527C8E6017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5827" name="Slide Number Placeholder 3">
            <a:extLst>
              <a:ext uri="{FF2B5EF4-FFF2-40B4-BE49-F238E27FC236}">
                <a16:creationId xmlns:a16="http://schemas.microsoft.com/office/drawing/2014/main" id="{EBCB323E-8132-E64A-975E-CFE2B22AD2C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7873" name="Slide Image Placeholder 1">
            <a:extLst>
              <a:ext uri="{FF2B5EF4-FFF2-40B4-BE49-F238E27FC236}">
                <a16:creationId xmlns:a16="http://schemas.microsoft.com/office/drawing/2014/main" id="{C7AA7E71-51E2-A846-9381-9F2A07440F2C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7874" name="Notes Placeholder 2">
            <a:extLst>
              <a:ext uri="{FF2B5EF4-FFF2-40B4-BE49-F238E27FC236}">
                <a16:creationId xmlns:a16="http://schemas.microsoft.com/office/drawing/2014/main" id="{4730A258-4B34-6D45-9A07-C57CA69E5314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7875" name="Slide Number Placeholder 3">
            <a:extLst>
              <a:ext uri="{FF2B5EF4-FFF2-40B4-BE49-F238E27FC236}">
                <a16:creationId xmlns:a16="http://schemas.microsoft.com/office/drawing/2014/main" id="{0F67ABCB-5CA7-774E-9B81-30E720DC678B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921" name="Slide Image Placeholder 1">
            <a:extLst>
              <a:ext uri="{FF2B5EF4-FFF2-40B4-BE49-F238E27FC236}">
                <a16:creationId xmlns:a16="http://schemas.microsoft.com/office/drawing/2014/main" id="{48C084B6-0FD3-734C-878F-87ED4F92B4DD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9922" name="Notes Placeholder 2">
            <a:extLst>
              <a:ext uri="{FF2B5EF4-FFF2-40B4-BE49-F238E27FC236}">
                <a16:creationId xmlns:a16="http://schemas.microsoft.com/office/drawing/2014/main" id="{8A021BBF-B064-934A-8F21-7975C6C54CC8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9923" name="Slide Number Placeholder 3">
            <a:extLst>
              <a:ext uri="{FF2B5EF4-FFF2-40B4-BE49-F238E27FC236}">
                <a16:creationId xmlns:a16="http://schemas.microsoft.com/office/drawing/2014/main" id="{34C42625-915A-4344-A2F2-7CFD6E82DE54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1" name="Slide Image Placeholder 1">
            <a:extLst>
              <a:ext uri="{FF2B5EF4-FFF2-40B4-BE49-F238E27FC236}">
                <a16:creationId xmlns:a16="http://schemas.microsoft.com/office/drawing/2014/main" id="{90A50CFF-6FE4-874D-86D4-061331330456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5362" name="Notes Placeholder 2">
            <a:extLst>
              <a:ext uri="{FF2B5EF4-FFF2-40B4-BE49-F238E27FC236}">
                <a16:creationId xmlns:a16="http://schemas.microsoft.com/office/drawing/2014/main" id="{DB59DB86-9C71-9049-8EA1-808943F36E31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5363" name="Slide Number Placeholder 3">
            <a:extLst>
              <a:ext uri="{FF2B5EF4-FFF2-40B4-BE49-F238E27FC236}">
                <a16:creationId xmlns:a16="http://schemas.microsoft.com/office/drawing/2014/main" id="{620D9811-3699-3040-A616-882D85E7EDB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1969" name="Slide Image Placeholder 1">
            <a:extLst>
              <a:ext uri="{FF2B5EF4-FFF2-40B4-BE49-F238E27FC236}">
                <a16:creationId xmlns:a16="http://schemas.microsoft.com/office/drawing/2014/main" id="{B1C8A971-842D-D040-97F0-018D9C86036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11970" name="Notes Placeholder 2">
            <a:extLst>
              <a:ext uri="{FF2B5EF4-FFF2-40B4-BE49-F238E27FC236}">
                <a16:creationId xmlns:a16="http://schemas.microsoft.com/office/drawing/2014/main" id="{6CCADBAD-567D-A64E-8475-0862290B271D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11971" name="Slide Number Placeholder 3">
            <a:extLst>
              <a:ext uri="{FF2B5EF4-FFF2-40B4-BE49-F238E27FC236}">
                <a16:creationId xmlns:a16="http://schemas.microsoft.com/office/drawing/2014/main" id="{29BB4FCB-C0E5-AF46-9713-0D78ECF87280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4017" name="Slide Image Placeholder 1">
            <a:extLst>
              <a:ext uri="{FF2B5EF4-FFF2-40B4-BE49-F238E27FC236}">
                <a16:creationId xmlns:a16="http://schemas.microsoft.com/office/drawing/2014/main" id="{638441E7-C786-BB4D-9379-1FE31971752B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14018" name="Notes Placeholder 2">
            <a:extLst>
              <a:ext uri="{FF2B5EF4-FFF2-40B4-BE49-F238E27FC236}">
                <a16:creationId xmlns:a16="http://schemas.microsoft.com/office/drawing/2014/main" id="{31D9A57F-AC00-D44A-BD3C-5FEBA6CAB37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14019" name="Slide Number Placeholder 3">
            <a:extLst>
              <a:ext uri="{FF2B5EF4-FFF2-40B4-BE49-F238E27FC236}">
                <a16:creationId xmlns:a16="http://schemas.microsoft.com/office/drawing/2014/main" id="{3B755A72-E80F-D546-AE67-DBBE41C5248E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6065" name="Slide Image Placeholder 1">
            <a:extLst>
              <a:ext uri="{FF2B5EF4-FFF2-40B4-BE49-F238E27FC236}">
                <a16:creationId xmlns:a16="http://schemas.microsoft.com/office/drawing/2014/main" id="{7C7A35F6-04E0-754E-A1D2-97AF9CF1EC4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16066" name="Notes Placeholder 2">
            <a:extLst>
              <a:ext uri="{FF2B5EF4-FFF2-40B4-BE49-F238E27FC236}">
                <a16:creationId xmlns:a16="http://schemas.microsoft.com/office/drawing/2014/main" id="{ABFC18A5-27AC-1E46-9CA9-041A5E16125D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16067" name="Slide Number Placeholder 3">
            <a:extLst>
              <a:ext uri="{FF2B5EF4-FFF2-40B4-BE49-F238E27FC236}">
                <a16:creationId xmlns:a16="http://schemas.microsoft.com/office/drawing/2014/main" id="{EE96CD86-8037-1244-A395-12BBDD2FB12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5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8113" name="Slide Image Placeholder 1">
            <a:extLst>
              <a:ext uri="{FF2B5EF4-FFF2-40B4-BE49-F238E27FC236}">
                <a16:creationId xmlns:a16="http://schemas.microsoft.com/office/drawing/2014/main" id="{A6A6432E-4889-5642-9BBB-792FD223D37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18114" name="Notes Placeholder 2">
            <a:extLst>
              <a:ext uri="{FF2B5EF4-FFF2-40B4-BE49-F238E27FC236}">
                <a16:creationId xmlns:a16="http://schemas.microsoft.com/office/drawing/2014/main" id="{F4841DA3-D56D-5A44-8676-9DD8DE4E0F70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18115" name="Slide Number Placeholder 3">
            <a:extLst>
              <a:ext uri="{FF2B5EF4-FFF2-40B4-BE49-F238E27FC236}">
                <a16:creationId xmlns:a16="http://schemas.microsoft.com/office/drawing/2014/main" id="{82078B19-F4D6-6C4C-BC4D-C64F420D89C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3" name="Slide Image Placeholder 1">
            <a:extLst>
              <a:ext uri="{FF2B5EF4-FFF2-40B4-BE49-F238E27FC236}">
                <a16:creationId xmlns:a16="http://schemas.microsoft.com/office/drawing/2014/main" id="{EDBAFA15-385C-024C-9B5C-677B1E5AA4BE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18434" name="Notes Placeholder 2">
            <a:extLst>
              <a:ext uri="{FF2B5EF4-FFF2-40B4-BE49-F238E27FC236}">
                <a16:creationId xmlns:a16="http://schemas.microsoft.com/office/drawing/2014/main" id="{F281CC54-CD6F-AA4C-BF00-8578687E6AEB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18435" name="Slide Number Placeholder 3">
            <a:extLst>
              <a:ext uri="{FF2B5EF4-FFF2-40B4-BE49-F238E27FC236}">
                <a16:creationId xmlns:a16="http://schemas.microsoft.com/office/drawing/2014/main" id="{8D3B2DE6-6E62-E64C-99E2-BA0D65C4BE9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1" name="Slide Image Placeholder 1">
            <a:extLst>
              <a:ext uri="{FF2B5EF4-FFF2-40B4-BE49-F238E27FC236}">
                <a16:creationId xmlns:a16="http://schemas.microsoft.com/office/drawing/2014/main" id="{A17C8AFA-CE99-D142-A93D-EBC92AB6C2AA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0482" name="Notes Placeholder 2">
            <a:extLst>
              <a:ext uri="{FF2B5EF4-FFF2-40B4-BE49-F238E27FC236}">
                <a16:creationId xmlns:a16="http://schemas.microsoft.com/office/drawing/2014/main" id="{3423128F-013B-7E4C-927B-CF822B7212E9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0483" name="Slide Number Placeholder 3">
            <a:extLst>
              <a:ext uri="{FF2B5EF4-FFF2-40B4-BE49-F238E27FC236}">
                <a16:creationId xmlns:a16="http://schemas.microsoft.com/office/drawing/2014/main" id="{56A5E129-1F01-E345-9895-5E203AA458E6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601" name="Slide Image Placeholder 1">
            <a:extLst>
              <a:ext uri="{FF2B5EF4-FFF2-40B4-BE49-F238E27FC236}">
                <a16:creationId xmlns:a16="http://schemas.microsoft.com/office/drawing/2014/main" id="{738B8D90-2683-0046-AD5B-691827E09502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25602" name="Notes Placeholder 2">
            <a:extLst>
              <a:ext uri="{FF2B5EF4-FFF2-40B4-BE49-F238E27FC236}">
                <a16:creationId xmlns:a16="http://schemas.microsoft.com/office/drawing/2014/main" id="{DAA1431F-441B-DC49-857F-23B537E76B66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25603" name="Slide Number Placeholder 3">
            <a:extLst>
              <a:ext uri="{FF2B5EF4-FFF2-40B4-BE49-F238E27FC236}">
                <a16:creationId xmlns:a16="http://schemas.microsoft.com/office/drawing/2014/main" id="{8CF744D9-4D85-DD48-A986-7D8871E03B58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2705" name="Slide Image Placeholder 1">
            <a:extLst>
              <a:ext uri="{FF2B5EF4-FFF2-40B4-BE49-F238E27FC236}">
                <a16:creationId xmlns:a16="http://schemas.microsoft.com/office/drawing/2014/main" id="{79B36D91-CB4A-CD4A-BCA7-E4441DBBE354}"/>
              </a:ext>
            </a:extLst>
          </p:cNvPr>
          <p:cNvSpPr>
            <a:spLocks noGrp="1" noRot="1" noChangeAspect="1" noTextEdit="1"/>
          </p:cNvSpPr>
          <p:nvPr>
            <p:ph type="sldImg"/>
          </p:nvPr>
        </p:nvSpPr>
        <p:spPr>
          <a:xfrm>
            <a:off x="685800" y="685800"/>
            <a:ext cx="5486400" cy="3429000"/>
          </a:xfrm>
          <a:ln>
            <a:headEnd/>
            <a:tailEnd/>
          </a:ln>
        </p:spPr>
      </p:sp>
      <p:sp>
        <p:nvSpPr>
          <p:cNvPr id="72706" name="Notes Placeholder 2">
            <a:extLst>
              <a:ext uri="{FF2B5EF4-FFF2-40B4-BE49-F238E27FC236}">
                <a16:creationId xmlns:a16="http://schemas.microsoft.com/office/drawing/2014/main" id="{020B29D3-40DD-594B-AC53-517976B3869A}"/>
              </a:ext>
            </a:extLst>
          </p:cNvPr>
          <p:cNvSpPr txBox="1"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numCol="1" compatLnSpc="1">
            <a:prstTxWarp prst="textNoShape">
              <a:avLst/>
            </a:prstTxWarp>
          </a:bodyPr>
          <a:lstStyle/>
          <a:p>
            <a:endParaRPr lang="en-US" altLang="en-US"/>
          </a:p>
        </p:txBody>
      </p:sp>
      <p:sp>
        <p:nvSpPr>
          <p:cNvPr id="72707" name="Slide Number Placeholder 3">
            <a:extLst>
              <a:ext uri="{FF2B5EF4-FFF2-40B4-BE49-F238E27FC236}">
                <a16:creationId xmlns:a16="http://schemas.microsoft.com/office/drawing/2014/main" id="{FCBAA838-176F-4E43-BEA8-8FC919E173CD}"/>
              </a:ext>
            </a:extLst>
          </p:cNvPr>
          <p:cNvSpPr>
            <a:spLocks noGrp="1" noChangeArrowheads="1"/>
          </p:cNvSpPr>
          <p:nvPr>
            <p:ph type="sldNum" sz="quarter" idx="12"/>
          </p:nvPr>
        </p:nvSpPr>
        <p:spPr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1pPr>
            <a:lvl2pPr marL="742950" indent="-28575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2pPr>
            <a:lvl3pPr marL="11430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3pPr>
            <a:lvl4pPr marL="16002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4pPr>
            <a:lvl5pPr marL="2057400" indent="-228600">
              <a:spcBef>
                <a:spcPct val="30000"/>
              </a:spcBef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5pPr>
            <a:lvl6pPr marL="25146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6pPr>
            <a:lvl7pPr marL="29718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7pPr>
            <a:lvl8pPr marL="34290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8pPr>
            <a:lvl9pPr marL="3886200" indent="-228600" eaLnBrk="0" fontAlgn="base" hangingPunct="0">
              <a:spcBef>
                <a:spcPct val="30000"/>
              </a:spcBef>
              <a:spcAft>
                <a:spcPct val="0"/>
              </a:spcAft>
              <a:defRPr sz="1200">
                <a:solidFill>
                  <a:schemeClr val="tx1"/>
                </a:solidFill>
                <a:latin typeface="Arial" panose="020B0604020202020204" pitchFamily="34" charset="0"/>
                <a:ea typeface="ＭＳ Ｐゴシック" panose="020B0600070205080204" pitchFamily="34" charset="-128"/>
              </a:defRPr>
            </a:lvl9pPr>
          </a:lstStyle>
          <a:p>
            <a:pPr>
              <a:spcBef>
                <a:spcPct val="0"/>
              </a:spcBef>
            </a:pPr>
            <a:endParaRPr lang="en-US" altLang="en-US">
              <a:solidFill>
                <a:srgbClr val="000000"/>
              </a:solidFill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>
  <p:cSld name="Title Slide">
    <p:spTree>
      <p:nvGrpSpPr>
        <p:cNvPr id="1" name="Shape 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Shape 15"/>
          <p:cNvSpPr txBox="1">
            <a:spLocks noGrp="1"/>
          </p:cNvSpPr>
          <p:nvPr>
            <p:ph type="ctrTitle"/>
          </p:nvPr>
        </p:nvSpPr>
        <p:spPr>
          <a:xfrm>
            <a:off x="822960" y="2130425"/>
            <a:ext cx="9326880" cy="1470000"/>
          </a:xfrm>
          <a:prstGeom prst="rect">
            <a:avLst/>
          </a:prstGeom>
          <a:noFill/>
          <a:ln>
            <a:noFill/>
          </a:ln>
        </p:spPr>
        <p:txBody>
          <a:bodyPr anchor="t"/>
          <a:lstStyle>
            <a:lvl1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16" name="Shape 16"/>
          <p:cNvSpPr txBox="1">
            <a:spLocks noGrp="1"/>
          </p:cNvSpPr>
          <p:nvPr>
            <p:ph type="subTitle" idx="1"/>
          </p:nvPr>
        </p:nvSpPr>
        <p:spPr>
          <a:xfrm>
            <a:off x="1645921" y="3886200"/>
            <a:ext cx="7680959" cy="17526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0" marR="0" indent="0" algn="ctr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32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457200" marR="0" indent="0" algn="ctr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8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914400" marR="0" indent="0" algn="ctr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4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3716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18288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2860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7432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2004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657600" marR="0" indent="0" algn="ctr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None/>
              <a:defRPr sz="2000" b="0" i="0" u="none" strike="noStrike" cap="none" baseline="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31793575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>
  <p:cSld name="Blank">
    <p:spTree>
      <p:nvGrpSpPr>
        <p:cNvPr id="1" name="Shape 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Shape 18"/>
          <p:cNvSpPr txBox="1">
            <a:spLocks noGrp="1"/>
          </p:cNvSpPr>
          <p:nvPr>
            <p:ph type="ctrTitle"/>
          </p:nvPr>
        </p:nvSpPr>
        <p:spPr>
          <a:xfrm>
            <a:off x="575311" y="1095375"/>
            <a:ext cx="10045079" cy="42957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0" marR="0" indent="0" algn="ctr" rtl="0">
              <a:spcBef>
                <a:spcPts val="0"/>
              </a:spcBef>
              <a:spcAft>
                <a:spcPts val="0"/>
              </a:spcAft>
              <a:defRPr sz="4400" b="0" i="0" u="none" strike="noStrike" cap="none" baseline="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rtl="0">
              <a:defRPr/>
            </a:lvl2pPr>
            <a:lvl3pPr rtl="0">
              <a:defRPr/>
            </a:lvl3pPr>
            <a:lvl4pPr rtl="0">
              <a:defRPr/>
            </a:lvl4pPr>
            <a:lvl5pPr rtl="0">
              <a:defRPr/>
            </a:lvl5pPr>
            <a:lvl6pPr rtl="0">
              <a:defRPr/>
            </a:lvl6pPr>
            <a:lvl7pPr rtl="0">
              <a:defRPr/>
            </a:lvl7pPr>
            <a:lvl8pPr rtl="0">
              <a:defRPr/>
            </a:lvl8pPr>
            <a:lvl9pPr rtl="0">
              <a:defRPr/>
            </a:lvl9pPr>
          </a:lstStyle>
          <a:p>
            <a:endParaRPr/>
          </a:p>
        </p:txBody>
      </p:sp>
      <p:sp>
        <p:nvSpPr>
          <p:cNvPr id="19" name="Shape 19"/>
          <p:cNvSpPr txBox="1">
            <a:spLocks noGrp="1"/>
          </p:cNvSpPr>
          <p:nvPr>
            <p:ph type="title" idx="2"/>
          </p:nvPr>
        </p:nvSpPr>
        <p:spPr>
          <a:xfrm>
            <a:off x="822960" y="609600"/>
            <a:ext cx="9326880" cy="114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4400">
                <a:solidFill>
                  <a:schemeClr val="dk2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20" name="Shape 20"/>
          <p:cNvSpPr txBox="1">
            <a:spLocks noGrp="1"/>
          </p:cNvSpPr>
          <p:nvPr>
            <p:ph type="body" idx="1"/>
          </p:nvPr>
        </p:nvSpPr>
        <p:spPr>
          <a:xfrm>
            <a:off x="822960" y="1981200"/>
            <a:ext cx="9326880" cy="41148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39700" algn="l" rtl="0">
              <a:spcBef>
                <a:spcPts val="64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32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1pPr>
            <a:lvl2pPr marL="742950" indent="-107950" algn="l" rtl="0">
              <a:spcBef>
                <a:spcPts val="56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8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2pPr>
            <a:lvl3pPr marL="1143000" indent="-762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•"/>
              <a:defRPr sz="24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3pPr>
            <a:lvl4pPr marL="1600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–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4pPr>
            <a:lvl5pPr marL="20574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5pPr>
            <a:lvl6pPr marL="25146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6pPr>
            <a:lvl7pPr marL="29718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7pPr>
            <a:lvl8pPr marL="34290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8pPr>
            <a:lvl9pPr marL="3886200" indent="-10160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Times New Roman"/>
              <a:buChar char="»"/>
              <a:defRPr sz="2000">
                <a:solidFill>
                  <a:schemeClr val="dk1"/>
                </a:solidFill>
                <a:latin typeface="Times New Roman"/>
                <a:ea typeface="Times New Roman"/>
                <a:cs typeface="Times New Roman"/>
                <a:sym typeface="Times New Roman"/>
              </a:defRPr>
            </a:lvl9pPr>
          </a:lstStyle>
          <a:p>
            <a:endParaRPr/>
          </a:p>
        </p:txBody>
      </p:sp>
      <p:sp>
        <p:nvSpPr>
          <p:cNvPr id="5" name="Shape 11">
            <a:extLst>
              <a:ext uri="{FF2B5EF4-FFF2-40B4-BE49-F238E27FC236}">
                <a16:creationId xmlns:a16="http://schemas.microsoft.com/office/drawing/2014/main" id="{B5C49365-F97F-FD4E-8488-C246EE226E35}"/>
              </a:ext>
            </a:extLst>
          </p:cNvPr>
          <p:cNvSpPr txBox="1">
            <a:spLocks noGrp="1"/>
          </p:cNvSpPr>
          <p:nvPr>
            <p:ph type="dt" idx="11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6" name="Shape 12">
            <a:extLst>
              <a:ext uri="{FF2B5EF4-FFF2-40B4-BE49-F238E27FC236}">
                <a16:creationId xmlns:a16="http://schemas.microsoft.com/office/drawing/2014/main" id="{90A691BF-2C35-8748-B8D1-19306D004A49}"/>
              </a:ext>
            </a:extLst>
          </p:cNvPr>
          <p:cNvSpPr txBox="1">
            <a:spLocks noGrp="1"/>
          </p:cNvSpPr>
          <p:nvPr>
            <p:ph type="ftr" idx="12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  <p:sp>
        <p:nvSpPr>
          <p:cNvPr id="7" name="Shape 13">
            <a:extLst>
              <a:ext uri="{FF2B5EF4-FFF2-40B4-BE49-F238E27FC236}">
                <a16:creationId xmlns:a16="http://schemas.microsoft.com/office/drawing/2014/main" id="{99686D07-234D-C547-B45C-679D72CE4DD6}"/>
              </a:ext>
            </a:extLst>
          </p:cNvPr>
          <p:cNvSpPr txBox="1">
            <a:spLocks noGrp="1"/>
          </p:cNvSpPr>
          <p:nvPr>
            <p:ph type="sldNum" idx="13"/>
          </p:nvPr>
        </p:nvSpPr>
        <p:spPr>
          <a:ln/>
        </p:spPr>
        <p:txBody>
          <a:bodyPr/>
          <a:lstStyle>
            <a:lvl1pPr>
              <a:defRPr/>
            </a:lvl1pPr>
          </a:lstStyle>
          <a:p>
            <a:pPr>
              <a:defRPr/>
            </a:pPr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508950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obj">
  <p:cSld name="Title and Content">
    <p:spTree>
      <p:nvGrpSpPr>
        <p:cNvPr id="1" name="Shape 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" name="Shape 25"/>
          <p:cNvSpPr txBox="1">
            <a:spLocks noGrp="1"/>
          </p:cNvSpPr>
          <p:nvPr>
            <p:ph type="title"/>
          </p:nvPr>
        </p:nvSpPr>
        <p:spPr>
          <a:xfrm>
            <a:off x="0" y="304801"/>
            <a:ext cx="10972800" cy="685799"/>
          </a:xfrm>
          <a:prstGeom prst="rect">
            <a:avLst/>
          </a:prstGeom>
          <a:noFill/>
          <a:ln>
            <a:noFill/>
          </a:ln>
        </p:spPr>
        <p:txBody>
          <a:bodyPr anchor="t"/>
          <a:lstStyle>
            <a:lvl1pPr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457200"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914400"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1371600"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1828800" algn="ctr" rtl="0">
              <a:spcBef>
                <a:spcPts val="0"/>
              </a:spcBef>
              <a:spcAft>
                <a:spcPts val="0"/>
              </a:spcAft>
              <a:defRPr sz="36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  <p:sp>
        <p:nvSpPr>
          <p:cNvPr id="26" name="Shape 26"/>
          <p:cNvSpPr txBox="1">
            <a:spLocks noGrp="1"/>
          </p:cNvSpPr>
          <p:nvPr>
            <p:ph type="body" idx="1"/>
          </p:nvPr>
        </p:nvSpPr>
        <p:spPr>
          <a:xfrm>
            <a:off x="731521" y="1219200"/>
            <a:ext cx="9509759" cy="4953000"/>
          </a:xfrm>
          <a:prstGeom prst="rect">
            <a:avLst/>
          </a:prstGeom>
          <a:noFill/>
          <a:ln>
            <a:noFill/>
          </a:ln>
        </p:spPr>
        <p:txBody>
          <a:bodyPr/>
          <a:lstStyle>
            <a:lvl1pPr marL="342900" indent="-190500" algn="l" rtl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z="2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1pPr>
            <a:lvl2pPr marL="742950" indent="-158750" algn="l" rtl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▪"/>
              <a:defRPr sz="20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2pPr>
            <a:lvl3pPr marL="11430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3pPr>
            <a:lvl4pPr marL="16002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–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4pPr>
            <a:lvl5pPr marL="20574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5pPr>
            <a:lvl6pPr marL="25146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6pPr>
            <a:lvl7pPr marL="29718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7pPr>
            <a:lvl8pPr marL="34290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8pPr>
            <a:lvl9pPr marL="3886200" indent="-114300" algn="l" rtl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</a:defRPr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197106372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>
  <p:cSld name="1_Blank">
    <p:spTree>
      <p:nvGrpSpPr>
        <p:cNvPr id="1" name="Shape 27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1630936720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3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5" Type="http://schemas.openxmlformats.org/officeDocument/2006/relationships/theme" Target="../theme/theme1.xml"/><Relationship Id="rId4" Type="http://schemas.openxmlformats.org/officeDocument/2006/relationships/slideLayout" Target="../slideLayouts/slideLayout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26" name="Shape 9">
            <a:extLst>
              <a:ext uri="{FF2B5EF4-FFF2-40B4-BE49-F238E27FC236}">
                <a16:creationId xmlns:a16="http://schemas.microsoft.com/office/drawing/2014/main" id="{17FD0D89-9488-F04D-A8F2-9532F0D85E19}"/>
              </a:ext>
            </a:extLst>
          </p:cNvPr>
          <p:cNvSpPr txBox="1">
            <a:spLocks noGrp="1"/>
          </p:cNvSpPr>
          <p:nvPr>
            <p:ph type="title"/>
          </p:nvPr>
        </p:nvSpPr>
        <p:spPr bwMode="auto">
          <a:xfrm>
            <a:off x="822960" y="609600"/>
            <a:ext cx="9326880" cy="1143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ctr" anchorCtr="0" compatLnSpc="1">
            <a:prstTxWarp prst="textNoShape">
              <a:avLst/>
            </a:prstTxWarp>
          </a:bodyPr>
          <a:lstStyle/>
          <a:p>
            <a:pPr lvl="0"/>
            <a:endParaRPr lang="en-US" altLang="en-US">
              <a:sym typeface="Arial" panose="020B0604020202020204" pitchFamily="34" charset="0"/>
            </a:endParaRPr>
          </a:p>
        </p:txBody>
      </p:sp>
      <p:sp>
        <p:nvSpPr>
          <p:cNvPr id="1027" name="Shape 10">
            <a:extLst>
              <a:ext uri="{FF2B5EF4-FFF2-40B4-BE49-F238E27FC236}">
                <a16:creationId xmlns:a16="http://schemas.microsoft.com/office/drawing/2014/main" id="{C6A507D7-D8EC-DC41-BEFE-6BFA442D7D62}"/>
              </a:ext>
            </a:extLst>
          </p:cNvPr>
          <p:cNvSpPr txBox="1">
            <a:spLocks noGrp="1"/>
          </p:cNvSpPr>
          <p:nvPr>
            <p:ph type="body" idx="1"/>
          </p:nvPr>
        </p:nvSpPr>
        <p:spPr bwMode="auto">
          <a:xfrm>
            <a:off x="822960" y="1981200"/>
            <a:ext cx="9326880" cy="4114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/>
          <a:p>
            <a:pPr lvl="0"/>
            <a:endParaRPr lang="en-US" altLang="en-US">
              <a:sym typeface="Arial" panose="020B0604020202020204" pitchFamily="34" charset="0"/>
            </a:endParaRPr>
          </a:p>
        </p:txBody>
      </p:sp>
      <p:sp>
        <p:nvSpPr>
          <p:cNvPr id="1028" name="Shape 11">
            <a:extLst>
              <a:ext uri="{FF2B5EF4-FFF2-40B4-BE49-F238E27FC236}">
                <a16:creationId xmlns:a16="http://schemas.microsoft.com/office/drawing/2014/main" id="{BE0316EC-BFBC-E544-8B32-9F1AA477EC63}"/>
              </a:ext>
            </a:extLst>
          </p:cNvPr>
          <p:cNvSpPr txBox="1">
            <a:spLocks noGrp="1"/>
          </p:cNvSpPr>
          <p:nvPr>
            <p:ph type="dt" idx="10"/>
          </p:nvPr>
        </p:nvSpPr>
        <p:spPr bwMode="auto">
          <a:xfrm>
            <a:off x="822960" y="6248400"/>
            <a:ext cx="22860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800">
                <a:solidFill>
                  <a:srgbClr val="000000"/>
                </a:solidFill>
                <a:latin typeface="Times New Roman" charset="0"/>
                <a:ea typeface="ＭＳ Ｐゴシック" charset="0"/>
                <a:cs typeface="Times New Roman" charset="0"/>
                <a:sym typeface="Times New Roman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  <p:sp>
        <p:nvSpPr>
          <p:cNvPr id="1029" name="Shape 12">
            <a:extLst>
              <a:ext uri="{FF2B5EF4-FFF2-40B4-BE49-F238E27FC236}">
                <a16:creationId xmlns:a16="http://schemas.microsoft.com/office/drawing/2014/main" id="{D2C8CA6F-E554-DD49-A0B2-80B3DE2FA7F1}"/>
              </a:ext>
            </a:extLst>
          </p:cNvPr>
          <p:cNvSpPr txBox="1">
            <a:spLocks noGrp="1"/>
          </p:cNvSpPr>
          <p:nvPr>
            <p:ph type="ftr" idx="11"/>
          </p:nvPr>
        </p:nvSpPr>
        <p:spPr bwMode="auto">
          <a:xfrm>
            <a:off x="3749040" y="6248400"/>
            <a:ext cx="347472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>
            <a:lvl1pPr eaLnBrk="1" hangingPunct="1">
              <a:defRPr sz="1800">
                <a:solidFill>
                  <a:srgbClr val="000000"/>
                </a:solidFill>
                <a:latin typeface="Times New Roman" charset="0"/>
                <a:ea typeface="ＭＳ Ｐゴシック" charset="0"/>
                <a:cs typeface="Times New Roman" charset="0"/>
                <a:sym typeface="Times New Roman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  <p:sp>
        <p:nvSpPr>
          <p:cNvPr id="1030" name="Shape 13">
            <a:extLst>
              <a:ext uri="{FF2B5EF4-FFF2-40B4-BE49-F238E27FC236}">
                <a16:creationId xmlns:a16="http://schemas.microsoft.com/office/drawing/2014/main" id="{C0B6A97C-B541-774D-BCBD-983BBEEAC501}"/>
              </a:ext>
            </a:extLst>
          </p:cNvPr>
          <p:cNvSpPr txBox="1">
            <a:spLocks noGrp="1"/>
          </p:cNvSpPr>
          <p:nvPr>
            <p:ph type="sldNum" idx="12"/>
          </p:nvPr>
        </p:nvSpPr>
        <p:spPr bwMode="auto">
          <a:xfrm>
            <a:off x="7863840" y="6248400"/>
            <a:ext cx="2286000" cy="457200"/>
          </a:xfrm>
          <a:prstGeom prst="rect">
            <a:avLst/>
          </a:prstGeom>
          <a:noFill/>
          <a:ln>
            <a:noFill/>
          </a:ln>
          <a:extLst>
            <a:ext uri="{FAA26D3D-D897-4be2-8F04-BA451C77F1D7}"/>
            <a:ext uri="{909E8E84-426E-40dd-AFC4-6F175D3DCCD1}"/>
            <a:ext uri="{91240B29-F687-4f45-9708-019B960494DF}"/>
          </a:extLst>
        </p:spPr>
        <p:txBody>
          <a:bodyPr vert="horz" wrap="square" lIns="91425" tIns="91425" rIns="91425" bIns="91425" numCol="1" anchor="t" anchorCtr="0" compatLnSpc="1">
            <a:prstTxWarp prst="textNoShape">
              <a:avLst/>
            </a:prstTxWarp>
          </a:bodyPr>
          <a:lstStyle>
            <a:lvl1pPr algn="r" eaLnBrk="1" hangingPunct="1">
              <a:defRPr sz="1400">
                <a:solidFill>
                  <a:srgbClr val="000000"/>
                </a:solidFill>
                <a:latin typeface="Arial" charset="0"/>
                <a:ea typeface="ＭＳ Ｐゴシック" charset="0"/>
                <a:cs typeface="Arial" charset="0"/>
                <a:sym typeface="Arial" charset="0"/>
              </a:defRPr>
            </a:lvl1pPr>
            <a:lvl2pPr marL="742950" indent="-28575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2pPr>
            <a:lvl3pPr marL="11430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3pPr>
            <a:lvl4pPr marL="16002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4pPr>
            <a:lvl5pPr marL="2057400" indent="-228600" eaLnBrk="0" hangingPunct="0"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charset="0"/>
                <a:ea typeface="Arial" charset="0"/>
                <a:cs typeface="Arial" charset="0"/>
                <a:sym typeface="Arial" charset="0"/>
              </a:defRPr>
            </a:lvl9pPr>
          </a:lstStyle>
          <a:p>
            <a:pPr>
              <a:defRPr/>
            </a:pPr>
            <a:endParaRPr lang="en-US"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4621" r:id="rId1"/>
    <p:sldLayoutId id="2147484620" r:id="rId2"/>
    <p:sldLayoutId id="2147484622" r:id="rId3"/>
    <p:sldLayoutId id="2147484623" r:id="rId4"/>
  </p:sldLayoutIdLst>
  <p:txStyles>
    <p:titleStyle>
      <a:defPPr marR="0" algn="l" rtl="0">
        <a:lnSpc>
          <a:spcPct val="100000"/>
        </a:lnSpc>
        <a:spcBef>
          <a:spcPts val="0"/>
        </a:spcBef>
        <a:spcAft>
          <a:spcPts val="0"/>
        </a:spcAft>
      </a:defPPr>
      <a:lvl1pPr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ＭＳ Ｐゴシック" panose="020B0600070205080204" pitchFamily="34" charset="-128"/>
          <a:cs typeface="Arial"/>
          <a:sym typeface="Arial" panose="020B0604020202020204" pitchFamily="34" charset="0"/>
          <a:rtl val="0"/>
        </a:defRPr>
      </a:lvl1pPr>
      <a:lvl2pPr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ＭＳ Ｐゴシック" panose="020B0600070205080204" pitchFamily="34" charset="-128"/>
          <a:cs typeface="Arial"/>
          <a:sym typeface="Arial" panose="020B0604020202020204" pitchFamily="34" charset="0"/>
          <a:rtl val="0"/>
        </a:defRPr>
      </a:lvl2pPr>
      <a:lvl3pPr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panose="020B0600070205080204" pitchFamily="34" charset="-128"/>
          <a:cs typeface="Arial" charset="0"/>
          <a:sym typeface="Arial" panose="020B0604020202020204" pitchFamily="34" charset="0"/>
        </a:defRPr>
      </a:lvl3pPr>
      <a:lvl4pPr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panose="020B0600070205080204" pitchFamily="34" charset="-128"/>
          <a:cs typeface="Arial" charset="0"/>
          <a:sym typeface="Arial" panose="020B0604020202020204" pitchFamily="34" charset="0"/>
        </a:defRPr>
      </a:lvl4pPr>
      <a:lvl5pPr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panose="020B0600070205080204" pitchFamily="34" charset="-128"/>
          <a:cs typeface="Arial" charset="0"/>
          <a:sym typeface="Arial" panose="020B0604020202020204" pitchFamily="34" charset="0"/>
        </a:defRPr>
      </a:lvl5pPr>
      <a:lvl6pPr marL="4572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charset="0"/>
          <a:cs typeface="Arial" charset="0"/>
          <a:sym typeface="Arial" charset="0"/>
        </a:defRPr>
      </a:lvl6pPr>
      <a:lvl7pPr marL="9144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charset="0"/>
          <a:cs typeface="Arial" charset="0"/>
          <a:sym typeface="Arial" charset="0"/>
        </a:defRPr>
      </a:lvl7pPr>
      <a:lvl8pPr marL="13716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charset="0"/>
          <a:cs typeface="Arial" charset="0"/>
          <a:sym typeface="Arial" charset="0"/>
        </a:defRPr>
      </a:lvl8pPr>
      <a:lvl9pPr marL="18288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 charset="0"/>
          <a:ea typeface="ＭＳ Ｐゴシック" charset="0"/>
          <a:cs typeface="Arial" charset="0"/>
          <a:sym typeface="Arial" charset="0"/>
        </a:defRPr>
      </a:lvl9pPr>
    </p:titleStyle>
    <p:bodyStyle>
      <a:defPPr marR="0" algn="l" rtl="0">
        <a:lnSpc>
          <a:spcPct val="100000"/>
        </a:lnSpc>
        <a:spcBef>
          <a:spcPts val="0"/>
        </a:spcBef>
        <a:spcAft>
          <a:spcPts val="0"/>
        </a:spcAft>
      </a:defPPr>
      <a:lvl1pPr marL="342900" indent="-3429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ＭＳ Ｐゴシック" panose="020B0600070205080204" pitchFamily="34" charset="-128"/>
          <a:cs typeface="Arial"/>
          <a:sym typeface="Arial" panose="020B0604020202020204" pitchFamily="34" charset="0"/>
          <a:rtl val="0"/>
        </a:defRPr>
      </a:lvl1pPr>
      <a:lvl2pPr marL="742950" indent="-28575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  <a:rtl val="0"/>
        </a:defRPr>
      </a:lvl2pPr>
      <a:lvl3pPr marL="1143000" indent="-2286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  <a:rtl val="0"/>
        </a:defRPr>
      </a:lvl3pPr>
      <a:lvl4pPr marL="1600200" indent="-2286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  <a:rtl val="0"/>
        </a:defRPr>
      </a:lvl4pPr>
      <a:lvl5pPr marL="2057400" indent="-228600" algn="l" rtl="0" eaLnBrk="0" fontAlgn="base" hangingPunct="0">
        <a:spcBef>
          <a:spcPct val="0"/>
        </a:spcBef>
        <a:spcAft>
          <a:spcPct val="0"/>
        </a:spcAft>
        <a:defRPr sz="1400">
          <a:solidFill>
            <a:srgbClr val="000000"/>
          </a:solidFill>
          <a:latin typeface="Arial"/>
          <a:ea typeface="Arial"/>
          <a:cs typeface="Arial"/>
          <a:sym typeface="Arial" panose="020B0604020202020204" pitchFamily="34" charset="0"/>
          <a:rtl val="0"/>
        </a:defRPr>
      </a:lvl5pPr>
      <a:lvl6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bodyStyle>
    <p:otherStyle>
      <a:defPPr marR="0" algn="l" rtl="0">
        <a:lnSpc>
          <a:spcPct val="100000"/>
        </a:lnSpc>
        <a:spcBef>
          <a:spcPts val="0"/>
        </a:spcBef>
        <a:spcAft>
          <a:spcPts val="0"/>
        </a:spcAft>
      </a:defPPr>
      <a:lvl1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1pPr>
      <a:lvl2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2pPr>
      <a:lvl3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3pPr>
      <a:lvl4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4pPr>
      <a:lvl5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5pPr>
      <a:lvl6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6pPr>
      <a:lvl7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7pPr>
      <a:lvl8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8pPr>
      <a:lvl9pPr marR="0" algn="l" rtl="0">
        <a:lnSpc>
          <a:spcPct val="100000"/>
        </a:lnSpc>
        <a:spcBef>
          <a:spcPts val="0"/>
        </a:spcBef>
        <a:spcAft>
          <a:spcPts val="0"/>
        </a:spcAft>
        <a:buNone/>
        <a:defRPr sz="1400" b="0" i="0" u="none" strike="noStrike" cap="none" baseline="0">
          <a:solidFill>
            <a:srgbClr val="000000"/>
          </a:solidFill>
          <a:latin typeface="Arial"/>
          <a:ea typeface="Arial"/>
          <a:cs typeface="Arial"/>
          <a:sym typeface="Arial"/>
          <a:rtl val="0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3.xml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0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3.xml"/></Relationships>
</file>

<file path=ppt/slides/_rels/slide10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3.xml"/></Relationships>
</file>

<file path=ppt/slides/_rels/slide10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3.xml"/></Relationships>
</file>

<file path=ppt/slides/_rels/slide10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3.xml"/></Relationships>
</file>

<file path=ppt/slides/_rels/slide10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3.xml"/></Relationships>
</file>

<file path=ppt/slides/_rels/slide10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3.xml"/></Relationships>
</file>

<file path=ppt/slides/_rels/slide10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3.xml"/></Relationships>
</file>

<file path=ppt/slides/_rels/slide10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3.xml"/></Relationships>
</file>

<file path=ppt/slides/_rels/slide10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3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3.xml"/></Relationships>
</file>

<file path=ppt/slides/_rels/slide11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3.xml"/></Relationships>
</file>

<file path=ppt/slides/_rels/slide1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3.xml"/></Relationships>
</file>

<file path=ppt/slides/_rels/slide1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3.xml"/></Relationships>
</file>

<file path=ppt/slides/_rels/slide1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3.xml"/></Relationships>
</file>

<file path=ppt/slides/_rels/slide1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3.xml"/></Relationships>
</file>

<file path=ppt/slides/_rels/slide1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3.xml"/></Relationships>
</file>

<file path=ppt/slides/_rels/slide1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3.xml"/></Relationships>
</file>

<file path=ppt/slides/_rels/slide1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3.xml"/></Relationships>
</file>

<file path=ppt/slides/_rels/slide1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3.xml"/></Relationships>
</file>

<file path=ppt/slides/_rels/slide1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1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1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1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1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png"/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3.xml"/></Relationships>
</file>

<file path=ppt/slides/_rels/slide1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3.xml"/></Relationships>
</file>

<file path=ppt/slides/_rels/slide1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3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3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4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3.xml"/></Relationships>
</file>

<file path=ppt/slides/_rels/slide14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3.xml"/></Relationships>
</file>

<file path=ppt/slides/_rels/slide14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3.xml"/></Relationships>
</file>

<file path=ppt/slides/_rels/slide14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3.xml"/></Relationships>
</file>

<file path=ppt/slides/_rels/slide14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3.xml"/></Relationships>
</file>

<file path=ppt/slides/_rels/slide14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3.xml"/></Relationships>
</file>

<file path=ppt/slides/_rels/slide1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3.xml"/></Relationships>
</file>

<file path=ppt/slides/_rels/slide14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3.xml"/></Relationships>
</file>

<file path=ppt/slides/_rels/slide14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3.xml"/></Relationships>
</file>

<file path=ppt/slides/_rels/slide1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3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3.xml"/></Relationships>
</file>

<file path=ppt/slides/_rels/slide1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3.xml"/></Relationships>
</file>

<file path=ppt/slides/_rels/slide15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3.xml"/></Relationships>
</file>

<file path=ppt/slides/_rels/slide15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3.xml"/></Relationships>
</file>

<file path=ppt/slides/_rels/slide15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1.xml"/><Relationship Id="rId1" Type="http://schemas.openxmlformats.org/officeDocument/2006/relationships/slideLayout" Target="../slideLayouts/slideLayout3.xml"/></Relationships>
</file>

<file path=ppt/slides/_rels/slide15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2.xml"/><Relationship Id="rId1" Type="http://schemas.openxmlformats.org/officeDocument/2006/relationships/slideLayout" Target="../slideLayouts/slideLayout3.xml"/></Relationships>
</file>

<file path=ppt/slides/_rels/slide15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3.xml"/><Relationship Id="rId1" Type="http://schemas.openxmlformats.org/officeDocument/2006/relationships/slideLayout" Target="../slideLayouts/slideLayout3.xml"/></Relationships>
</file>

<file path=ppt/slides/_rels/slide1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5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3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3.xml"/></Relationships>
</file>

<file path=ppt/slides/_rels/slide4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4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5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3.xml"/></Relationships>
</file>

<file path=ppt/slides/_rels/slide5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3.xml"/></Relationships>
</file>

<file path=ppt/slides/_rels/slide6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6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3.xml"/></Relationships>
</file>

<file path=ppt/slides/_rels/slide6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7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3.xml"/></Relationships>
</file>

<file path=ppt/slides/_rels/slide7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3.xml"/></Relationships>
</file>

<file path=ppt/slides/_rels/slide7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7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7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7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3.xml"/></Relationships>
</file>

<file path=ppt/slides/_rels/slide7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7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3.xml"/></Relationships>
</file>

<file path=ppt/slides/_rels/slide8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8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8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8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8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8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3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.xml"/></Relationships>
</file>

<file path=ppt/slides/_rels/slide9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3.xml"/></Relationships>
</file>

<file path=ppt/slides/_rels/slide9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3.xml"/></Relationships>
</file>

<file path=ppt/slides/_rels/slide9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9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3.xml"/></Relationships>
</file>

<file path=ppt/slides/_rels/slide9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9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121" name="Picture 2" descr="Screen shot 2013-08-28 at 12.04.38 PM.png">
            <a:extLst>
              <a:ext uri="{FF2B5EF4-FFF2-40B4-BE49-F238E27FC236}">
                <a16:creationId xmlns:a16="http://schemas.microsoft.com/office/drawing/2014/main" id="{B75F8A7F-20E3-244F-824C-503D67484689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524000" y="685801"/>
            <a:ext cx="2743200" cy="23653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122" name="Rectangle 2">
            <a:extLst>
              <a:ext uri="{FF2B5EF4-FFF2-40B4-BE49-F238E27FC236}">
                <a16:creationId xmlns:a16="http://schemas.microsoft.com/office/drawing/2014/main" id="{82988367-0A1F-CD4B-8697-ECC59E231E99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914400" y="4648200"/>
            <a:ext cx="9144000" cy="1524000"/>
          </a:xfrm>
        </p:spPr>
        <p:txBody>
          <a:bodyPr/>
          <a:lstStyle/>
          <a:p>
            <a:pPr algn="ctr" eaLnBrk="1" hangingPunct="1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8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Instructor: Alexander Stoytchev</a:t>
            </a:r>
          </a:p>
          <a:p>
            <a:pPr algn="ctr" eaLnBrk="1" hangingPunct="1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8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algn="ctr" eaLnBrk="1" hangingPunct="1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http://www.ece.iastate.edu/~alexs/classes/</a:t>
            </a:r>
          </a:p>
        </p:txBody>
      </p:sp>
      <p:sp>
        <p:nvSpPr>
          <p:cNvPr id="5123" name="Rectangle 4">
            <a:extLst>
              <a:ext uri="{FF2B5EF4-FFF2-40B4-BE49-F238E27FC236}">
                <a16:creationId xmlns:a16="http://schemas.microsoft.com/office/drawing/2014/main" id="{58DDDE04-67BF-3D4C-9FC0-7C242587A49D}"/>
              </a:ext>
            </a:extLst>
          </p:cNvPr>
          <p:cNvSpPr>
            <a:spLocks noChangeArrowheads="1"/>
          </p:cNvSpPr>
          <p:nvPr/>
        </p:nvSpPr>
        <p:spPr bwMode="auto">
          <a:xfrm>
            <a:off x="3948113" y="877889"/>
            <a:ext cx="6108700" cy="17748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 dirty="0" err="1"/>
              <a:t>CprE</a:t>
            </a:r>
            <a:r>
              <a:rPr lang="en-US" altLang="en-US" sz="3600" b="1" dirty="0"/>
              <a:t> 2810: </a:t>
            </a:r>
            <a:br>
              <a:rPr lang="en-US" altLang="en-US" sz="3600" b="1" dirty="0"/>
            </a:br>
            <a:r>
              <a:rPr lang="en-US" altLang="en-US" sz="3600" b="1" dirty="0"/>
              <a:t>Digital Logic</a:t>
            </a:r>
          </a:p>
        </p:txBody>
      </p:sp>
    </p:spTree>
  </p:cSld>
  <p:clrMapOvr>
    <a:masterClrMapping/>
  </p:clrMapOvr>
  <p:transition spd="slow"/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505" name="Title 1">
            <a:extLst>
              <a:ext uri="{FF2B5EF4-FFF2-40B4-BE49-F238E27FC236}">
                <a16:creationId xmlns:a16="http://schemas.microsoft.com/office/drawing/2014/main" id="{3FC78B35-DB6A-8845-B919-14838E88B9C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10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Program Counter</a:t>
            </a:r>
            <a:br>
              <a:rPr lang="en-US" dirty="0"/>
            </a:br>
            <a:r>
              <a:rPr lang="en-US" dirty="0"/>
              <a:t>Update Logic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 spd="slow"/>
</p:sld>
</file>

<file path=ppt/slides/slide10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4929" name="Group 29">
            <a:extLst>
              <a:ext uri="{FF2B5EF4-FFF2-40B4-BE49-F238E27FC236}">
                <a16:creationId xmlns:a16="http://schemas.microsoft.com/office/drawing/2014/main" id="{92D1EB9D-82FB-2247-A65F-383FAA5CF257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25065" name="Group 49">
              <a:extLst>
                <a:ext uri="{FF2B5EF4-FFF2-40B4-BE49-F238E27FC236}">
                  <a16:creationId xmlns:a16="http://schemas.microsoft.com/office/drawing/2014/main" id="{50BB2D77-EEEB-7642-AADB-A6DF1BE351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25231" name="Group 33">
                <a:extLst>
                  <a:ext uri="{FF2B5EF4-FFF2-40B4-BE49-F238E27FC236}">
                    <a16:creationId xmlns:a16="http://schemas.microsoft.com/office/drawing/2014/main" id="{F2389DAD-0024-444E-A6DF-60BA98649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25273" name="TextBox 467">
                  <a:extLst>
                    <a:ext uri="{FF2B5EF4-FFF2-40B4-BE49-F238E27FC236}">
                      <a16:creationId xmlns:a16="http://schemas.microsoft.com/office/drawing/2014/main" id="{AFF92BDC-789C-6943-BFF9-099B48F625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232" name="Group 34">
                <a:extLst>
                  <a:ext uri="{FF2B5EF4-FFF2-40B4-BE49-F238E27FC236}">
                    <a16:creationId xmlns:a16="http://schemas.microsoft.com/office/drawing/2014/main" id="{9AFAB373-697F-1F4E-AE4B-2E145FC130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25271" name="TextBox 469">
                  <a:extLst>
                    <a:ext uri="{FF2B5EF4-FFF2-40B4-BE49-F238E27FC236}">
                      <a16:creationId xmlns:a16="http://schemas.microsoft.com/office/drawing/2014/main" id="{7B61DF16-3F1B-5E40-BB26-6EEB6CF8FD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234" name="TextBox 472">
                <a:extLst>
                  <a:ext uri="{FF2B5EF4-FFF2-40B4-BE49-F238E27FC236}">
                    <a16:creationId xmlns:a16="http://schemas.microsoft.com/office/drawing/2014/main" id="{4D84DCD2-D895-A84E-804E-46C4689E49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25235" name="Group 441">
                <a:extLst>
                  <a:ext uri="{FF2B5EF4-FFF2-40B4-BE49-F238E27FC236}">
                    <a16:creationId xmlns:a16="http://schemas.microsoft.com/office/drawing/2014/main" id="{F3C1BDB9-DB45-CC4E-8767-9A9CEB03F0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25254" name="Group 450">
                  <a:extLst>
                    <a:ext uri="{FF2B5EF4-FFF2-40B4-BE49-F238E27FC236}">
                      <a16:creationId xmlns:a16="http://schemas.microsoft.com/office/drawing/2014/main" id="{E8249482-8E33-194A-B67C-35E81F42DA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25268" name="TextBox 464">
                    <a:extLst>
                      <a:ext uri="{FF2B5EF4-FFF2-40B4-BE49-F238E27FC236}">
                        <a16:creationId xmlns:a16="http://schemas.microsoft.com/office/drawing/2014/main" id="{CAA63AE1-D179-2B40-8B53-2886172A55D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270" name="TextBox 466">
                    <a:extLst>
                      <a:ext uri="{FF2B5EF4-FFF2-40B4-BE49-F238E27FC236}">
                        <a16:creationId xmlns:a16="http://schemas.microsoft.com/office/drawing/2014/main" id="{BFD8D5C3-600A-7643-AB77-CDEFB80AC1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25255" name="Group 451">
                  <a:extLst>
                    <a:ext uri="{FF2B5EF4-FFF2-40B4-BE49-F238E27FC236}">
                      <a16:creationId xmlns:a16="http://schemas.microsoft.com/office/drawing/2014/main" id="{5923B195-841F-EF40-AAC5-F3BA1305BCA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25265" name="TextBox 461">
                    <a:extLst>
                      <a:ext uri="{FF2B5EF4-FFF2-40B4-BE49-F238E27FC236}">
                        <a16:creationId xmlns:a16="http://schemas.microsoft.com/office/drawing/2014/main" id="{D3740F54-14BE-7347-869C-A064A74FCA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267" name="TextBox 463">
                    <a:extLst>
                      <a:ext uri="{FF2B5EF4-FFF2-40B4-BE49-F238E27FC236}">
                        <a16:creationId xmlns:a16="http://schemas.microsoft.com/office/drawing/2014/main" id="{180ADF30-C538-6541-8878-EE54D1EFB22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25256" name="Group 452">
                  <a:extLst>
                    <a:ext uri="{FF2B5EF4-FFF2-40B4-BE49-F238E27FC236}">
                      <a16:creationId xmlns:a16="http://schemas.microsoft.com/office/drawing/2014/main" id="{643F0D2F-098D-F643-BEEE-C95D95653F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25262" name="TextBox 458">
                    <a:extLst>
                      <a:ext uri="{FF2B5EF4-FFF2-40B4-BE49-F238E27FC236}">
                        <a16:creationId xmlns:a16="http://schemas.microsoft.com/office/drawing/2014/main" id="{066725D5-F6B6-BA48-B13B-8093868B76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264" name="TextBox 460">
                    <a:extLst>
                      <a:ext uri="{FF2B5EF4-FFF2-40B4-BE49-F238E27FC236}">
                        <a16:creationId xmlns:a16="http://schemas.microsoft.com/office/drawing/2014/main" id="{8D51C0D3-30E4-F34D-AD8B-0FCEAC8F17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5258" name="Group 453">
                  <a:extLst>
                    <a:ext uri="{FF2B5EF4-FFF2-40B4-BE49-F238E27FC236}">
                      <a16:creationId xmlns:a16="http://schemas.microsoft.com/office/drawing/2014/main" id="{F2DF1CAF-9C3B-F648-80C5-CF2EE5AB74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25259" name="TextBox 455">
                    <a:extLst>
                      <a:ext uri="{FF2B5EF4-FFF2-40B4-BE49-F238E27FC236}">
                        <a16:creationId xmlns:a16="http://schemas.microsoft.com/office/drawing/2014/main" id="{EF8BE97B-F09A-3C40-AE77-6D2BB9A6B5A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261" name="TextBox 457">
                    <a:extLst>
                      <a:ext uri="{FF2B5EF4-FFF2-40B4-BE49-F238E27FC236}">
                        <a16:creationId xmlns:a16="http://schemas.microsoft.com/office/drawing/2014/main" id="{8EB17DD3-E6E2-2643-8BA8-C494AA17637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25236" name="Group 44">
                <a:extLst>
                  <a:ext uri="{FF2B5EF4-FFF2-40B4-BE49-F238E27FC236}">
                    <a16:creationId xmlns:a16="http://schemas.microsoft.com/office/drawing/2014/main" id="{2B8A685C-19F6-E645-87B4-7CF63487D6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25252" name="TextBox 443">
                  <a:extLst>
                    <a:ext uri="{FF2B5EF4-FFF2-40B4-BE49-F238E27FC236}">
                      <a16:creationId xmlns:a16="http://schemas.microsoft.com/office/drawing/2014/main" id="{A2247F58-2D18-0E48-BE95-69635AA3F6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237" name="Group 48">
                <a:extLst>
                  <a:ext uri="{FF2B5EF4-FFF2-40B4-BE49-F238E27FC236}">
                    <a16:creationId xmlns:a16="http://schemas.microsoft.com/office/drawing/2014/main" id="{15278BAD-CE89-5146-8021-FA18901A8B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25250" name="TextBox 445">
                  <a:extLst>
                    <a:ext uri="{FF2B5EF4-FFF2-40B4-BE49-F238E27FC236}">
                      <a16:creationId xmlns:a16="http://schemas.microsoft.com/office/drawing/2014/main" id="{97CF8945-21CC-BD4D-8D0E-E9C9E27489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238" name="TextBox 448">
                <a:extLst>
                  <a:ext uri="{FF2B5EF4-FFF2-40B4-BE49-F238E27FC236}">
                    <a16:creationId xmlns:a16="http://schemas.microsoft.com/office/drawing/2014/main" id="{CB614285-1B6D-3E4B-B01C-DF9ABDD313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25239" name="TextBox 474">
                <a:extLst>
                  <a:ext uri="{FF2B5EF4-FFF2-40B4-BE49-F238E27FC236}">
                    <a16:creationId xmlns:a16="http://schemas.microsoft.com/office/drawing/2014/main" id="{3771595C-12C7-5B44-AAF0-DBB8146E1F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25240" name="Group 475">
                <a:extLst>
                  <a:ext uri="{FF2B5EF4-FFF2-40B4-BE49-F238E27FC236}">
                    <a16:creationId xmlns:a16="http://schemas.microsoft.com/office/drawing/2014/main" id="{329EE9E5-CA91-A345-9947-91A875592A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25248" name="TextBox 476">
                  <a:extLst>
                    <a:ext uri="{FF2B5EF4-FFF2-40B4-BE49-F238E27FC236}">
                      <a16:creationId xmlns:a16="http://schemas.microsoft.com/office/drawing/2014/main" id="{EF5C6B23-CF71-AA4A-975C-DF278DD82E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241" name="Group 478">
                <a:extLst>
                  <a:ext uri="{FF2B5EF4-FFF2-40B4-BE49-F238E27FC236}">
                    <a16:creationId xmlns:a16="http://schemas.microsoft.com/office/drawing/2014/main" id="{65D0DF39-6746-8C42-B701-8963BDB799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25246" name="TextBox 482">
                  <a:extLst>
                    <a:ext uri="{FF2B5EF4-FFF2-40B4-BE49-F238E27FC236}">
                      <a16:creationId xmlns:a16="http://schemas.microsoft.com/office/drawing/2014/main" id="{B4D5D820-C5BD-4043-A979-2329F40912D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242" name="Group 498">
                <a:extLst>
                  <a:ext uri="{FF2B5EF4-FFF2-40B4-BE49-F238E27FC236}">
                    <a16:creationId xmlns:a16="http://schemas.microsoft.com/office/drawing/2014/main" id="{EBE71980-D44F-514C-AD37-8BE9BA631BD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25244" name="TextBox 499">
                  <a:extLst>
                    <a:ext uri="{FF2B5EF4-FFF2-40B4-BE49-F238E27FC236}">
                      <a16:creationId xmlns:a16="http://schemas.microsoft.com/office/drawing/2014/main" id="{0350EB5D-62E1-3742-8AD3-3B83E069C7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5066" name="Group 132">
              <a:extLst>
                <a:ext uri="{FF2B5EF4-FFF2-40B4-BE49-F238E27FC236}">
                  <a16:creationId xmlns:a16="http://schemas.microsoft.com/office/drawing/2014/main" id="{89F4F132-A053-1D4F-97EF-13EE2F249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5067" name="Group 6">
              <a:extLst>
                <a:ext uri="{FF2B5EF4-FFF2-40B4-BE49-F238E27FC236}">
                  <a16:creationId xmlns:a16="http://schemas.microsoft.com/office/drawing/2014/main" id="{C32EF981-9F29-1C48-B1EB-7DE22E359E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25205" name="Group 55">
                <a:extLst>
                  <a:ext uri="{FF2B5EF4-FFF2-40B4-BE49-F238E27FC236}">
                    <a16:creationId xmlns:a16="http://schemas.microsoft.com/office/drawing/2014/main" id="{88E57AA0-87CC-BA45-99EE-D017216AEC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25226" name="TextBox 57">
                  <a:extLst>
                    <a:ext uri="{FF2B5EF4-FFF2-40B4-BE49-F238E27FC236}">
                      <a16:creationId xmlns:a16="http://schemas.microsoft.com/office/drawing/2014/main" id="{C58802CA-E201-6449-8DE1-AF7F5D75DDE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25206" name="TextBox 59">
                <a:extLst>
                  <a:ext uri="{FF2B5EF4-FFF2-40B4-BE49-F238E27FC236}">
                    <a16:creationId xmlns:a16="http://schemas.microsoft.com/office/drawing/2014/main" id="{098AFA96-8965-7642-845E-1F3958CEC9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25068" name="Group 17">
              <a:extLst>
                <a:ext uri="{FF2B5EF4-FFF2-40B4-BE49-F238E27FC236}">
                  <a16:creationId xmlns:a16="http://schemas.microsoft.com/office/drawing/2014/main" id="{709480E0-8533-9D4F-B6E3-CEFD52437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25199" name="Group 16">
                <a:extLst>
                  <a:ext uri="{FF2B5EF4-FFF2-40B4-BE49-F238E27FC236}">
                    <a16:creationId xmlns:a16="http://schemas.microsoft.com/office/drawing/2014/main" id="{4937D01E-EF3C-E24C-BB40-653C99196C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25203" name="TextBox 82">
                  <a:extLst>
                    <a:ext uri="{FF2B5EF4-FFF2-40B4-BE49-F238E27FC236}">
                      <a16:creationId xmlns:a16="http://schemas.microsoft.com/office/drawing/2014/main" id="{D0BC6A81-8CE4-0245-9FFC-2C3302DDF4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200" name="TextBox 87">
                <a:extLst>
                  <a:ext uri="{FF2B5EF4-FFF2-40B4-BE49-F238E27FC236}">
                    <a16:creationId xmlns:a16="http://schemas.microsoft.com/office/drawing/2014/main" id="{5E53ACB1-A312-704C-A21E-63A4CA4D71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069" name="Group 154">
              <a:extLst>
                <a:ext uri="{FF2B5EF4-FFF2-40B4-BE49-F238E27FC236}">
                  <a16:creationId xmlns:a16="http://schemas.microsoft.com/office/drawing/2014/main" id="{DB69E14A-C6FB-2447-8BEC-366F88B96D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25192" name="TextBox 155">
                <a:extLst>
                  <a:ext uri="{FF2B5EF4-FFF2-40B4-BE49-F238E27FC236}">
                    <a16:creationId xmlns:a16="http://schemas.microsoft.com/office/drawing/2014/main" id="{E0B2721F-323C-A648-8511-9B72ED2FF4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195" name="TextBox 161">
                <a:extLst>
                  <a:ext uri="{FF2B5EF4-FFF2-40B4-BE49-F238E27FC236}">
                    <a16:creationId xmlns:a16="http://schemas.microsoft.com/office/drawing/2014/main" id="{73F047C0-97C3-3544-A7F0-831A90BE8E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070" name="Group 138">
              <a:extLst>
                <a:ext uri="{FF2B5EF4-FFF2-40B4-BE49-F238E27FC236}">
                  <a16:creationId xmlns:a16="http://schemas.microsoft.com/office/drawing/2014/main" id="{E054CDF2-8AB2-B54A-B272-E30115AEAA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25185" name="TextBox 139">
                <a:extLst>
                  <a:ext uri="{FF2B5EF4-FFF2-40B4-BE49-F238E27FC236}">
                    <a16:creationId xmlns:a16="http://schemas.microsoft.com/office/drawing/2014/main" id="{4EEB691D-89AA-CA46-A305-D573F2A7BD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188" name="TextBox 145">
                <a:extLst>
                  <a:ext uri="{FF2B5EF4-FFF2-40B4-BE49-F238E27FC236}">
                    <a16:creationId xmlns:a16="http://schemas.microsoft.com/office/drawing/2014/main" id="{2C64C859-C6D3-5643-B43B-64734B1653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073" name="Group 37">
              <a:extLst>
                <a:ext uri="{FF2B5EF4-FFF2-40B4-BE49-F238E27FC236}">
                  <a16:creationId xmlns:a16="http://schemas.microsoft.com/office/drawing/2014/main" id="{30AF5B09-1136-3244-B784-7DD257428E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184" name="TextBox 36">
                <a:extLst>
                  <a:ext uri="{FF2B5EF4-FFF2-40B4-BE49-F238E27FC236}">
                    <a16:creationId xmlns:a16="http://schemas.microsoft.com/office/drawing/2014/main" id="{0FEE82BB-BD56-F94A-B3B5-DF4D358799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078" name="Group 186">
              <a:extLst>
                <a:ext uri="{FF2B5EF4-FFF2-40B4-BE49-F238E27FC236}">
                  <a16:creationId xmlns:a16="http://schemas.microsoft.com/office/drawing/2014/main" id="{33AAB4D0-9F1C-2444-8168-3A945E5723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082" name="Group 23">
              <a:extLst>
                <a:ext uri="{FF2B5EF4-FFF2-40B4-BE49-F238E27FC236}">
                  <a16:creationId xmlns:a16="http://schemas.microsoft.com/office/drawing/2014/main" id="{BFC4ECA5-F80D-7A43-BF63-F77A50977A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25168" name="Group 43">
                <a:extLst>
                  <a:ext uri="{FF2B5EF4-FFF2-40B4-BE49-F238E27FC236}">
                    <a16:creationId xmlns:a16="http://schemas.microsoft.com/office/drawing/2014/main" id="{FBBD7A60-C8BA-624F-85CB-659B794A2F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25176" name="Group 38">
                  <a:extLst>
                    <a:ext uri="{FF2B5EF4-FFF2-40B4-BE49-F238E27FC236}">
                      <a16:creationId xmlns:a16="http://schemas.microsoft.com/office/drawing/2014/main" id="{5B62FCC7-387B-994D-BB49-5DB8568CF5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25179" name="TextBox 39">
                    <a:extLst>
                      <a:ext uri="{FF2B5EF4-FFF2-40B4-BE49-F238E27FC236}">
                        <a16:creationId xmlns:a16="http://schemas.microsoft.com/office/drawing/2014/main" id="{59F1437E-0282-5F4A-8D81-79A92385F2F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25177" name="TextBox 41">
                  <a:extLst>
                    <a:ext uri="{FF2B5EF4-FFF2-40B4-BE49-F238E27FC236}">
                      <a16:creationId xmlns:a16="http://schemas.microsoft.com/office/drawing/2014/main" id="{0B30A3F1-318F-E34C-848E-BB9D5D9DB22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5172" name="Group 106">
                <a:extLst>
                  <a:ext uri="{FF2B5EF4-FFF2-40B4-BE49-F238E27FC236}">
                    <a16:creationId xmlns:a16="http://schemas.microsoft.com/office/drawing/2014/main" id="{932754AC-C1EA-544C-BDF8-945D23128B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5175" name="TextBox 108">
                  <a:extLst>
                    <a:ext uri="{FF2B5EF4-FFF2-40B4-BE49-F238E27FC236}">
                      <a16:creationId xmlns:a16="http://schemas.microsoft.com/office/drawing/2014/main" id="{B606AF69-2C5C-DE4F-9984-22622D734A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084" name="Group 5">
              <a:extLst>
                <a:ext uri="{FF2B5EF4-FFF2-40B4-BE49-F238E27FC236}">
                  <a16:creationId xmlns:a16="http://schemas.microsoft.com/office/drawing/2014/main" id="{53251A11-9279-124E-AA51-7C215F3AFB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25166" name="TextBox 483">
                <a:extLst>
                  <a:ext uri="{FF2B5EF4-FFF2-40B4-BE49-F238E27FC236}">
                    <a16:creationId xmlns:a16="http://schemas.microsoft.com/office/drawing/2014/main" id="{5A74C90E-C1FC-F44F-A834-0FB9078A6C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5086" name="Group 32">
              <a:extLst>
                <a:ext uri="{FF2B5EF4-FFF2-40B4-BE49-F238E27FC236}">
                  <a16:creationId xmlns:a16="http://schemas.microsoft.com/office/drawing/2014/main" id="{C2AAAF68-B81C-0446-95DC-9C80C13DF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25158" name="Group 491">
                <a:extLst>
                  <a:ext uri="{FF2B5EF4-FFF2-40B4-BE49-F238E27FC236}">
                    <a16:creationId xmlns:a16="http://schemas.microsoft.com/office/drawing/2014/main" id="{EEFF7F16-CBDD-5346-8CD7-CF2D0EBF39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25164" name="TextBox 492">
                  <a:extLst>
                    <a:ext uri="{FF2B5EF4-FFF2-40B4-BE49-F238E27FC236}">
                      <a16:creationId xmlns:a16="http://schemas.microsoft.com/office/drawing/2014/main" id="{436638B4-EED9-E54D-9926-22EB7C5A22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159" name="Group 494">
                <a:extLst>
                  <a:ext uri="{FF2B5EF4-FFF2-40B4-BE49-F238E27FC236}">
                    <a16:creationId xmlns:a16="http://schemas.microsoft.com/office/drawing/2014/main" id="{6103BBF9-4245-BF49-ACD4-AF04A742D3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25162" name="TextBox 495">
                  <a:extLst>
                    <a:ext uri="{FF2B5EF4-FFF2-40B4-BE49-F238E27FC236}">
                      <a16:creationId xmlns:a16="http://schemas.microsoft.com/office/drawing/2014/main" id="{7684D5B9-ADBB-4F4A-AFF5-66B7B553C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160" name="TextBox 503">
                <a:extLst>
                  <a:ext uri="{FF2B5EF4-FFF2-40B4-BE49-F238E27FC236}">
                    <a16:creationId xmlns:a16="http://schemas.microsoft.com/office/drawing/2014/main" id="{80C5A1B4-51DF-8849-8A3D-3BC1D7F009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5090" name="TextBox 12">
              <a:extLst>
                <a:ext uri="{FF2B5EF4-FFF2-40B4-BE49-F238E27FC236}">
                  <a16:creationId xmlns:a16="http://schemas.microsoft.com/office/drawing/2014/main" id="{2F133E27-93AC-4649-9257-DCE8625084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25091" name="Group 317">
              <a:extLst>
                <a:ext uri="{FF2B5EF4-FFF2-40B4-BE49-F238E27FC236}">
                  <a16:creationId xmlns:a16="http://schemas.microsoft.com/office/drawing/2014/main" id="{8E6CB07D-393D-2D49-8D01-0C42606F36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25141" name="Group 318">
                <a:extLst>
                  <a:ext uri="{FF2B5EF4-FFF2-40B4-BE49-F238E27FC236}">
                    <a16:creationId xmlns:a16="http://schemas.microsoft.com/office/drawing/2014/main" id="{45D8E1E5-5887-7941-A05A-A29561C541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5150" name="Group 327">
                  <a:extLst>
                    <a:ext uri="{FF2B5EF4-FFF2-40B4-BE49-F238E27FC236}">
                      <a16:creationId xmlns:a16="http://schemas.microsoft.com/office/drawing/2014/main" id="{EEB39554-9923-5F42-9898-15BF6CE90DA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25151" name="TextBox 7">
                    <a:extLst>
                      <a:ext uri="{FF2B5EF4-FFF2-40B4-BE49-F238E27FC236}">
                        <a16:creationId xmlns:a16="http://schemas.microsoft.com/office/drawing/2014/main" id="{A584CAC3-E130-BB41-84EC-AAF3722F8F7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153" name="TextBox 329">
                    <a:extLst>
                      <a:ext uri="{FF2B5EF4-FFF2-40B4-BE49-F238E27FC236}">
                        <a16:creationId xmlns:a16="http://schemas.microsoft.com/office/drawing/2014/main" id="{57BA8A72-EAF2-F847-A502-341C45E55D2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25154" name="Group 330">
                    <a:extLst>
                      <a:ext uri="{FF2B5EF4-FFF2-40B4-BE49-F238E27FC236}">
                        <a16:creationId xmlns:a16="http://schemas.microsoft.com/office/drawing/2014/main" id="{0E2DCE5E-B827-1941-912A-DA702F65E81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25156" name="TextBox 333">
                      <a:extLst>
                        <a:ext uri="{FF2B5EF4-FFF2-40B4-BE49-F238E27FC236}">
                          <a16:creationId xmlns:a16="http://schemas.microsoft.com/office/drawing/2014/main" id="{2C8940B1-C654-2C41-B820-8C28827B0D3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5155" name="TextBox 332">
                    <a:extLst>
                      <a:ext uri="{FF2B5EF4-FFF2-40B4-BE49-F238E27FC236}">
                        <a16:creationId xmlns:a16="http://schemas.microsoft.com/office/drawing/2014/main" id="{3AACA7F0-AEFA-C448-A332-37DC7CDE18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5092" name="Group 11">
              <a:extLst>
                <a:ext uri="{FF2B5EF4-FFF2-40B4-BE49-F238E27FC236}">
                  <a16:creationId xmlns:a16="http://schemas.microsoft.com/office/drawing/2014/main" id="{BD76897E-3026-AE49-A444-BB7EDED418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097" name="Group 60">
              <a:extLst>
                <a:ext uri="{FF2B5EF4-FFF2-40B4-BE49-F238E27FC236}">
                  <a16:creationId xmlns:a16="http://schemas.microsoft.com/office/drawing/2014/main" id="{C6B7A9A4-2E8E-E443-97DE-15E0C4832D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5130" name="Group 53">
                <a:extLst>
                  <a:ext uri="{FF2B5EF4-FFF2-40B4-BE49-F238E27FC236}">
                    <a16:creationId xmlns:a16="http://schemas.microsoft.com/office/drawing/2014/main" id="{7AE38D93-2693-8F47-A716-95D3A7FACB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5133" name="Group 52">
                  <a:extLst>
                    <a:ext uri="{FF2B5EF4-FFF2-40B4-BE49-F238E27FC236}">
                      <a16:creationId xmlns:a16="http://schemas.microsoft.com/office/drawing/2014/main" id="{BD2753CF-F4E6-2346-AD3E-8C65A54824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25137" name="TextBox 122">
                    <a:extLst>
                      <a:ext uri="{FF2B5EF4-FFF2-40B4-BE49-F238E27FC236}">
                        <a16:creationId xmlns:a16="http://schemas.microsoft.com/office/drawing/2014/main" id="{C80CC7CF-ECB7-1E4B-B55A-9A50FE7E5C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5134" name="TextBox 128">
                  <a:extLst>
                    <a:ext uri="{FF2B5EF4-FFF2-40B4-BE49-F238E27FC236}">
                      <a16:creationId xmlns:a16="http://schemas.microsoft.com/office/drawing/2014/main" id="{E3BDEEDF-1A6B-3046-821F-EEFEB9FC67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5098" name="TextBox 359">
              <a:extLst>
                <a:ext uri="{FF2B5EF4-FFF2-40B4-BE49-F238E27FC236}">
                  <a16:creationId xmlns:a16="http://schemas.microsoft.com/office/drawing/2014/main" id="{9A007086-FD16-5242-ACC8-30C112C979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25099" name="Group 31">
              <a:extLst>
                <a:ext uri="{FF2B5EF4-FFF2-40B4-BE49-F238E27FC236}">
                  <a16:creationId xmlns:a16="http://schemas.microsoft.com/office/drawing/2014/main" id="{EF7C9E70-9D18-0544-88CF-50F7DC93A8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25120" name="Group 28">
                <a:extLst>
                  <a:ext uri="{FF2B5EF4-FFF2-40B4-BE49-F238E27FC236}">
                    <a16:creationId xmlns:a16="http://schemas.microsoft.com/office/drawing/2014/main" id="{0B1947D8-7504-1248-BE5A-EB31B70FA4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5123" name="Group 24">
                  <a:extLst>
                    <a:ext uri="{FF2B5EF4-FFF2-40B4-BE49-F238E27FC236}">
                      <a16:creationId xmlns:a16="http://schemas.microsoft.com/office/drawing/2014/main" id="{89B731AF-CB32-4B44-86FE-8F242D8F8A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25127" name="TextBox 171">
                    <a:extLst>
                      <a:ext uri="{FF2B5EF4-FFF2-40B4-BE49-F238E27FC236}">
                        <a16:creationId xmlns:a16="http://schemas.microsoft.com/office/drawing/2014/main" id="{AA04AAD5-C01A-124D-BEF9-176FCD43B1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5124" name="TextBox 177">
                  <a:extLst>
                    <a:ext uri="{FF2B5EF4-FFF2-40B4-BE49-F238E27FC236}">
                      <a16:creationId xmlns:a16="http://schemas.microsoft.com/office/drawing/2014/main" id="{76DF1C9F-E389-3246-9D8F-39E2886C11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5101" name="Group 358">
              <a:extLst>
                <a:ext uri="{FF2B5EF4-FFF2-40B4-BE49-F238E27FC236}">
                  <a16:creationId xmlns:a16="http://schemas.microsoft.com/office/drawing/2014/main" id="{D16EA4E3-D87F-4244-885C-36A883A8D9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25102" name="Group 377">
                <a:extLst>
                  <a:ext uri="{FF2B5EF4-FFF2-40B4-BE49-F238E27FC236}">
                    <a16:creationId xmlns:a16="http://schemas.microsoft.com/office/drawing/2014/main" id="{03EFA425-EE7D-D743-8857-0A6D247162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25107" name="TextBox 7">
                  <a:extLst>
                    <a:ext uri="{FF2B5EF4-FFF2-40B4-BE49-F238E27FC236}">
                      <a16:creationId xmlns:a16="http://schemas.microsoft.com/office/drawing/2014/main" id="{7B9118C8-6287-B745-9394-ACF9A72720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25108" name="Group 390">
                  <a:extLst>
                    <a:ext uri="{FF2B5EF4-FFF2-40B4-BE49-F238E27FC236}">
                      <a16:creationId xmlns:a16="http://schemas.microsoft.com/office/drawing/2014/main" id="{474905B6-91AB-8D49-9C24-49365D5A7A1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25109" name="TextBox 391">
                    <a:extLst>
                      <a:ext uri="{FF2B5EF4-FFF2-40B4-BE49-F238E27FC236}">
                        <a16:creationId xmlns:a16="http://schemas.microsoft.com/office/drawing/2014/main" id="{BBBD1390-0896-DD4B-AEFF-1B2F7290201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25103" name="TextBox 381">
                <a:extLst>
                  <a:ext uri="{FF2B5EF4-FFF2-40B4-BE49-F238E27FC236}">
                    <a16:creationId xmlns:a16="http://schemas.microsoft.com/office/drawing/2014/main" id="{1843AACF-F2BC-E34F-881F-9EAE42D4F3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105" name="TextBox 384">
                <a:extLst>
                  <a:ext uri="{FF2B5EF4-FFF2-40B4-BE49-F238E27FC236}">
                    <a16:creationId xmlns:a16="http://schemas.microsoft.com/office/drawing/2014/main" id="{DA0CAB49-19A0-4245-8CA6-1347AAB35B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4931" name="Group 223">
            <a:extLst>
              <a:ext uri="{FF2B5EF4-FFF2-40B4-BE49-F238E27FC236}">
                <a16:creationId xmlns:a16="http://schemas.microsoft.com/office/drawing/2014/main" id="{FDEEAE74-DBAE-FD4C-8A7F-6C4C784B04A5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24940" name="Group 225">
              <a:extLst>
                <a:ext uri="{FF2B5EF4-FFF2-40B4-BE49-F238E27FC236}">
                  <a16:creationId xmlns:a16="http://schemas.microsoft.com/office/drawing/2014/main" id="{1FC60BD2-79F1-314C-8CFE-DB3E2AE5C5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25063" name="TextBox 380">
                <a:extLst>
                  <a:ext uri="{FF2B5EF4-FFF2-40B4-BE49-F238E27FC236}">
                    <a16:creationId xmlns:a16="http://schemas.microsoft.com/office/drawing/2014/main" id="{D9F0FE3E-4249-7E4F-936D-9E66EA1A00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41" name="Group 226">
              <a:extLst>
                <a:ext uri="{FF2B5EF4-FFF2-40B4-BE49-F238E27FC236}">
                  <a16:creationId xmlns:a16="http://schemas.microsoft.com/office/drawing/2014/main" id="{80E7401C-CF66-6E41-A6C0-65ED47A2D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62" name="TextBox 379">
                <a:extLst>
                  <a:ext uri="{FF2B5EF4-FFF2-40B4-BE49-F238E27FC236}">
                    <a16:creationId xmlns:a16="http://schemas.microsoft.com/office/drawing/2014/main" id="{C289F35F-3049-CE4B-B7D2-B960CA8A6C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42" name="Group 227">
              <a:extLst>
                <a:ext uri="{FF2B5EF4-FFF2-40B4-BE49-F238E27FC236}">
                  <a16:creationId xmlns:a16="http://schemas.microsoft.com/office/drawing/2014/main" id="{B1795657-00BB-2D4C-98CF-DB70CE9E2C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60" name="TextBox 376">
                <a:extLst>
                  <a:ext uri="{FF2B5EF4-FFF2-40B4-BE49-F238E27FC236}">
                    <a16:creationId xmlns:a16="http://schemas.microsoft.com/office/drawing/2014/main" id="{331CD559-D4F6-EC43-B407-AADD0AEB2E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43" name="Group 228">
              <a:extLst>
                <a:ext uri="{FF2B5EF4-FFF2-40B4-BE49-F238E27FC236}">
                  <a16:creationId xmlns:a16="http://schemas.microsoft.com/office/drawing/2014/main" id="{16A1EDB9-C7EF-5F4E-8A9B-F3E3717E00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58" name="TextBox 374">
                <a:extLst>
                  <a:ext uri="{FF2B5EF4-FFF2-40B4-BE49-F238E27FC236}">
                    <a16:creationId xmlns:a16="http://schemas.microsoft.com/office/drawing/2014/main" id="{5B0E1CA5-9A11-C945-A05F-E9A886B1B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4944" name="Group 229">
              <a:extLst>
                <a:ext uri="{FF2B5EF4-FFF2-40B4-BE49-F238E27FC236}">
                  <a16:creationId xmlns:a16="http://schemas.microsoft.com/office/drawing/2014/main" id="{8488E272-D3F4-264A-B1D1-C0A291ABA4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56" name="TextBox 372">
                <a:extLst>
                  <a:ext uri="{FF2B5EF4-FFF2-40B4-BE49-F238E27FC236}">
                    <a16:creationId xmlns:a16="http://schemas.microsoft.com/office/drawing/2014/main" id="{3CF4117E-36D1-5443-BC3C-A3F282926D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4945" name="Group 230">
              <a:extLst>
                <a:ext uri="{FF2B5EF4-FFF2-40B4-BE49-F238E27FC236}">
                  <a16:creationId xmlns:a16="http://schemas.microsoft.com/office/drawing/2014/main" id="{0B87CF2A-D561-9F4B-8265-D14DB899AD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54" name="TextBox 370">
                <a:extLst>
                  <a:ext uri="{FF2B5EF4-FFF2-40B4-BE49-F238E27FC236}">
                    <a16:creationId xmlns:a16="http://schemas.microsoft.com/office/drawing/2014/main" id="{BC1E7798-BAF9-1847-90E9-8073C294B5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24946" name="Group 232">
              <a:extLst>
                <a:ext uri="{FF2B5EF4-FFF2-40B4-BE49-F238E27FC236}">
                  <a16:creationId xmlns:a16="http://schemas.microsoft.com/office/drawing/2014/main" id="{3F088456-8565-3042-A2F9-04485E1140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25051" name="TextBox 367">
                <a:extLst>
                  <a:ext uri="{FF2B5EF4-FFF2-40B4-BE49-F238E27FC236}">
                    <a16:creationId xmlns:a16="http://schemas.microsoft.com/office/drawing/2014/main" id="{A5588BB2-38BE-B047-964A-DE89A669E2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47" name="Group 233">
              <a:extLst>
                <a:ext uri="{FF2B5EF4-FFF2-40B4-BE49-F238E27FC236}">
                  <a16:creationId xmlns:a16="http://schemas.microsoft.com/office/drawing/2014/main" id="{6C2C8543-4430-A544-B65F-5884E7FADB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50" name="TextBox 366">
                <a:extLst>
                  <a:ext uri="{FF2B5EF4-FFF2-40B4-BE49-F238E27FC236}">
                    <a16:creationId xmlns:a16="http://schemas.microsoft.com/office/drawing/2014/main" id="{FACA11F9-3AA9-6947-8DDC-1BA416B0FE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4948" name="Group 234">
              <a:extLst>
                <a:ext uri="{FF2B5EF4-FFF2-40B4-BE49-F238E27FC236}">
                  <a16:creationId xmlns:a16="http://schemas.microsoft.com/office/drawing/2014/main" id="{B9F3D5E4-10CA-3B45-9DF2-52937E4380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48" name="TextBox 364">
                <a:extLst>
                  <a:ext uri="{FF2B5EF4-FFF2-40B4-BE49-F238E27FC236}">
                    <a16:creationId xmlns:a16="http://schemas.microsoft.com/office/drawing/2014/main" id="{128CFC1C-5C3D-4041-9FAC-DE81928D08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24949" name="Group 236">
              <a:extLst>
                <a:ext uri="{FF2B5EF4-FFF2-40B4-BE49-F238E27FC236}">
                  <a16:creationId xmlns:a16="http://schemas.microsoft.com/office/drawing/2014/main" id="{2BAFDCF6-4D56-7943-BCFF-D1BF63BAE5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44" name="TextBox 360">
                <a:extLst>
                  <a:ext uri="{FF2B5EF4-FFF2-40B4-BE49-F238E27FC236}">
                    <a16:creationId xmlns:a16="http://schemas.microsoft.com/office/drawing/2014/main" id="{F926E8DE-FAAB-2943-801D-62CB07F82F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46" name="TextBox 362">
                <a:extLst>
                  <a:ext uri="{FF2B5EF4-FFF2-40B4-BE49-F238E27FC236}">
                    <a16:creationId xmlns:a16="http://schemas.microsoft.com/office/drawing/2014/main" id="{1FCB9F2F-9A34-CB44-9A38-A40D79AA98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24950" name="TextBox 237">
              <a:extLst>
                <a:ext uri="{FF2B5EF4-FFF2-40B4-BE49-F238E27FC236}">
                  <a16:creationId xmlns:a16="http://schemas.microsoft.com/office/drawing/2014/main" id="{5DE416FE-7F5A-6B42-9F86-0F8C310455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952" name="Group 239">
              <a:extLst>
                <a:ext uri="{FF2B5EF4-FFF2-40B4-BE49-F238E27FC236}">
                  <a16:creationId xmlns:a16="http://schemas.microsoft.com/office/drawing/2014/main" id="{A9591251-74E9-AB4E-8303-90966107D1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40" name="TextBox 353">
                <a:extLst>
                  <a:ext uri="{FF2B5EF4-FFF2-40B4-BE49-F238E27FC236}">
                    <a16:creationId xmlns:a16="http://schemas.microsoft.com/office/drawing/2014/main" id="{547CC1D2-E70C-6E4F-97EB-709631DC1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42" name="TextBox 356">
                <a:extLst>
                  <a:ext uri="{FF2B5EF4-FFF2-40B4-BE49-F238E27FC236}">
                    <a16:creationId xmlns:a16="http://schemas.microsoft.com/office/drawing/2014/main" id="{B00C07FC-48A2-794A-A4FA-9916A1B637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53" name="Group 240">
              <a:extLst>
                <a:ext uri="{FF2B5EF4-FFF2-40B4-BE49-F238E27FC236}">
                  <a16:creationId xmlns:a16="http://schemas.microsoft.com/office/drawing/2014/main" id="{5581E64A-FAAD-7D4A-8643-F0A7905D8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34" name="TextBox 347">
                <a:extLst>
                  <a:ext uri="{FF2B5EF4-FFF2-40B4-BE49-F238E27FC236}">
                    <a16:creationId xmlns:a16="http://schemas.microsoft.com/office/drawing/2014/main" id="{E8B84207-C867-B041-8BC4-6C8AD9C3A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36" name="TextBox 349">
                <a:extLst>
                  <a:ext uri="{FF2B5EF4-FFF2-40B4-BE49-F238E27FC236}">
                    <a16:creationId xmlns:a16="http://schemas.microsoft.com/office/drawing/2014/main" id="{A952FDF2-E99F-AA43-98C6-A144C5D218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54" name="Group 241">
              <a:extLst>
                <a:ext uri="{FF2B5EF4-FFF2-40B4-BE49-F238E27FC236}">
                  <a16:creationId xmlns:a16="http://schemas.microsoft.com/office/drawing/2014/main" id="{AD173C17-A3AD-BB42-A529-2B92DACC60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30" name="TextBox 343">
                <a:extLst>
                  <a:ext uri="{FF2B5EF4-FFF2-40B4-BE49-F238E27FC236}">
                    <a16:creationId xmlns:a16="http://schemas.microsoft.com/office/drawing/2014/main" id="{34EEA6B6-4DAE-304F-9804-A91F292E40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55" name="Group 243">
              <a:extLst>
                <a:ext uri="{FF2B5EF4-FFF2-40B4-BE49-F238E27FC236}">
                  <a16:creationId xmlns:a16="http://schemas.microsoft.com/office/drawing/2014/main" id="{81AE5069-F348-D747-BD09-29B59DAEB8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28" name="TextBox 341">
                <a:extLst>
                  <a:ext uri="{FF2B5EF4-FFF2-40B4-BE49-F238E27FC236}">
                    <a16:creationId xmlns:a16="http://schemas.microsoft.com/office/drawing/2014/main" id="{81B98ACE-D9C2-D64E-BF61-C3F1332D5C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56" name="Group 244">
              <a:extLst>
                <a:ext uri="{FF2B5EF4-FFF2-40B4-BE49-F238E27FC236}">
                  <a16:creationId xmlns:a16="http://schemas.microsoft.com/office/drawing/2014/main" id="{6AACBB7C-A1E5-A14D-9F82-07737C6BAA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26" name="TextBox 339">
                <a:extLst>
                  <a:ext uri="{FF2B5EF4-FFF2-40B4-BE49-F238E27FC236}">
                    <a16:creationId xmlns:a16="http://schemas.microsoft.com/office/drawing/2014/main" id="{F28F8F2A-79A2-294D-BC76-AF787DBB09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57" name="Group 245">
              <a:extLst>
                <a:ext uri="{FF2B5EF4-FFF2-40B4-BE49-F238E27FC236}">
                  <a16:creationId xmlns:a16="http://schemas.microsoft.com/office/drawing/2014/main" id="{9152C2DA-8A62-C341-A392-28BDD0E35A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25023" name="TextBox 335">
                <a:extLst>
                  <a:ext uri="{FF2B5EF4-FFF2-40B4-BE49-F238E27FC236}">
                    <a16:creationId xmlns:a16="http://schemas.microsoft.com/office/drawing/2014/main" id="{26352107-19BD-0F4F-A203-912505C740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58" name="Group 249">
              <a:extLst>
                <a:ext uri="{FF2B5EF4-FFF2-40B4-BE49-F238E27FC236}">
                  <a16:creationId xmlns:a16="http://schemas.microsoft.com/office/drawing/2014/main" id="{369CB5B1-F4CF-AF4B-A56D-20F208306E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22" name="TextBox 316">
                <a:extLst>
                  <a:ext uri="{FF2B5EF4-FFF2-40B4-BE49-F238E27FC236}">
                    <a16:creationId xmlns:a16="http://schemas.microsoft.com/office/drawing/2014/main" id="{E75E12FE-0233-EC4C-85F8-508F1251A8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59" name="Group 251">
              <a:extLst>
                <a:ext uri="{FF2B5EF4-FFF2-40B4-BE49-F238E27FC236}">
                  <a16:creationId xmlns:a16="http://schemas.microsoft.com/office/drawing/2014/main" id="{A4B625BB-19F7-7C4D-B431-618DDFC94E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20" name="TextBox 314">
                <a:extLst>
                  <a:ext uri="{FF2B5EF4-FFF2-40B4-BE49-F238E27FC236}">
                    <a16:creationId xmlns:a16="http://schemas.microsoft.com/office/drawing/2014/main" id="{F5B04339-648F-AD45-BE52-CDCDB57E03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4960" name="Group 252">
              <a:extLst>
                <a:ext uri="{FF2B5EF4-FFF2-40B4-BE49-F238E27FC236}">
                  <a16:creationId xmlns:a16="http://schemas.microsoft.com/office/drawing/2014/main" id="{F7FA889D-F05D-1E4F-B58D-2825C6AAEC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18" name="TextBox 312">
                <a:extLst>
                  <a:ext uri="{FF2B5EF4-FFF2-40B4-BE49-F238E27FC236}">
                    <a16:creationId xmlns:a16="http://schemas.microsoft.com/office/drawing/2014/main" id="{37EBA6F0-D130-AD43-B89A-EF9037C8A1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61" name="Group 253">
              <a:extLst>
                <a:ext uri="{FF2B5EF4-FFF2-40B4-BE49-F238E27FC236}">
                  <a16:creationId xmlns:a16="http://schemas.microsoft.com/office/drawing/2014/main" id="{8CC8587C-BD67-0E40-AB06-AD0DB9E88B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16" name="TextBox 310">
                <a:extLst>
                  <a:ext uri="{FF2B5EF4-FFF2-40B4-BE49-F238E27FC236}">
                    <a16:creationId xmlns:a16="http://schemas.microsoft.com/office/drawing/2014/main" id="{0DE935AC-DBF9-714E-9C89-27AB97965B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4962" name="Group 254">
              <a:extLst>
                <a:ext uri="{FF2B5EF4-FFF2-40B4-BE49-F238E27FC236}">
                  <a16:creationId xmlns:a16="http://schemas.microsoft.com/office/drawing/2014/main" id="{0BD1FF6A-31C1-2A42-A512-5AB062080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14" name="TextBox 308">
                <a:extLst>
                  <a:ext uri="{FF2B5EF4-FFF2-40B4-BE49-F238E27FC236}">
                    <a16:creationId xmlns:a16="http://schemas.microsoft.com/office/drawing/2014/main" id="{9709A76F-483C-154F-BA27-34A96D8768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63" name="Group 255">
              <a:extLst>
                <a:ext uri="{FF2B5EF4-FFF2-40B4-BE49-F238E27FC236}">
                  <a16:creationId xmlns:a16="http://schemas.microsoft.com/office/drawing/2014/main" id="{C5B78E11-D9DE-EB4C-B1CD-42A635E83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25011" name="TextBox 305">
                <a:extLst>
                  <a:ext uri="{FF2B5EF4-FFF2-40B4-BE49-F238E27FC236}">
                    <a16:creationId xmlns:a16="http://schemas.microsoft.com/office/drawing/2014/main" id="{9BC36879-20AF-0148-B25B-00D202659E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64" name="Group 256">
              <a:extLst>
                <a:ext uri="{FF2B5EF4-FFF2-40B4-BE49-F238E27FC236}">
                  <a16:creationId xmlns:a16="http://schemas.microsoft.com/office/drawing/2014/main" id="{D5C8EFC0-4534-6C4F-9F0A-37D11D360E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25009" name="TextBox 303">
                <a:extLst>
                  <a:ext uri="{FF2B5EF4-FFF2-40B4-BE49-F238E27FC236}">
                    <a16:creationId xmlns:a16="http://schemas.microsoft.com/office/drawing/2014/main" id="{78CEAC28-8589-7644-BD4C-68426637DF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65" name="Group 257">
              <a:extLst>
                <a:ext uri="{FF2B5EF4-FFF2-40B4-BE49-F238E27FC236}">
                  <a16:creationId xmlns:a16="http://schemas.microsoft.com/office/drawing/2014/main" id="{7CDD00AF-4871-D94D-8309-7960DB0078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25007" name="TextBox 301">
                <a:extLst>
                  <a:ext uri="{FF2B5EF4-FFF2-40B4-BE49-F238E27FC236}">
                    <a16:creationId xmlns:a16="http://schemas.microsoft.com/office/drawing/2014/main" id="{01FA8A02-5A7F-A34E-8970-462C0B0BAB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66" name="Group 258">
              <a:extLst>
                <a:ext uri="{FF2B5EF4-FFF2-40B4-BE49-F238E27FC236}">
                  <a16:creationId xmlns:a16="http://schemas.microsoft.com/office/drawing/2014/main" id="{AFDEAC1B-2395-CD49-B258-ED6C0084C6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25001" name="Group 295">
                <a:extLst>
                  <a:ext uri="{FF2B5EF4-FFF2-40B4-BE49-F238E27FC236}">
                    <a16:creationId xmlns:a16="http://schemas.microsoft.com/office/drawing/2014/main" id="{32E08689-F53E-804D-8CDB-63E0A78A47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25005" name="TextBox 299">
                  <a:extLst>
                    <a:ext uri="{FF2B5EF4-FFF2-40B4-BE49-F238E27FC236}">
                      <a16:creationId xmlns:a16="http://schemas.microsoft.com/office/drawing/2014/main" id="{5AD17264-2128-2544-8D81-2EE6EA4FF1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002" name="Group 296">
                <a:extLst>
                  <a:ext uri="{FF2B5EF4-FFF2-40B4-BE49-F238E27FC236}">
                    <a16:creationId xmlns:a16="http://schemas.microsoft.com/office/drawing/2014/main" id="{9B5F68E6-EBB8-5B4E-9C17-90CC3FC7DB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25003" name="TextBox 297">
                  <a:extLst>
                    <a:ext uri="{FF2B5EF4-FFF2-40B4-BE49-F238E27FC236}">
                      <a16:creationId xmlns:a16="http://schemas.microsoft.com/office/drawing/2014/main" id="{015BEED9-FE90-814D-ADB4-98A5C7C733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4967" name="Group 259">
              <a:extLst>
                <a:ext uri="{FF2B5EF4-FFF2-40B4-BE49-F238E27FC236}">
                  <a16:creationId xmlns:a16="http://schemas.microsoft.com/office/drawing/2014/main" id="{E78B3B82-A526-D745-B180-B9E24468ED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000" name="TextBox 294">
                <a:extLst>
                  <a:ext uri="{FF2B5EF4-FFF2-40B4-BE49-F238E27FC236}">
                    <a16:creationId xmlns:a16="http://schemas.microsoft.com/office/drawing/2014/main" id="{08132DE7-517E-C14B-8FCC-FDF78E6A18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68" name="Group 260">
              <a:extLst>
                <a:ext uri="{FF2B5EF4-FFF2-40B4-BE49-F238E27FC236}">
                  <a16:creationId xmlns:a16="http://schemas.microsoft.com/office/drawing/2014/main" id="{DC1B1112-417E-9E45-83B1-CAEC3D1839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24997" name="TextBox 291">
                <a:extLst>
                  <a:ext uri="{FF2B5EF4-FFF2-40B4-BE49-F238E27FC236}">
                    <a16:creationId xmlns:a16="http://schemas.microsoft.com/office/drawing/2014/main" id="{34832738-55BA-F640-B9C1-5E303985CA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69" name="Group 261">
              <a:extLst>
                <a:ext uri="{FF2B5EF4-FFF2-40B4-BE49-F238E27FC236}">
                  <a16:creationId xmlns:a16="http://schemas.microsoft.com/office/drawing/2014/main" id="{1E1620EE-387D-7C41-8EF3-1C3A815A55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24995" name="TextBox 289">
                <a:extLst>
                  <a:ext uri="{FF2B5EF4-FFF2-40B4-BE49-F238E27FC236}">
                    <a16:creationId xmlns:a16="http://schemas.microsoft.com/office/drawing/2014/main" id="{66CBCA6B-048A-3746-BD0D-0C077EF23B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70" name="Group 262">
              <a:extLst>
                <a:ext uri="{FF2B5EF4-FFF2-40B4-BE49-F238E27FC236}">
                  <a16:creationId xmlns:a16="http://schemas.microsoft.com/office/drawing/2014/main" id="{51760CE5-15F8-4B42-A455-80A6E3A931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994" name="TextBox 288">
                <a:extLst>
                  <a:ext uri="{FF2B5EF4-FFF2-40B4-BE49-F238E27FC236}">
                    <a16:creationId xmlns:a16="http://schemas.microsoft.com/office/drawing/2014/main" id="{A0D4A178-9FAF-2C40-A57F-0BA3C8E87A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71" name="Group 263">
              <a:extLst>
                <a:ext uri="{FF2B5EF4-FFF2-40B4-BE49-F238E27FC236}">
                  <a16:creationId xmlns:a16="http://schemas.microsoft.com/office/drawing/2014/main" id="{25B36E3B-C0DC-524E-B207-6722A2D1BB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992" name="TextBox 286">
                <a:extLst>
                  <a:ext uri="{FF2B5EF4-FFF2-40B4-BE49-F238E27FC236}">
                    <a16:creationId xmlns:a16="http://schemas.microsoft.com/office/drawing/2014/main" id="{4472BD13-E60A-544C-A583-489D3E8238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4972" name="Group 264">
              <a:extLst>
                <a:ext uri="{FF2B5EF4-FFF2-40B4-BE49-F238E27FC236}">
                  <a16:creationId xmlns:a16="http://schemas.microsoft.com/office/drawing/2014/main" id="{2C3CFA2B-E3A5-4C4B-8873-0503AC522E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24989" name="TextBox 283">
                <a:extLst>
                  <a:ext uri="{FF2B5EF4-FFF2-40B4-BE49-F238E27FC236}">
                    <a16:creationId xmlns:a16="http://schemas.microsoft.com/office/drawing/2014/main" id="{DB847D75-7A8C-B843-A79A-8508DEBD78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73" name="Group 265">
              <a:extLst>
                <a:ext uri="{FF2B5EF4-FFF2-40B4-BE49-F238E27FC236}">
                  <a16:creationId xmlns:a16="http://schemas.microsoft.com/office/drawing/2014/main" id="{C056DCB9-6CE1-2A4B-BDDC-16993233BD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24987" name="TextBox 280">
                <a:extLst>
                  <a:ext uri="{FF2B5EF4-FFF2-40B4-BE49-F238E27FC236}">
                    <a16:creationId xmlns:a16="http://schemas.microsoft.com/office/drawing/2014/main" id="{A137D297-1B00-1C48-9BAF-75045BAACA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74" name="Group 266">
              <a:extLst>
                <a:ext uri="{FF2B5EF4-FFF2-40B4-BE49-F238E27FC236}">
                  <a16:creationId xmlns:a16="http://schemas.microsoft.com/office/drawing/2014/main" id="{F349C747-DE8D-814F-899A-C1FF8050E1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24985" name="TextBox 278">
                <a:extLst>
                  <a:ext uri="{FF2B5EF4-FFF2-40B4-BE49-F238E27FC236}">
                    <a16:creationId xmlns:a16="http://schemas.microsoft.com/office/drawing/2014/main" id="{D3C76760-0F3C-7E46-985B-3CA1AA79B2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975" name="Group 267">
              <a:extLst>
                <a:ext uri="{FF2B5EF4-FFF2-40B4-BE49-F238E27FC236}">
                  <a16:creationId xmlns:a16="http://schemas.microsoft.com/office/drawing/2014/main" id="{AF460C14-988F-1846-AF21-E8F945EE3E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24979" name="Group 272">
                <a:extLst>
                  <a:ext uri="{FF2B5EF4-FFF2-40B4-BE49-F238E27FC236}">
                    <a16:creationId xmlns:a16="http://schemas.microsoft.com/office/drawing/2014/main" id="{090D9108-1ACB-094C-9A13-6488AA2852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4980" name="Group 273">
                <a:extLst>
                  <a:ext uri="{FF2B5EF4-FFF2-40B4-BE49-F238E27FC236}">
                    <a16:creationId xmlns:a16="http://schemas.microsoft.com/office/drawing/2014/main" id="{89792EA4-DE67-714F-87B3-F991D4C95A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24981" name="TextBox 274">
                  <a:extLst>
                    <a:ext uri="{FF2B5EF4-FFF2-40B4-BE49-F238E27FC236}">
                      <a16:creationId xmlns:a16="http://schemas.microsoft.com/office/drawing/2014/main" id="{F757339A-A8B3-4B4A-8620-68E5D8370A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4976" name="Group 268">
              <a:extLst>
                <a:ext uri="{FF2B5EF4-FFF2-40B4-BE49-F238E27FC236}">
                  <a16:creationId xmlns:a16="http://schemas.microsoft.com/office/drawing/2014/main" id="{575304EC-7EB0-E448-AEED-1A044E24B9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24977" name="TextBox 270">
                <a:extLst>
                  <a:ext uri="{FF2B5EF4-FFF2-40B4-BE49-F238E27FC236}">
                    <a16:creationId xmlns:a16="http://schemas.microsoft.com/office/drawing/2014/main" id="{5DF82536-81EC-EE4F-B620-BAC46BDFA3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4932" name="Group 404">
            <a:extLst>
              <a:ext uri="{FF2B5EF4-FFF2-40B4-BE49-F238E27FC236}">
                <a16:creationId xmlns:a16="http://schemas.microsoft.com/office/drawing/2014/main" id="{461027BC-570F-0C47-8992-EE52CB95DEC1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24934" name="TextBox 405">
              <a:extLst>
                <a:ext uri="{FF2B5EF4-FFF2-40B4-BE49-F238E27FC236}">
                  <a16:creationId xmlns:a16="http://schemas.microsoft.com/office/drawing/2014/main" id="{61DE39A5-9576-0542-96F7-041E2B96DE9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937" name="TextBox 411">
              <a:extLst>
                <a:ext uri="{FF2B5EF4-FFF2-40B4-BE49-F238E27FC236}">
                  <a16:creationId xmlns:a16="http://schemas.microsoft.com/office/drawing/2014/main" id="{88498D00-E1DB-F641-BBCE-C33C65D28B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4939" name="TextBox 413">
              <a:extLst>
                <a:ext uri="{FF2B5EF4-FFF2-40B4-BE49-F238E27FC236}">
                  <a16:creationId xmlns:a16="http://schemas.microsoft.com/office/drawing/2014/main" id="{E59BF6F0-6854-634C-BE36-66BF9AE6169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2287589" y="5540376"/>
            <a:ext cx="1025525" cy="835025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0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6977" name="Group 29">
            <a:extLst>
              <a:ext uri="{FF2B5EF4-FFF2-40B4-BE49-F238E27FC236}">
                <a16:creationId xmlns:a16="http://schemas.microsoft.com/office/drawing/2014/main" id="{6B49A90D-6F5B-7645-AFD7-0092BBF67968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27115" name="Group 49">
              <a:extLst>
                <a:ext uri="{FF2B5EF4-FFF2-40B4-BE49-F238E27FC236}">
                  <a16:creationId xmlns:a16="http://schemas.microsoft.com/office/drawing/2014/main" id="{3A5905F6-DDF6-3C46-80AE-12E1E4EE90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27281" name="Group 33">
                <a:extLst>
                  <a:ext uri="{FF2B5EF4-FFF2-40B4-BE49-F238E27FC236}">
                    <a16:creationId xmlns:a16="http://schemas.microsoft.com/office/drawing/2014/main" id="{06E65EC4-E65E-1E47-B863-A4A20ACAACF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27323" name="TextBox 467">
                  <a:extLst>
                    <a:ext uri="{FF2B5EF4-FFF2-40B4-BE49-F238E27FC236}">
                      <a16:creationId xmlns:a16="http://schemas.microsoft.com/office/drawing/2014/main" id="{93EED2CB-A505-BB49-8C0B-7D41597884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82" name="Group 34">
                <a:extLst>
                  <a:ext uri="{FF2B5EF4-FFF2-40B4-BE49-F238E27FC236}">
                    <a16:creationId xmlns:a16="http://schemas.microsoft.com/office/drawing/2014/main" id="{09C8FD10-AD89-DD46-A8BC-89FD68CFF5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27321" name="TextBox 469">
                  <a:extLst>
                    <a:ext uri="{FF2B5EF4-FFF2-40B4-BE49-F238E27FC236}">
                      <a16:creationId xmlns:a16="http://schemas.microsoft.com/office/drawing/2014/main" id="{C6880BDD-1970-0745-BAF6-F377D2315F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7284" name="TextBox 472">
                <a:extLst>
                  <a:ext uri="{FF2B5EF4-FFF2-40B4-BE49-F238E27FC236}">
                    <a16:creationId xmlns:a16="http://schemas.microsoft.com/office/drawing/2014/main" id="{79FB53F8-1F08-C84C-97C6-DFFEF2A41F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27285" name="Group 441">
                <a:extLst>
                  <a:ext uri="{FF2B5EF4-FFF2-40B4-BE49-F238E27FC236}">
                    <a16:creationId xmlns:a16="http://schemas.microsoft.com/office/drawing/2014/main" id="{8E5D6804-B99A-9845-9600-48D9D8F2C3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27304" name="Group 450">
                  <a:extLst>
                    <a:ext uri="{FF2B5EF4-FFF2-40B4-BE49-F238E27FC236}">
                      <a16:creationId xmlns:a16="http://schemas.microsoft.com/office/drawing/2014/main" id="{0129FFFA-8A3D-3448-80B0-C9D057FFAB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27318" name="TextBox 464">
                    <a:extLst>
                      <a:ext uri="{FF2B5EF4-FFF2-40B4-BE49-F238E27FC236}">
                        <a16:creationId xmlns:a16="http://schemas.microsoft.com/office/drawing/2014/main" id="{8532AD44-6B6E-7E48-B149-30B52B47D4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7320" name="TextBox 466">
                    <a:extLst>
                      <a:ext uri="{FF2B5EF4-FFF2-40B4-BE49-F238E27FC236}">
                        <a16:creationId xmlns:a16="http://schemas.microsoft.com/office/drawing/2014/main" id="{1514F883-0726-DE4C-8A96-EE361F227A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27305" name="Group 451">
                  <a:extLst>
                    <a:ext uri="{FF2B5EF4-FFF2-40B4-BE49-F238E27FC236}">
                      <a16:creationId xmlns:a16="http://schemas.microsoft.com/office/drawing/2014/main" id="{AA03B86E-0084-0842-A13F-6C25146EFD4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27315" name="TextBox 461">
                    <a:extLst>
                      <a:ext uri="{FF2B5EF4-FFF2-40B4-BE49-F238E27FC236}">
                        <a16:creationId xmlns:a16="http://schemas.microsoft.com/office/drawing/2014/main" id="{54928CF5-0E7A-4745-B185-5BAC20BE3C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7317" name="TextBox 463">
                    <a:extLst>
                      <a:ext uri="{FF2B5EF4-FFF2-40B4-BE49-F238E27FC236}">
                        <a16:creationId xmlns:a16="http://schemas.microsoft.com/office/drawing/2014/main" id="{DEEF01AA-05A4-E24B-9C66-6FC7CC9455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27306" name="Group 452">
                  <a:extLst>
                    <a:ext uri="{FF2B5EF4-FFF2-40B4-BE49-F238E27FC236}">
                      <a16:creationId xmlns:a16="http://schemas.microsoft.com/office/drawing/2014/main" id="{33935CD9-AF36-764F-893C-1109863365E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27312" name="TextBox 458">
                    <a:extLst>
                      <a:ext uri="{FF2B5EF4-FFF2-40B4-BE49-F238E27FC236}">
                        <a16:creationId xmlns:a16="http://schemas.microsoft.com/office/drawing/2014/main" id="{008004AC-48E5-ED4F-AF1E-BB76C6433EB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7314" name="TextBox 460">
                    <a:extLst>
                      <a:ext uri="{FF2B5EF4-FFF2-40B4-BE49-F238E27FC236}">
                        <a16:creationId xmlns:a16="http://schemas.microsoft.com/office/drawing/2014/main" id="{EE745814-93B3-3F40-BB6E-54F504C6363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7308" name="Group 453">
                  <a:extLst>
                    <a:ext uri="{FF2B5EF4-FFF2-40B4-BE49-F238E27FC236}">
                      <a16:creationId xmlns:a16="http://schemas.microsoft.com/office/drawing/2014/main" id="{DF993B55-62AF-DB4E-AE1D-7AF893BFE3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27309" name="TextBox 455">
                    <a:extLst>
                      <a:ext uri="{FF2B5EF4-FFF2-40B4-BE49-F238E27FC236}">
                        <a16:creationId xmlns:a16="http://schemas.microsoft.com/office/drawing/2014/main" id="{873C981F-FC78-2042-AC60-522EA0D45F0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7311" name="TextBox 457">
                    <a:extLst>
                      <a:ext uri="{FF2B5EF4-FFF2-40B4-BE49-F238E27FC236}">
                        <a16:creationId xmlns:a16="http://schemas.microsoft.com/office/drawing/2014/main" id="{B0B30C7C-633A-604A-B08E-1CA2005DD0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27286" name="Group 44">
                <a:extLst>
                  <a:ext uri="{FF2B5EF4-FFF2-40B4-BE49-F238E27FC236}">
                    <a16:creationId xmlns:a16="http://schemas.microsoft.com/office/drawing/2014/main" id="{FC529982-0EB0-164A-B777-225A1B21C90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27302" name="TextBox 443">
                  <a:extLst>
                    <a:ext uri="{FF2B5EF4-FFF2-40B4-BE49-F238E27FC236}">
                      <a16:creationId xmlns:a16="http://schemas.microsoft.com/office/drawing/2014/main" id="{11B98751-07BB-CF4D-9DA0-88D7FFE0A1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87" name="Group 48">
                <a:extLst>
                  <a:ext uri="{FF2B5EF4-FFF2-40B4-BE49-F238E27FC236}">
                    <a16:creationId xmlns:a16="http://schemas.microsoft.com/office/drawing/2014/main" id="{33A70D4B-B0E7-D64A-9BE6-4E4782DBD7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27300" name="TextBox 445">
                  <a:extLst>
                    <a:ext uri="{FF2B5EF4-FFF2-40B4-BE49-F238E27FC236}">
                      <a16:creationId xmlns:a16="http://schemas.microsoft.com/office/drawing/2014/main" id="{100646DD-6ABE-CA4D-9099-5955FC1037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288" name="TextBox 448">
                <a:extLst>
                  <a:ext uri="{FF2B5EF4-FFF2-40B4-BE49-F238E27FC236}">
                    <a16:creationId xmlns:a16="http://schemas.microsoft.com/office/drawing/2014/main" id="{D489A087-0527-1343-8276-45DECB615E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27289" name="TextBox 474">
                <a:extLst>
                  <a:ext uri="{FF2B5EF4-FFF2-40B4-BE49-F238E27FC236}">
                    <a16:creationId xmlns:a16="http://schemas.microsoft.com/office/drawing/2014/main" id="{4A4293B9-A36B-FE4B-8284-A8A7C0FD5A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27290" name="Group 475">
                <a:extLst>
                  <a:ext uri="{FF2B5EF4-FFF2-40B4-BE49-F238E27FC236}">
                    <a16:creationId xmlns:a16="http://schemas.microsoft.com/office/drawing/2014/main" id="{07FBA085-1B24-ED46-8711-01EA2A0192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27298" name="TextBox 476">
                  <a:extLst>
                    <a:ext uri="{FF2B5EF4-FFF2-40B4-BE49-F238E27FC236}">
                      <a16:creationId xmlns:a16="http://schemas.microsoft.com/office/drawing/2014/main" id="{AD8D64C2-576A-3C4F-8DC1-83A71095EB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91" name="Group 478">
                <a:extLst>
                  <a:ext uri="{FF2B5EF4-FFF2-40B4-BE49-F238E27FC236}">
                    <a16:creationId xmlns:a16="http://schemas.microsoft.com/office/drawing/2014/main" id="{475C3A93-565B-474A-A65E-6E83D94E4C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27296" name="TextBox 482">
                  <a:extLst>
                    <a:ext uri="{FF2B5EF4-FFF2-40B4-BE49-F238E27FC236}">
                      <a16:creationId xmlns:a16="http://schemas.microsoft.com/office/drawing/2014/main" id="{C1E09D39-9748-2540-830D-D0E3D6BBBC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92" name="Group 498">
                <a:extLst>
                  <a:ext uri="{FF2B5EF4-FFF2-40B4-BE49-F238E27FC236}">
                    <a16:creationId xmlns:a16="http://schemas.microsoft.com/office/drawing/2014/main" id="{0731ACC8-AAB7-CD42-814E-A7DF5B6D52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27294" name="TextBox 499">
                  <a:extLst>
                    <a:ext uri="{FF2B5EF4-FFF2-40B4-BE49-F238E27FC236}">
                      <a16:creationId xmlns:a16="http://schemas.microsoft.com/office/drawing/2014/main" id="{C274921D-7D01-2047-9B8D-214EA4D9AD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7116" name="Group 132">
              <a:extLst>
                <a:ext uri="{FF2B5EF4-FFF2-40B4-BE49-F238E27FC236}">
                  <a16:creationId xmlns:a16="http://schemas.microsoft.com/office/drawing/2014/main" id="{1EAE8659-F696-044E-8E47-D260A41E3A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7117" name="Group 6">
              <a:extLst>
                <a:ext uri="{FF2B5EF4-FFF2-40B4-BE49-F238E27FC236}">
                  <a16:creationId xmlns:a16="http://schemas.microsoft.com/office/drawing/2014/main" id="{0FEF8E1A-2D86-D749-B16D-FBAE01463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27255" name="Group 55">
                <a:extLst>
                  <a:ext uri="{FF2B5EF4-FFF2-40B4-BE49-F238E27FC236}">
                    <a16:creationId xmlns:a16="http://schemas.microsoft.com/office/drawing/2014/main" id="{00949703-7C37-F94D-AB69-451E9B8308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27276" name="TextBox 57">
                  <a:extLst>
                    <a:ext uri="{FF2B5EF4-FFF2-40B4-BE49-F238E27FC236}">
                      <a16:creationId xmlns:a16="http://schemas.microsoft.com/office/drawing/2014/main" id="{5851884E-E72F-304D-8DB4-72851D08A6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27256" name="TextBox 59">
                <a:extLst>
                  <a:ext uri="{FF2B5EF4-FFF2-40B4-BE49-F238E27FC236}">
                    <a16:creationId xmlns:a16="http://schemas.microsoft.com/office/drawing/2014/main" id="{8DB9BD4E-1585-FD4A-BC24-94501D36A6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27118" name="Group 17">
              <a:extLst>
                <a:ext uri="{FF2B5EF4-FFF2-40B4-BE49-F238E27FC236}">
                  <a16:creationId xmlns:a16="http://schemas.microsoft.com/office/drawing/2014/main" id="{DAA86CB2-3922-9045-B1C4-4C0311596A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27249" name="Group 16">
                <a:extLst>
                  <a:ext uri="{FF2B5EF4-FFF2-40B4-BE49-F238E27FC236}">
                    <a16:creationId xmlns:a16="http://schemas.microsoft.com/office/drawing/2014/main" id="{4FCE88E0-2259-C543-AD76-32D068C0DD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27253" name="TextBox 82">
                  <a:extLst>
                    <a:ext uri="{FF2B5EF4-FFF2-40B4-BE49-F238E27FC236}">
                      <a16:creationId xmlns:a16="http://schemas.microsoft.com/office/drawing/2014/main" id="{D073B18A-E7C9-A941-A42D-035CE896C62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250" name="TextBox 87">
                <a:extLst>
                  <a:ext uri="{FF2B5EF4-FFF2-40B4-BE49-F238E27FC236}">
                    <a16:creationId xmlns:a16="http://schemas.microsoft.com/office/drawing/2014/main" id="{F6E00EF8-5C31-4A41-A5B8-7DD311F379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119" name="Group 154">
              <a:extLst>
                <a:ext uri="{FF2B5EF4-FFF2-40B4-BE49-F238E27FC236}">
                  <a16:creationId xmlns:a16="http://schemas.microsoft.com/office/drawing/2014/main" id="{2088D9AE-C0D0-DD4C-865C-9BE56E08F0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27242" name="TextBox 155">
                <a:extLst>
                  <a:ext uri="{FF2B5EF4-FFF2-40B4-BE49-F238E27FC236}">
                    <a16:creationId xmlns:a16="http://schemas.microsoft.com/office/drawing/2014/main" id="{412713FE-4D23-E04C-9B3C-37D5ADACD1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245" name="TextBox 161">
                <a:extLst>
                  <a:ext uri="{FF2B5EF4-FFF2-40B4-BE49-F238E27FC236}">
                    <a16:creationId xmlns:a16="http://schemas.microsoft.com/office/drawing/2014/main" id="{7465C916-5D46-B84F-84DA-FF55A60EEF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120" name="Group 138">
              <a:extLst>
                <a:ext uri="{FF2B5EF4-FFF2-40B4-BE49-F238E27FC236}">
                  <a16:creationId xmlns:a16="http://schemas.microsoft.com/office/drawing/2014/main" id="{11B2A0DD-B7C3-BC47-AC8A-85D1035B0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27235" name="TextBox 139">
                <a:extLst>
                  <a:ext uri="{FF2B5EF4-FFF2-40B4-BE49-F238E27FC236}">
                    <a16:creationId xmlns:a16="http://schemas.microsoft.com/office/drawing/2014/main" id="{1841DD37-19A9-D74A-8C7F-08E5B258E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238" name="TextBox 145">
                <a:extLst>
                  <a:ext uri="{FF2B5EF4-FFF2-40B4-BE49-F238E27FC236}">
                    <a16:creationId xmlns:a16="http://schemas.microsoft.com/office/drawing/2014/main" id="{42F52DA3-02DB-7E43-863E-8589F30ACB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23" name="Group 37">
              <a:extLst>
                <a:ext uri="{FF2B5EF4-FFF2-40B4-BE49-F238E27FC236}">
                  <a16:creationId xmlns:a16="http://schemas.microsoft.com/office/drawing/2014/main" id="{511CBF76-B45A-2147-A5B0-22E4D50910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7234" name="TextBox 36">
                <a:extLst>
                  <a:ext uri="{FF2B5EF4-FFF2-40B4-BE49-F238E27FC236}">
                    <a16:creationId xmlns:a16="http://schemas.microsoft.com/office/drawing/2014/main" id="{0937C51D-6B0F-AC4B-ADF4-5D10CF17B8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28" name="Group 186">
              <a:extLst>
                <a:ext uri="{FF2B5EF4-FFF2-40B4-BE49-F238E27FC236}">
                  <a16:creationId xmlns:a16="http://schemas.microsoft.com/office/drawing/2014/main" id="{7D80DB6F-10C6-9E4F-98D6-EF05900E2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32" name="Group 23">
              <a:extLst>
                <a:ext uri="{FF2B5EF4-FFF2-40B4-BE49-F238E27FC236}">
                  <a16:creationId xmlns:a16="http://schemas.microsoft.com/office/drawing/2014/main" id="{BECCA945-4B47-824B-A29D-DBC71B2C3B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27218" name="Group 43">
                <a:extLst>
                  <a:ext uri="{FF2B5EF4-FFF2-40B4-BE49-F238E27FC236}">
                    <a16:creationId xmlns:a16="http://schemas.microsoft.com/office/drawing/2014/main" id="{C77EE816-E3C3-4547-9623-2E514840B2F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27226" name="Group 38">
                  <a:extLst>
                    <a:ext uri="{FF2B5EF4-FFF2-40B4-BE49-F238E27FC236}">
                      <a16:creationId xmlns:a16="http://schemas.microsoft.com/office/drawing/2014/main" id="{CD19D91A-987D-8148-933E-516D9A6AF0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27229" name="TextBox 39">
                    <a:extLst>
                      <a:ext uri="{FF2B5EF4-FFF2-40B4-BE49-F238E27FC236}">
                        <a16:creationId xmlns:a16="http://schemas.microsoft.com/office/drawing/2014/main" id="{7D62BDBA-E6E7-B546-8920-104632509F0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27227" name="TextBox 41">
                  <a:extLst>
                    <a:ext uri="{FF2B5EF4-FFF2-40B4-BE49-F238E27FC236}">
                      <a16:creationId xmlns:a16="http://schemas.microsoft.com/office/drawing/2014/main" id="{009AE6A6-EBC2-034F-8520-7F8728B2E7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7222" name="Group 106">
                <a:extLst>
                  <a:ext uri="{FF2B5EF4-FFF2-40B4-BE49-F238E27FC236}">
                    <a16:creationId xmlns:a16="http://schemas.microsoft.com/office/drawing/2014/main" id="{4605C4F0-84BD-2246-AC42-54A365BD97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7225" name="TextBox 108">
                  <a:extLst>
                    <a:ext uri="{FF2B5EF4-FFF2-40B4-BE49-F238E27FC236}">
                      <a16:creationId xmlns:a16="http://schemas.microsoft.com/office/drawing/2014/main" id="{DCC9FB0A-DE57-7A40-8FA3-8F63393423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34" name="Group 5">
              <a:extLst>
                <a:ext uri="{FF2B5EF4-FFF2-40B4-BE49-F238E27FC236}">
                  <a16:creationId xmlns:a16="http://schemas.microsoft.com/office/drawing/2014/main" id="{1385B387-6462-E441-94B3-7AFF27797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27216" name="TextBox 483">
                <a:extLst>
                  <a:ext uri="{FF2B5EF4-FFF2-40B4-BE49-F238E27FC236}">
                    <a16:creationId xmlns:a16="http://schemas.microsoft.com/office/drawing/2014/main" id="{69E7CF9A-81EF-5647-AFEA-7D9042EB29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7136" name="Group 32">
              <a:extLst>
                <a:ext uri="{FF2B5EF4-FFF2-40B4-BE49-F238E27FC236}">
                  <a16:creationId xmlns:a16="http://schemas.microsoft.com/office/drawing/2014/main" id="{F51A00C1-D378-3B49-BE9B-CBC94101B2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27208" name="Group 491">
                <a:extLst>
                  <a:ext uri="{FF2B5EF4-FFF2-40B4-BE49-F238E27FC236}">
                    <a16:creationId xmlns:a16="http://schemas.microsoft.com/office/drawing/2014/main" id="{30FD1971-56E8-1A40-B842-57B8E3FCBE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27214" name="TextBox 492">
                  <a:extLst>
                    <a:ext uri="{FF2B5EF4-FFF2-40B4-BE49-F238E27FC236}">
                      <a16:creationId xmlns:a16="http://schemas.microsoft.com/office/drawing/2014/main" id="{D62A38EE-28E7-D141-8256-3DCA6AF023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209" name="Group 494">
                <a:extLst>
                  <a:ext uri="{FF2B5EF4-FFF2-40B4-BE49-F238E27FC236}">
                    <a16:creationId xmlns:a16="http://schemas.microsoft.com/office/drawing/2014/main" id="{9ADF9A34-9726-1040-A5E0-04B70A3D3A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27212" name="TextBox 495">
                  <a:extLst>
                    <a:ext uri="{FF2B5EF4-FFF2-40B4-BE49-F238E27FC236}">
                      <a16:creationId xmlns:a16="http://schemas.microsoft.com/office/drawing/2014/main" id="{B9DEA982-40EE-C344-8ED8-E3F6A71C725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7210" name="TextBox 503">
                <a:extLst>
                  <a:ext uri="{FF2B5EF4-FFF2-40B4-BE49-F238E27FC236}">
                    <a16:creationId xmlns:a16="http://schemas.microsoft.com/office/drawing/2014/main" id="{3449E302-948F-5643-B8E9-E5EF1FCE15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7140" name="TextBox 12">
              <a:extLst>
                <a:ext uri="{FF2B5EF4-FFF2-40B4-BE49-F238E27FC236}">
                  <a16:creationId xmlns:a16="http://schemas.microsoft.com/office/drawing/2014/main" id="{1AE71662-DA01-5F41-8255-18A89A6E9C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27141" name="Group 317">
              <a:extLst>
                <a:ext uri="{FF2B5EF4-FFF2-40B4-BE49-F238E27FC236}">
                  <a16:creationId xmlns:a16="http://schemas.microsoft.com/office/drawing/2014/main" id="{D506C806-338C-DC42-BB7A-7E8073D30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27191" name="Group 318">
                <a:extLst>
                  <a:ext uri="{FF2B5EF4-FFF2-40B4-BE49-F238E27FC236}">
                    <a16:creationId xmlns:a16="http://schemas.microsoft.com/office/drawing/2014/main" id="{950E0F83-1FBF-BD48-B8BA-5FAE4A3C3A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7200" name="Group 327">
                  <a:extLst>
                    <a:ext uri="{FF2B5EF4-FFF2-40B4-BE49-F238E27FC236}">
                      <a16:creationId xmlns:a16="http://schemas.microsoft.com/office/drawing/2014/main" id="{8F60C06D-7D7D-A04E-85E9-3930D209F2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27201" name="TextBox 7">
                    <a:extLst>
                      <a:ext uri="{FF2B5EF4-FFF2-40B4-BE49-F238E27FC236}">
                        <a16:creationId xmlns:a16="http://schemas.microsoft.com/office/drawing/2014/main" id="{22B88356-D5A1-9E4C-A1EB-86B550729F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7203" name="TextBox 329">
                    <a:extLst>
                      <a:ext uri="{FF2B5EF4-FFF2-40B4-BE49-F238E27FC236}">
                        <a16:creationId xmlns:a16="http://schemas.microsoft.com/office/drawing/2014/main" id="{F6622732-A952-7C40-A65B-213F8643BB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27204" name="Group 330">
                    <a:extLst>
                      <a:ext uri="{FF2B5EF4-FFF2-40B4-BE49-F238E27FC236}">
                        <a16:creationId xmlns:a16="http://schemas.microsoft.com/office/drawing/2014/main" id="{A5F4AD28-196C-2F47-982C-E1C86CCC6D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27206" name="TextBox 333">
                      <a:extLst>
                        <a:ext uri="{FF2B5EF4-FFF2-40B4-BE49-F238E27FC236}">
                          <a16:creationId xmlns:a16="http://schemas.microsoft.com/office/drawing/2014/main" id="{9D976BEB-1D14-8643-8070-D032D7C6716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7205" name="TextBox 332">
                    <a:extLst>
                      <a:ext uri="{FF2B5EF4-FFF2-40B4-BE49-F238E27FC236}">
                        <a16:creationId xmlns:a16="http://schemas.microsoft.com/office/drawing/2014/main" id="{F8DFFED1-494F-E54D-B379-CB1813BF5A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142" name="Group 11">
              <a:extLst>
                <a:ext uri="{FF2B5EF4-FFF2-40B4-BE49-F238E27FC236}">
                  <a16:creationId xmlns:a16="http://schemas.microsoft.com/office/drawing/2014/main" id="{1E6832F9-3326-7F40-B4E2-245D074EA1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47" name="Group 60">
              <a:extLst>
                <a:ext uri="{FF2B5EF4-FFF2-40B4-BE49-F238E27FC236}">
                  <a16:creationId xmlns:a16="http://schemas.microsoft.com/office/drawing/2014/main" id="{832BFAF7-65E8-0B48-94E2-F29DD9698E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7180" name="Group 53">
                <a:extLst>
                  <a:ext uri="{FF2B5EF4-FFF2-40B4-BE49-F238E27FC236}">
                    <a16:creationId xmlns:a16="http://schemas.microsoft.com/office/drawing/2014/main" id="{047C142E-7A36-F040-96CE-DE314BCFFE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7183" name="Group 52">
                  <a:extLst>
                    <a:ext uri="{FF2B5EF4-FFF2-40B4-BE49-F238E27FC236}">
                      <a16:creationId xmlns:a16="http://schemas.microsoft.com/office/drawing/2014/main" id="{B940D001-F3C7-7D4F-B38E-10383712D0B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27187" name="TextBox 122">
                    <a:extLst>
                      <a:ext uri="{FF2B5EF4-FFF2-40B4-BE49-F238E27FC236}">
                        <a16:creationId xmlns:a16="http://schemas.microsoft.com/office/drawing/2014/main" id="{54826070-82D6-4048-A609-B1F2EF75E9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7184" name="TextBox 128">
                  <a:extLst>
                    <a:ext uri="{FF2B5EF4-FFF2-40B4-BE49-F238E27FC236}">
                      <a16:creationId xmlns:a16="http://schemas.microsoft.com/office/drawing/2014/main" id="{64D824AF-75BE-6345-9172-35E746B49F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7148" name="TextBox 359">
              <a:extLst>
                <a:ext uri="{FF2B5EF4-FFF2-40B4-BE49-F238E27FC236}">
                  <a16:creationId xmlns:a16="http://schemas.microsoft.com/office/drawing/2014/main" id="{D8D0DE9A-7720-8646-A925-30B9DD2ADAB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27149" name="Group 31">
              <a:extLst>
                <a:ext uri="{FF2B5EF4-FFF2-40B4-BE49-F238E27FC236}">
                  <a16:creationId xmlns:a16="http://schemas.microsoft.com/office/drawing/2014/main" id="{DDE63D32-F4AF-DE46-AF0B-ED5176CA17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27170" name="Group 28">
                <a:extLst>
                  <a:ext uri="{FF2B5EF4-FFF2-40B4-BE49-F238E27FC236}">
                    <a16:creationId xmlns:a16="http://schemas.microsoft.com/office/drawing/2014/main" id="{CA68C131-BA97-134B-8A9E-31D55322A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7173" name="Group 24">
                  <a:extLst>
                    <a:ext uri="{FF2B5EF4-FFF2-40B4-BE49-F238E27FC236}">
                      <a16:creationId xmlns:a16="http://schemas.microsoft.com/office/drawing/2014/main" id="{510FCF12-2513-9147-B15A-5DF7713D61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27177" name="TextBox 171">
                    <a:extLst>
                      <a:ext uri="{FF2B5EF4-FFF2-40B4-BE49-F238E27FC236}">
                        <a16:creationId xmlns:a16="http://schemas.microsoft.com/office/drawing/2014/main" id="{054855DA-612F-6C48-B553-411C421F57F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7174" name="TextBox 177">
                  <a:extLst>
                    <a:ext uri="{FF2B5EF4-FFF2-40B4-BE49-F238E27FC236}">
                      <a16:creationId xmlns:a16="http://schemas.microsoft.com/office/drawing/2014/main" id="{87EC5114-A28D-234E-A8F3-67A922263F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7151" name="Group 358">
              <a:extLst>
                <a:ext uri="{FF2B5EF4-FFF2-40B4-BE49-F238E27FC236}">
                  <a16:creationId xmlns:a16="http://schemas.microsoft.com/office/drawing/2014/main" id="{37DD68BF-40F3-8A4F-B8C2-BE9E8CEDF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27152" name="Group 377">
                <a:extLst>
                  <a:ext uri="{FF2B5EF4-FFF2-40B4-BE49-F238E27FC236}">
                    <a16:creationId xmlns:a16="http://schemas.microsoft.com/office/drawing/2014/main" id="{E4BF59D7-6143-564D-8BB6-8F50FBADDB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27157" name="TextBox 7">
                  <a:extLst>
                    <a:ext uri="{FF2B5EF4-FFF2-40B4-BE49-F238E27FC236}">
                      <a16:creationId xmlns:a16="http://schemas.microsoft.com/office/drawing/2014/main" id="{A557E9F4-97FC-6F43-B924-4EE412BAAA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27158" name="Group 390">
                  <a:extLst>
                    <a:ext uri="{FF2B5EF4-FFF2-40B4-BE49-F238E27FC236}">
                      <a16:creationId xmlns:a16="http://schemas.microsoft.com/office/drawing/2014/main" id="{820E1CC8-B276-504E-8764-BEC4BE9FAE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27159" name="TextBox 391">
                    <a:extLst>
                      <a:ext uri="{FF2B5EF4-FFF2-40B4-BE49-F238E27FC236}">
                        <a16:creationId xmlns:a16="http://schemas.microsoft.com/office/drawing/2014/main" id="{DF4AB1BC-E37C-E84A-AF91-0C28C67C1A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27153" name="TextBox 381">
                <a:extLst>
                  <a:ext uri="{FF2B5EF4-FFF2-40B4-BE49-F238E27FC236}">
                    <a16:creationId xmlns:a16="http://schemas.microsoft.com/office/drawing/2014/main" id="{A6299592-487C-1849-92BB-08958C02CD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7155" name="TextBox 384">
                <a:extLst>
                  <a:ext uri="{FF2B5EF4-FFF2-40B4-BE49-F238E27FC236}">
                    <a16:creationId xmlns:a16="http://schemas.microsoft.com/office/drawing/2014/main" id="{1E1EF51F-AAC7-574E-BA4B-9B8F43E143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6979" name="Group 223">
            <a:extLst>
              <a:ext uri="{FF2B5EF4-FFF2-40B4-BE49-F238E27FC236}">
                <a16:creationId xmlns:a16="http://schemas.microsoft.com/office/drawing/2014/main" id="{56AB6650-E51F-9F45-B267-5C0D7211C765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26990" name="Group 225">
              <a:extLst>
                <a:ext uri="{FF2B5EF4-FFF2-40B4-BE49-F238E27FC236}">
                  <a16:creationId xmlns:a16="http://schemas.microsoft.com/office/drawing/2014/main" id="{CE559BF0-0EF1-104D-BD3F-92731915FD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27113" name="TextBox 380">
                <a:extLst>
                  <a:ext uri="{FF2B5EF4-FFF2-40B4-BE49-F238E27FC236}">
                    <a16:creationId xmlns:a16="http://schemas.microsoft.com/office/drawing/2014/main" id="{8E81A2F8-D442-E24B-BBD5-20A76F8641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991" name="Group 226">
              <a:extLst>
                <a:ext uri="{FF2B5EF4-FFF2-40B4-BE49-F238E27FC236}">
                  <a16:creationId xmlns:a16="http://schemas.microsoft.com/office/drawing/2014/main" id="{8872415E-1D8A-5F4B-AB43-BB99D7BDD4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12" name="TextBox 379">
                <a:extLst>
                  <a:ext uri="{FF2B5EF4-FFF2-40B4-BE49-F238E27FC236}">
                    <a16:creationId xmlns:a16="http://schemas.microsoft.com/office/drawing/2014/main" id="{4186C22F-F8F3-CC45-88C4-2AF7F196EB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6992" name="Group 227">
              <a:extLst>
                <a:ext uri="{FF2B5EF4-FFF2-40B4-BE49-F238E27FC236}">
                  <a16:creationId xmlns:a16="http://schemas.microsoft.com/office/drawing/2014/main" id="{7841AADC-B912-8840-9099-68FAA10569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10" name="TextBox 376">
                <a:extLst>
                  <a:ext uri="{FF2B5EF4-FFF2-40B4-BE49-F238E27FC236}">
                    <a16:creationId xmlns:a16="http://schemas.microsoft.com/office/drawing/2014/main" id="{00BA2FAA-B8D6-6E47-8FC6-98091F81A5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6993" name="Group 228">
              <a:extLst>
                <a:ext uri="{FF2B5EF4-FFF2-40B4-BE49-F238E27FC236}">
                  <a16:creationId xmlns:a16="http://schemas.microsoft.com/office/drawing/2014/main" id="{F1BB3A81-0D55-E049-A290-F0AC76D070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08" name="TextBox 374">
                <a:extLst>
                  <a:ext uri="{FF2B5EF4-FFF2-40B4-BE49-F238E27FC236}">
                    <a16:creationId xmlns:a16="http://schemas.microsoft.com/office/drawing/2014/main" id="{A53FE52B-20DB-1849-82AD-AEAABB215F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6994" name="Group 229">
              <a:extLst>
                <a:ext uri="{FF2B5EF4-FFF2-40B4-BE49-F238E27FC236}">
                  <a16:creationId xmlns:a16="http://schemas.microsoft.com/office/drawing/2014/main" id="{9E93417D-C4D0-9F47-A8B2-CED5F7F8A1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06" name="TextBox 372">
                <a:extLst>
                  <a:ext uri="{FF2B5EF4-FFF2-40B4-BE49-F238E27FC236}">
                    <a16:creationId xmlns:a16="http://schemas.microsoft.com/office/drawing/2014/main" id="{5C849914-62D8-D045-BF31-8A2B60244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6995" name="Group 230">
              <a:extLst>
                <a:ext uri="{FF2B5EF4-FFF2-40B4-BE49-F238E27FC236}">
                  <a16:creationId xmlns:a16="http://schemas.microsoft.com/office/drawing/2014/main" id="{BAFFB37D-D088-4B44-9297-CE6C4CEC2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04" name="TextBox 370">
                <a:extLst>
                  <a:ext uri="{FF2B5EF4-FFF2-40B4-BE49-F238E27FC236}">
                    <a16:creationId xmlns:a16="http://schemas.microsoft.com/office/drawing/2014/main" id="{348AA7DB-C97A-4C42-BD52-1DB6974E78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26996" name="Group 232">
              <a:extLst>
                <a:ext uri="{FF2B5EF4-FFF2-40B4-BE49-F238E27FC236}">
                  <a16:creationId xmlns:a16="http://schemas.microsoft.com/office/drawing/2014/main" id="{AFF28426-BDD4-7B4C-8C96-2B93385FAF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27101" name="TextBox 367">
                <a:extLst>
                  <a:ext uri="{FF2B5EF4-FFF2-40B4-BE49-F238E27FC236}">
                    <a16:creationId xmlns:a16="http://schemas.microsoft.com/office/drawing/2014/main" id="{A1BABD88-7675-0340-88CD-663D2D72A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6997" name="Group 233">
              <a:extLst>
                <a:ext uri="{FF2B5EF4-FFF2-40B4-BE49-F238E27FC236}">
                  <a16:creationId xmlns:a16="http://schemas.microsoft.com/office/drawing/2014/main" id="{23192B7B-B3AD-6B4C-BF65-316053E56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100" name="TextBox 366">
                <a:extLst>
                  <a:ext uri="{FF2B5EF4-FFF2-40B4-BE49-F238E27FC236}">
                    <a16:creationId xmlns:a16="http://schemas.microsoft.com/office/drawing/2014/main" id="{3E5B2876-1AA8-3343-8984-F5888A0C5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6998" name="Group 234">
              <a:extLst>
                <a:ext uri="{FF2B5EF4-FFF2-40B4-BE49-F238E27FC236}">
                  <a16:creationId xmlns:a16="http://schemas.microsoft.com/office/drawing/2014/main" id="{10FA9C7F-03D7-5942-9D0B-875995F875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98" name="TextBox 364">
                <a:extLst>
                  <a:ext uri="{FF2B5EF4-FFF2-40B4-BE49-F238E27FC236}">
                    <a16:creationId xmlns:a16="http://schemas.microsoft.com/office/drawing/2014/main" id="{F675A733-104C-264B-AE9A-E51F00EFD8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26999" name="Group 236">
              <a:extLst>
                <a:ext uri="{FF2B5EF4-FFF2-40B4-BE49-F238E27FC236}">
                  <a16:creationId xmlns:a16="http://schemas.microsoft.com/office/drawing/2014/main" id="{EDA7E730-526C-CC40-8F39-E73712804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94" name="TextBox 360">
                <a:extLst>
                  <a:ext uri="{FF2B5EF4-FFF2-40B4-BE49-F238E27FC236}">
                    <a16:creationId xmlns:a16="http://schemas.microsoft.com/office/drawing/2014/main" id="{7931E18C-258C-064D-81EE-ED7EEA79C6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96" name="TextBox 362">
                <a:extLst>
                  <a:ext uri="{FF2B5EF4-FFF2-40B4-BE49-F238E27FC236}">
                    <a16:creationId xmlns:a16="http://schemas.microsoft.com/office/drawing/2014/main" id="{30470BFA-03CB-1344-9AAE-DB60D9E7CA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27000" name="TextBox 237">
              <a:extLst>
                <a:ext uri="{FF2B5EF4-FFF2-40B4-BE49-F238E27FC236}">
                  <a16:creationId xmlns:a16="http://schemas.microsoft.com/office/drawing/2014/main" id="{D29A47B9-0F8E-BD4E-BEAB-8CFA2E143B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7002" name="Group 239">
              <a:extLst>
                <a:ext uri="{FF2B5EF4-FFF2-40B4-BE49-F238E27FC236}">
                  <a16:creationId xmlns:a16="http://schemas.microsoft.com/office/drawing/2014/main" id="{FD77013A-0F4F-D746-8BF4-B6F5F00C65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90" name="TextBox 353">
                <a:extLst>
                  <a:ext uri="{FF2B5EF4-FFF2-40B4-BE49-F238E27FC236}">
                    <a16:creationId xmlns:a16="http://schemas.microsoft.com/office/drawing/2014/main" id="{5930A1CB-77D5-514E-AC36-2AF6072544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92" name="TextBox 356">
                <a:extLst>
                  <a:ext uri="{FF2B5EF4-FFF2-40B4-BE49-F238E27FC236}">
                    <a16:creationId xmlns:a16="http://schemas.microsoft.com/office/drawing/2014/main" id="{B4C25532-623C-4C49-9E10-25563A6620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03" name="Group 240">
              <a:extLst>
                <a:ext uri="{FF2B5EF4-FFF2-40B4-BE49-F238E27FC236}">
                  <a16:creationId xmlns:a16="http://schemas.microsoft.com/office/drawing/2014/main" id="{EC71233D-90BB-9147-B737-D984711860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84" name="TextBox 347">
                <a:extLst>
                  <a:ext uri="{FF2B5EF4-FFF2-40B4-BE49-F238E27FC236}">
                    <a16:creationId xmlns:a16="http://schemas.microsoft.com/office/drawing/2014/main" id="{856B85AA-BA8D-874A-A9F3-75FAE60C4F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86" name="TextBox 349">
                <a:extLst>
                  <a:ext uri="{FF2B5EF4-FFF2-40B4-BE49-F238E27FC236}">
                    <a16:creationId xmlns:a16="http://schemas.microsoft.com/office/drawing/2014/main" id="{F7DC5B58-AB30-AA48-8AF0-653E86F0B1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04" name="Group 241">
              <a:extLst>
                <a:ext uri="{FF2B5EF4-FFF2-40B4-BE49-F238E27FC236}">
                  <a16:creationId xmlns:a16="http://schemas.microsoft.com/office/drawing/2014/main" id="{7F6A609F-B6AF-204E-8F61-BF3A5547A2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80" name="TextBox 343">
                <a:extLst>
                  <a:ext uri="{FF2B5EF4-FFF2-40B4-BE49-F238E27FC236}">
                    <a16:creationId xmlns:a16="http://schemas.microsoft.com/office/drawing/2014/main" id="{0F4A26A5-965F-924C-A2B7-98C1224542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05" name="Group 243">
              <a:extLst>
                <a:ext uri="{FF2B5EF4-FFF2-40B4-BE49-F238E27FC236}">
                  <a16:creationId xmlns:a16="http://schemas.microsoft.com/office/drawing/2014/main" id="{B4C46454-A708-DB4F-8410-C919A7FF30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78" name="TextBox 341">
                <a:extLst>
                  <a:ext uri="{FF2B5EF4-FFF2-40B4-BE49-F238E27FC236}">
                    <a16:creationId xmlns:a16="http://schemas.microsoft.com/office/drawing/2014/main" id="{B7FFD3AF-0BE1-EA44-82F5-A726D6DD25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7006" name="Group 244">
              <a:extLst>
                <a:ext uri="{FF2B5EF4-FFF2-40B4-BE49-F238E27FC236}">
                  <a16:creationId xmlns:a16="http://schemas.microsoft.com/office/drawing/2014/main" id="{F0C9867A-E2F2-2849-A7D9-336C0E9F8E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76" name="TextBox 339">
                <a:extLst>
                  <a:ext uri="{FF2B5EF4-FFF2-40B4-BE49-F238E27FC236}">
                    <a16:creationId xmlns:a16="http://schemas.microsoft.com/office/drawing/2014/main" id="{05C2E129-BF95-5B45-889B-1B5A08F19E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7007" name="Group 245">
              <a:extLst>
                <a:ext uri="{FF2B5EF4-FFF2-40B4-BE49-F238E27FC236}">
                  <a16:creationId xmlns:a16="http://schemas.microsoft.com/office/drawing/2014/main" id="{75C68C9A-E3F3-7046-AAC0-436F8E36D2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27073" name="TextBox 335">
                <a:extLst>
                  <a:ext uri="{FF2B5EF4-FFF2-40B4-BE49-F238E27FC236}">
                    <a16:creationId xmlns:a16="http://schemas.microsoft.com/office/drawing/2014/main" id="{39D808D7-85D9-DA4D-B6F2-A6779F1953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08" name="Group 249">
              <a:extLst>
                <a:ext uri="{FF2B5EF4-FFF2-40B4-BE49-F238E27FC236}">
                  <a16:creationId xmlns:a16="http://schemas.microsoft.com/office/drawing/2014/main" id="{ED99A764-4B90-6E41-AE2F-DCF0A5711A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72" name="TextBox 316">
                <a:extLst>
                  <a:ext uri="{FF2B5EF4-FFF2-40B4-BE49-F238E27FC236}">
                    <a16:creationId xmlns:a16="http://schemas.microsoft.com/office/drawing/2014/main" id="{0F800FE0-C3E7-0849-983E-40D6A6A6A8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7009" name="Group 251">
              <a:extLst>
                <a:ext uri="{FF2B5EF4-FFF2-40B4-BE49-F238E27FC236}">
                  <a16:creationId xmlns:a16="http://schemas.microsoft.com/office/drawing/2014/main" id="{DA8C87B3-3989-6A43-BBB6-0C28DD3558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70" name="TextBox 314">
                <a:extLst>
                  <a:ext uri="{FF2B5EF4-FFF2-40B4-BE49-F238E27FC236}">
                    <a16:creationId xmlns:a16="http://schemas.microsoft.com/office/drawing/2014/main" id="{166E092C-D6AF-384B-8751-3383CD049C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7010" name="Group 252">
              <a:extLst>
                <a:ext uri="{FF2B5EF4-FFF2-40B4-BE49-F238E27FC236}">
                  <a16:creationId xmlns:a16="http://schemas.microsoft.com/office/drawing/2014/main" id="{E33B4763-9E1E-EC40-96C0-CC3A5BCC02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68" name="TextBox 312">
                <a:extLst>
                  <a:ext uri="{FF2B5EF4-FFF2-40B4-BE49-F238E27FC236}">
                    <a16:creationId xmlns:a16="http://schemas.microsoft.com/office/drawing/2014/main" id="{CAB9F038-B212-934D-ADA1-EB18FBD8C6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11" name="Group 253">
              <a:extLst>
                <a:ext uri="{FF2B5EF4-FFF2-40B4-BE49-F238E27FC236}">
                  <a16:creationId xmlns:a16="http://schemas.microsoft.com/office/drawing/2014/main" id="{F210EC04-089A-8944-9F30-EF96C39919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66" name="TextBox 310">
                <a:extLst>
                  <a:ext uri="{FF2B5EF4-FFF2-40B4-BE49-F238E27FC236}">
                    <a16:creationId xmlns:a16="http://schemas.microsoft.com/office/drawing/2014/main" id="{21E343C9-9633-8444-9E5B-A9A73F0AC2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7012" name="Group 254">
              <a:extLst>
                <a:ext uri="{FF2B5EF4-FFF2-40B4-BE49-F238E27FC236}">
                  <a16:creationId xmlns:a16="http://schemas.microsoft.com/office/drawing/2014/main" id="{5E8D3EDE-994D-434E-AD4D-0B3748901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64" name="TextBox 308">
                <a:extLst>
                  <a:ext uri="{FF2B5EF4-FFF2-40B4-BE49-F238E27FC236}">
                    <a16:creationId xmlns:a16="http://schemas.microsoft.com/office/drawing/2014/main" id="{12C2908D-3C5F-864D-B392-1AEAB6E94F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13" name="Group 255">
              <a:extLst>
                <a:ext uri="{FF2B5EF4-FFF2-40B4-BE49-F238E27FC236}">
                  <a16:creationId xmlns:a16="http://schemas.microsoft.com/office/drawing/2014/main" id="{20B6F010-C2F9-814F-9E16-560B74A3DA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27061" name="TextBox 305">
                <a:extLst>
                  <a:ext uri="{FF2B5EF4-FFF2-40B4-BE49-F238E27FC236}">
                    <a16:creationId xmlns:a16="http://schemas.microsoft.com/office/drawing/2014/main" id="{95879D46-DFA9-1D4E-9DD6-B326D632C6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14" name="Group 256">
              <a:extLst>
                <a:ext uri="{FF2B5EF4-FFF2-40B4-BE49-F238E27FC236}">
                  <a16:creationId xmlns:a16="http://schemas.microsoft.com/office/drawing/2014/main" id="{A674995B-FB49-A449-A166-19FD87BA31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27059" name="TextBox 303">
                <a:extLst>
                  <a:ext uri="{FF2B5EF4-FFF2-40B4-BE49-F238E27FC236}">
                    <a16:creationId xmlns:a16="http://schemas.microsoft.com/office/drawing/2014/main" id="{25DED276-A15F-2640-8688-27E4072C14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15" name="Group 257">
              <a:extLst>
                <a:ext uri="{FF2B5EF4-FFF2-40B4-BE49-F238E27FC236}">
                  <a16:creationId xmlns:a16="http://schemas.microsoft.com/office/drawing/2014/main" id="{FD24B4C4-21F7-D64A-9917-0C1B446A9C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27057" name="TextBox 301">
                <a:extLst>
                  <a:ext uri="{FF2B5EF4-FFF2-40B4-BE49-F238E27FC236}">
                    <a16:creationId xmlns:a16="http://schemas.microsoft.com/office/drawing/2014/main" id="{1074F3D0-B089-9742-850C-D05CE283CF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16" name="Group 258">
              <a:extLst>
                <a:ext uri="{FF2B5EF4-FFF2-40B4-BE49-F238E27FC236}">
                  <a16:creationId xmlns:a16="http://schemas.microsoft.com/office/drawing/2014/main" id="{5E470A02-D753-ED46-A0B8-A468495B36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27051" name="Group 295">
                <a:extLst>
                  <a:ext uri="{FF2B5EF4-FFF2-40B4-BE49-F238E27FC236}">
                    <a16:creationId xmlns:a16="http://schemas.microsoft.com/office/drawing/2014/main" id="{6CE173CC-B6F0-534D-99D1-F4BE2D4BB6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27055" name="TextBox 299">
                  <a:extLst>
                    <a:ext uri="{FF2B5EF4-FFF2-40B4-BE49-F238E27FC236}">
                      <a16:creationId xmlns:a16="http://schemas.microsoft.com/office/drawing/2014/main" id="{A5FD6537-7265-1E41-A927-4AEECA03170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052" name="Group 296">
                <a:extLst>
                  <a:ext uri="{FF2B5EF4-FFF2-40B4-BE49-F238E27FC236}">
                    <a16:creationId xmlns:a16="http://schemas.microsoft.com/office/drawing/2014/main" id="{A1F8743E-C19D-5F45-977B-580D8C56CB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27053" name="TextBox 297">
                  <a:extLst>
                    <a:ext uri="{FF2B5EF4-FFF2-40B4-BE49-F238E27FC236}">
                      <a16:creationId xmlns:a16="http://schemas.microsoft.com/office/drawing/2014/main" id="{9A37F786-77D7-8849-AD5E-E63FDF9590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7017" name="Group 259">
              <a:extLst>
                <a:ext uri="{FF2B5EF4-FFF2-40B4-BE49-F238E27FC236}">
                  <a16:creationId xmlns:a16="http://schemas.microsoft.com/office/drawing/2014/main" id="{5FF02D1B-BD42-F043-A954-FDC7061EC8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50" name="TextBox 294">
                <a:extLst>
                  <a:ext uri="{FF2B5EF4-FFF2-40B4-BE49-F238E27FC236}">
                    <a16:creationId xmlns:a16="http://schemas.microsoft.com/office/drawing/2014/main" id="{F09AA799-228C-164C-95CD-07AF5A6E4A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18" name="Group 260">
              <a:extLst>
                <a:ext uri="{FF2B5EF4-FFF2-40B4-BE49-F238E27FC236}">
                  <a16:creationId xmlns:a16="http://schemas.microsoft.com/office/drawing/2014/main" id="{38F8C722-75B8-D44C-B46F-C27A68E19B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27047" name="TextBox 291">
                <a:extLst>
                  <a:ext uri="{FF2B5EF4-FFF2-40B4-BE49-F238E27FC236}">
                    <a16:creationId xmlns:a16="http://schemas.microsoft.com/office/drawing/2014/main" id="{C820F20D-229F-F745-992D-F6A76B77B9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19" name="Group 261">
              <a:extLst>
                <a:ext uri="{FF2B5EF4-FFF2-40B4-BE49-F238E27FC236}">
                  <a16:creationId xmlns:a16="http://schemas.microsoft.com/office/drawing/2014/main" id="{4250662A-EF01-A248-9D60-E67CA2993C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27045" name="TextBox 289">
                <a:extLst>
                  <a:ext uri="{FF2B5EF4-FFF2-40B4-BE49-F238E27FC236}">
                    <a16:creationId xmlns:a16="http://schemas.microsoft.com/office/drawing/2014/main" id="{C913F0A0-24F1-6046-9E19-600F301E36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20" name="Group 262">
              <a:extLst>
                <a:ext uri="{FF2B5EF4-FFF2-40B4-BE49-F238E27FC236}">
                  <a16:creationId xmlns:a16="http://schemas.microsoft.com/office/drawing/2014/main" id="{A98E8C91-111C-4744-AA97-107A3AAD54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44" name="TextBox 288">
                <a:extLst>
                  <a:ext uri="{FF2B5EF4-FFF2-40B4-BE49-F238E27FC236}">
                    <a16:creationId xmlns:a16="http://schemas.microsoft.com/office/drawing/2014/main" id="{C626443B-FF25-8445-91DC-CE496BE0BE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21" name="Group 263">
              <a:extLst>
                <a:ext uri="{FF2B5EF4-FFF2-40B4-BE49-F238E27FC236}">
                  <a16:creationId xmlns:a16="http://schemas.microsoft.com/office/drawing/2014/main" id="{FD607D98-134C-CD4E-A029-DCAC02A755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7042" name="TextBox 286">
                <a:extLst>
                  <a:ext uri="{FF2B5EF4-FFF2-40B4-BE49-F238E27FC236}">
                    <a16:creationId xmlns:a16="http://schemas.microsoft.com/office/drawing/2014/main" id="{B707CB02-842A-344A-AE05-C45A5989EF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7022" name="Group 264">
              <a:extLst>
                <a:ext uri="{FF2B5EF4-FFF2-40B4-BE49-F238E27FC236}">
                  <a16:creationId xmlns:a16="http://schemas.microsoft.com/office/drawing/2014/main" id="{F20EDE09-E767-BD40-AF1F-50EBB43DC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27039" name="TextBox 283">
                <a:extLst>
                  <a:ext uri="{FF2B5EF4-FFF2-40B4-BE49-F238E27FC236}">
                    <a16:creationId xmlns:a16="http://schemas.microsoft.com/office/drawing/2014/main" id="{8BF3C59C-CEB8-0E47-A478-DBC21F72B2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23" name="Group 265">
              <a:extLst>
                <a:ext uri="{FF2B5EF4-FFF2-40B4-BE49-F238E27FC236}">
                  <a16:creationId xmlns:a16="http://schemas.microsoft.com/office/drawing/2014/main" id="{262E9C78-42E9-2A40-8D91-C214A62E88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27037" name="TextBox 280">
                <a:extLst>
                  <a:ext uri="{FF2B5EF4-FFF2-40B4-BE49-F238E27FC236}">
                    <a16:creationId xmlns:a16="http://schemas.microsoft.com/office/drawing/2014/main" id="{5D113FC4-3BB4-1F43-ACA0-D2FB142F62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24" name="Group 266">
              <a:extLst>
                <a:ext uri="{FF2B5EF4-FFF2-40B4-BE49-F238E27FC236}">
                  <a16:creationId xmlns:a16="http://schemas.microsoft.com/office/drawing/2014/main" id="{94D79DA6-CE6B-B541-8730-B59405E99E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27035" name="TextBox 278">
                <a:extLst>
                  <a:ext uri="{FF2B5EF4-FFF2-40B4-BE49-F238E27FC236}">
                    <a16:creationId xmlns:a16="http://schemas.microsoft.com/office/drawing/2014/main" id="{70E657BB-6C58-434C-89C1-76B058AB17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7025" name="Group 267">
              <a:extLst>
                <a:ext uri="{FF2B5EF4-FFF2-40B4-BE49-F238E27FC236}">
                  <a16:creationId xmlns:a16="http://schemas.microsoft.com/office/drawing/2014/main" id="{88E4924F-889F-AE41-BE00-355BA09156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27029" name="Group 272">
                <a:extLst>
                  <a:ext uri="{FF2B5EF4-FFF2-40B4-BE49-F238E27FC236}">
                    <a16:creationId xmlns:a16="http://schemas.microsoft.com/office/drawing/2014/main" id="{F3FAFD4E-20F6-084D-A08B-19951A6541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7030" name="Group 273">
                <a:extLst>
                  <a:ext uri="{FF2B5EF4-FFF2-40B4-BE49-F238E27FC236}">
                    <a16:creationId xmlns:a16="http://schemas.microsoft.com/office/drawing/2014/main" id="{4A101615-13E5-FD4A-80C1-7104B3A6D1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27031" name="TextBox 274">
                  <a:extLst>
                    <a:ext uri="{FF2B5EF4-FFF2-40B4-BE49-F238E27FC236}">
                      <a16:creationId xmlns:a16="http://schemas.microsoft.com/office/drawing/2014/main" id="{EBEFFBDE-175F-4140-9F8E-755E707AA1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7026" name="Group 268">
              <a:extLst>
                <a:ext uri="{FF2B5EF4-FFF2-40B4-BE49-F238E27FC236}">
                  <a16:creationId xmlns:a16="http://schemas.microsoft.com/office/drawing/2014/main" id="{6C2AF98F-59E2-9E40-8AC7-7FCD01D6F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27027" name="TextBox 270">
                <a:extLst>
                  <a:ext uri="{FF2B5EF4-FFF2-40B4-BE49-F238E27FC236}">
                    <a16:creationId xmlns:a16="http://schemas.microsoft.com/office/drawing/2014/main" id="{71887AA8-97E8-5C45-BB21-3784526CF7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6980" name="Group 404">
            <a:extLst>
              <a:ext uri="{FF2B5EF4-FFF2-40B4-BE49-F238E27FC236}">
                <a16:creationId xmlns:a16="http://schemas.microsoft.com/office/drawing/2014/main" id="{6B751FE3-A091-9245-A285-C4FEEB3F655D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26984" name="TextBox 405">
              <a:extLst>
                <a:ext uri="{FF2B5EF4-FFF2-40B4-BE49-F238E27FC236}">
                  <a16:creationId xmlns:a16="http://schemas.microsoft.com/office/drawing/2014/main" id="{8BBAC270-00AB-4343-9D1E-0E0ADCE7A4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987" name="TextBox 411">
              <a:extLst>
                <a:ext uri="{FF2B5EF4-FFF2-40B4-BE49-F238E27FC236}">
                  <a16:creationId xmlns:a16="http://schemas.microsoft.com/office/drawing/2014/main" id="{DC11DBA4-53FA-CF40-9142-EB05564750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6989" name="TextBox 413">
              <a:extLst>
                <a:ext uri="{FF2B5EF4-FFF2-40B4-BE49-F238E27FC236}">
                  <a16:creationId xmlns:a16="http://schemas.microsoft.com/office/drawing/2014/main" id="{23DED42D-E32E-A64F-BFE3-51E4FDE39A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1169989" y="5427664"/>
            <a:ext cx="4397375" cy="1209675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DB32FEE1-B8DE-994E-866E-E1FC24F718A2}"/>
              </a:ext>
            </a:extLst>
          </p:cNvPr>
          <p:cNvSpPr/>
          <p:nvPr/>
        </p:nvSpPr>
        <p:spPr>
          <a:xfrm>
            <a:off x="1185863" y="241300"/>
            <a:ext cx="2779712" cy="2160588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54" name="Rounded Rectangle 353">
            <a:extLst>
              <a:ext uri="{FF2B5EF4-FFF2-40B4-BE49-F238E27FC236}">
                <a16:creationId xmlns:a16="http://schemas.microsoft.com/office/drawing/2014/main" id="{B1956ED3-6136-B048-802F-626642C19BCF}"/>
              </a:ext>
            </a:extLst>
          </p:cNvPr>
          <p:cNvSpPr/>
          <p:nvPr/>
        </p:nvSpPr>
        <p:spPr>
          <a:xfrm>
            <a:off x="1184276" y="1801814"/>
            <a:ext cx="1630363" cy="4522787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0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025" name="TextBox 12">
            <a:extLst>
              <a:ext uri="{FF2B5EF4-FFF2-40B4-BE49-F238E27FC236}">
                <a16:creationId xmlns:a16="http://schemas.microsoft.com/office/drawing/2014/main" id="{6A8A520B-40DC-5D48-A30E-FF4F804E31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29026" name="Group 1">
            <a:extLst>
              <a:ext uri="{FF2B5EF4-FFF2-40B4-BE49-F238E27FC236}">
                <a16:creationId xmlns:a16="http://schemas.microsoft.com/office/drawing/2014/main" id="{9FB1986B-E9D2-2442-BA32-E99D0F5366BC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90500"/>
            <a:ext cx="4354512" cy="6275388"/>
            <a:chOff x="179387" y="190879"/>
            <a:chExt cx="4354527" cy="6275009"/>
          </a:xfrm>
        </p:grpSpPr>
        <p:grpSp>
          <p:nvGrpSpPr>
            <p:cNvPr id="129027" name="Group 225">
              <a:extLst>
                <a:ext uri="{FF2B5EF4-FFF2-40B4-BE49-F238E27FC236}">
                  <a16:creationId xmlns:a16="http://schemas.microsoft.com/office/drawing/2014/main" id="{9B465F74-32A2-FA48-9B80-6BAA8C5EDB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214" y="5243080"/>
              <a:ext cx="492616" cy="246264"/>
              <a:chOff x="8545253" y="1271404"/>
              <a:chExt cx="492662" cy="246221"/>
            </a:xfrm>
          </p:grpSpPr>
          <p:sp>
            <p:nvSpPr>
              <p:cNvPr id="129116" name="TextBox 380">
                <a:extLst>
                  <a:ext uri="{FF2B5EF4-FFF2-40B4-BE49-F238E27FC236}">
                    <a16:creationId xmlns:a16="http://schemas.microsoft.com/office/drawing/2014/main" id="{854D609C-7349-7646-ACFE-799A81956A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1" y="1400468"/>
                <a:ext cx="128601" cy="1110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028" name="Group 226">
              <a:extLst>
                <a:ext uri="{FF2B5EF4-FFF2-40B4-BE49-F238E27FC236}">
                  <a16:creationId xmlns:a16="http://schemas.microsoft.com/office/drawing/2014/main" id="{9BCCE30E-A8F7-B14C-89ED-DEB0528D25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41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15" name="TextBox 379">
                <a:extLst>
                  <a:ext uri="{FF2B5EF4-FFF2-40B4-BE49-F238E27FC236}">
                    <a16:creationId xmlns:a16="http://schemas.microsoft.com/office/drawing/2014/main" id="{E8C9250D-BFC0-294D-BE6A-779E3718A6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29" name="Group 227">
              <a:extLst>
                <a:ext uri="{FF2B5EF4-FFF2-40B4-BE49-F238E27FC236}">
                  <a16:creationId xmlns:a16="http://schemas.microsoft.com/office/drawing/2014/main" id="{4751EC90-2982-CC46-B8F6-47C4A5391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79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13" name="TextBox 376">
                <a:extLst>
                  <a:ext uri="{FF2B5EF4-FFF2-40B4-BE49-F238E27FC236}">
                    <a16:creationId xmlns:a16="http://schemas.microsoft.com/office/drawing/2014/main" id="{2C042C49-C186-A64C-BE51-9BDE4ABEFF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30" name="Group 228">
              <a:extLst>
                <a:ext uri="{FF2B5EF4-FFF2-40B4-BE49-F238E27FC236}">
                  <a16:creationId xmlns:a16="http://schemas.microsoft.com/office/drawing/2014/main" id="{A9E52905-A3F4-3B48-964A-BCA9578149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3" y="12123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11" name="TextBox 374">
                <a:extLst>
                  <a:ext uri="{FF2B5EF4-FFF2-40B4-BE49-F238E27FC236}">
                    <a16:creationId xmlns:a16="http://schemas.microsoft.com/office/drawing/2014/main" id="{C6EBBCF2-2C58-864D-8E7A-18668818C7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9031" name="Group 229">
              <a:extLst>
                <a:ext uri="{FF2B5EF4-FFF2-40B4-BE49-F238E27FC236}">
                  <a16:creationId xmlns:a16="http://schemas.microsoft.com/office/drawing/2014/main" id="{C7EF5034-9F1E-5E4D-90C0-E4B79EA9AB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9" y="940595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09" name="TextBox 372">
                <a:extLst>
                  <a:ext uri="{FF2B5EF4-FFF2-40B4-BE49-F238E27FC236}">
                    <a16:creationId xmlns:a16="http://schemas.microsoft.com/office/drawing/2014/main" id="{40A9A138-0210-C946-B484-A4711CA134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9032" name="Group 230">
              <a:extLst>
                <a:ext uri="{FF2B5EF4-FFF2-40B4-BE49-F238E27FC236}">
                  <a16:creationId xmlns:a16="http://schemas.microsoft.com/office/drawing/2014/main" id="{6CE7705E-37F1-BA47-8F72-D38ECB9E7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26" y="94113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07" name="TextBox 370">
                <a:extLst>
                  <a:ext uri="{FF2B5EF4-FFF2-40B4-BE49-F238E27FC236}">
                    <a16:creationId xmlns:a16="http://schemas.microsoft.com/office/drawing/2014/main" id="{F9AD2A16-5889-E748-A8D3-8761DA08D6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29033" name="Group 232">
              <a:extLst>
                <a:ext uri="{FF2B5EF4-FFF2-40B4-BE49-F238E27FC236}">
                  <a16:creationId xmlns:a16="http://schemas.microsoft.com/office/drawing/2014/main" id="{41C78D37-EDAE-914F-A123-4F80D5EE18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036" y="1218276"/>
              <a:ext cx="492616" cy="246264"/>
              <a:chOff x="8545253" y="1271404"/>
              <a:chExt cx="492662" cy="246221"/>
            </a:xfrm>
          </p:grpSpPr>
          <p:sp>
            <p:nvSpPr>
              <p:cNvPr id="129104" name="TextBox 367">
                <a:extLst>
                  <a:ext uri="{FF2B5EF4-FFF2-40B4-BE49-F238E27FC236}">
                    <a16:creationId xmlns:a16="http://schemas.microsoft.com/office/drawing/2014/main" id="{7FFFFAB6-CAF2-F343-8021-0DC2B4B73D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8" y="1401202"/>
                <a:ext cx="128600" cy="10951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034" name="Group 243">
              <a:extLst>
                <a:ext uri="{FF2B5EF4-FFF2-40B4-BE49-F238E27FC236}">
                  <a16:creationId xmlns:a16="http://schemas.microsoft.com/office/drawing/2014/main" id="{2E7A996D-187E-2344-AC9C-A3D05CA7C8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7315" y="5725598"/>
              <a:ext cx="248763" cy="288597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57" y="5883547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03" name="TextBox 341">
                <a:extLst>
                  <a:ext uri="{FF2B5EF4-FFF2-40B4-BE49-F238E27FC236}">
                    <a16:creationId xmlns:a16="http://schemas.microsoft.com/office/drawing/2014/main" id="{414392A9-0ECB-7043-815E-C697355102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35" name="Group 244">
              <a:extLst>
                <a:ext uri="{FF2B5EF4-FFF2-40B4-BE49-F238E27FC236}">
                  <a16:creationId xmlns:a16="http://schemas.microsoft.com/office/drawing/2014/main" id="{5671213F-2DFE-BE49-8939-9E3A17FC3B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744" y="5569858"/>
              <a:ext cx="248763" cy="288597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30" y="572800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101" name="TextBox 339">
                <a:extLst>
                  <a:ext uri="{FF2B5EF4-FFF2-40B4-BE49-F238E27FC236}">
                    <a16:creationId xmlns:a16="http://schemas.microsoft.com/office/drawing/2014/main" id="{ECCB1FC6-6CCB-234B-9D2F-5E64DED2D6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36" name="Group 245">
              <a:extLst>
                <a:ext uri="{FF2B5EF4-FFF2-40B4-BE49-F238E27FC236}">
                  <a16:creationId xmlns:a16="http://schemas.microsoft.com/office/drawing/2014/main" id="{F98A1058-F5A3-C841-AB6C-C27646F974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3120" y="5887886"/>
              <a:ext cx="248763" cy="288597"/>
              <a:chOff x="2383328" y="5875425"/>
              <a:chExt cx="248786" cy="288546"/>
            </a:xfrm>
          </p:grpSpPr>
          <p:sp>
            <p:nvSpPr>
              <p:cNvPr id="129098" name="TextBox 335">
                <a:extLst>
                  <a:ext uri="{FF2B5EF4-FFF2-40B4-BE49-F238E27FC236}">
                    <a16:creationId xmlns:a16="http://schemas.microsoft.com/office/drawing/2014/main" id="{D3D79794-0AF8-3F49-97E4-C8C32679A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106" y="604702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037" name="Group 249">
              <a:extLst>
                <a:ext uri="{FF2B5EF4-FFF2-40B4-BE49-F238E27FC236}">
                  <a16:creationId xmlns:a16="http://schemas.microsoft.com/office/drawing/2014/main" id="{FE87DE92-5419-1740-BEA0-B008966783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6506" y="5843942"/>
              <a:ext cx="248763" cy="288597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7" y="600258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097" name="TextBox 316">
                <a:extLst>
                  <a:ext uri="{FF2B5EF4-FFF2-40B4-BE49-F238E27FC236}">
                    <a16:creationId xmlns:a16="http://schemas.microsoft.com/office/drawing/2014/main" id="{CA57E093-89B9-0241-B258-522EDB238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38" name="Group 251">
              <a:extLst>
                <a:ext uri="{FF2B5EF4-FFF2-40B4-BE49-F238E27FC236}">
                  <a16:creationId xmlns:a16="http://schemas.microsoft.com/office/drawing/2014/main" id="{A2EC670F-DFE7-234E-A0E3-79610B09B5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5151" y="5717646"/>
              <a:ext cx="248763" cy="288597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39" y="58756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9095" name="TextBox 314">
                <a:extLst>
                  <a:ext uri="{FF2B5EF4-FFF2-40B4-BE49-F238E27FC236}">
                    <a16:creationId xmlns:a16="http://schemas.microsoft.com/office/drawing/2014/main" id="{CCCD03FB-09F3-5246-AB67-A6F7613B81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9039" name="Group 17">
              <a:extLst>
                <a:ext uri="{FF2B5EF4-FFF2-40B4-BE49-F238E27FC236}">
                  <a16:creationId xmlns:a16="http://schemas.microsoft.com/office/drawing/2014/main" id="{62AF1744-EB22-7D43-AD8E-E06A4318A5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698" y="5388117"/>
              <a:ext cx="449082" cy="937672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220" y="5797523"/>
                <a:ext cx="731837" cy="292079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29088" name="Group 16">
                <a:extLst>
                  <a:ext uri="{FF2B5EF4-FFF2-40B4-BE49-F238E27FC236}">
                    <a16:creationId xmlns:a16="http://schemas.microsoft.com/office/drawing/2014/main" id="{B31A7C29-3D67-514C-AE21-38E1AA11E8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29092" name="TextBox 82">
                  <a:extLst>
                    <a:ext uri="{FF2B5EF4-FFF2-40B4-BE49-F238E27FC236}">
                      <a16:creationId xmlns:a16="http://schemas.microsoft.com/office/drawing/2014/main" id="{78FD9F03-3C62-0844-8364-0D14FC59688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25" y="5423657"/>
                  <a:ext cx="0" cy="220662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9089" name="TextBox 87">
                <a:extLst>
                  <a:ext uri="{FF2B5EF4-FFF2-40B4-BE49-F238E27FC236}">
                    <a16:creationId xmlns:a16="http://schemas.microsoft.com/office/drawing/2014/main" id="{766DF342-980F-2D4D-867E-FF483327FC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36" y="5782432"/>
                <a:ext cx="277792" cy="16192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11" y="5944356"/>
                <a:ext cx="280967" cy="15557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5301" y="636929"/>
              <a:ext cx="6350" cy="31432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2" h="9796">
                  <a:moveTo>
                    <a:pt x="0" y="9796"/>
                  </a:moveTo>
                  <a:lnTo>
                    <a:pt x="1032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45" y="1035378"/>
              <a:ext cx="100647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6177" y="5016588"/>
              <a:ext cx="63500" cy="6508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7033" y="1002043"/>
              <a:ext cx="63500" cy="6508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>
              <a:off x="-341957" y="2569550"/>
              <a:ext cx="4760625" cy="171768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85875" y="2060710"/>
              <a:ext cx="4705066" cy="41052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013" y="6042051"/>
              <a:ext cx="65087" cy="6508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9047" name="Group 23">
              <a:extLst>
                <a:ext uri="{FF2B5EF4-FFF2-40B4-BE49-F238E27FC236}">
                  <a16:creationId xmlns:a16="http://schemas.microsoft.com/office/drawing/2014/main" id="{8B81848E-D7A6-9E40-BEC9-8FCC72224E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764" y="5637113"/>
              <a:ext cx="3786187" cy="646293"/>
              <a:chOff x="397027" y="5620357"/>
              <a:chExt cx="3785902" cy="646331"/>
            </a:xfrm>
          </p:grpSpPr>
          <p:grpSp>
            <p:nvGrpSpPr>
              <p:cNvPr id="129074" name="Group 43">
                <a:extLst>
                  <a:ext uri="{FF2B5EF4-FFF2-40B4-BE49-F238E27FC236}">
                    <a16:creationId xmlns:a16="http://schemas.microsoft.com/office/drawing/2014/main" id="{65ADBFDE-E299-3144-B202-C2A739E4C5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29082" name="Group 38">
                  <a:extLst>
                    <a:ext uri="{FF2B5EF4-FFF2-40B4-BE49-F238E27FC236}">
                      <a16:creationId xmlns:a16="http://schemas.microsoft.com/office/drawing/2014/main" id="{12FEC1E1-0664-8E4F-A593-54B0876F2F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29085" name="TextBox 39">
                    <a:extLst>
                      <a:ext uri="{FF2B5EF4-FFF2-40B4-BE49-F238E27FC236}">
                        <a16:creationId xmlns:a16="http://schemas.microsoft.com/office/drawing/2014/main" id="{BF07CEF6-8543-0645-B71D-CAF02A536D8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83" y="1651036"/>
                    <a:ext cx="517488" cy="18415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29083" name="TextBox 41">
                  <a:extLst>
                    <a:ext uri="{FF2B5EF4-FFF2-40B4-BE49-F238E27FC236}">
                      <a16:creationId xmlns:a16="http://schemas.microsoft.com/office/drawing/2014/main" id="{6BD6356E-BE53-6841-8DB0-3D5C7CEB51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15" y="4535561"/>
                  <a:ext cx="854014" cy="46354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9" y="5942769"/>
                <a:ext cx="36192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73" y="5787194"/>
                <a:ext cx="34287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36" y="6099931"/>
                <a:ext cx="341287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9078" name="Group 106">
                <a:extLst>
                  <a:ext uri="{FF2B5EF4-FFF2-40B4-BE49-F238E27FC236}">
                    <a16:creationId xmlns:a16="http://schemas.microsoft.com/office/drawing/2014/main" id="{F384CDA5-E223-4B4C-8167-3E296566E8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80" y="442479"/>
                  <a:ext cx="855601" cy="642936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9081" name="TextBox 108">
                  <a:extLst>
                    <a:ext uri="{FF2B5EF4-FFF2-40B4-BE49-F238E27FC236}">
                      <a16:creationId xmlns:a16="http://schemas.microsoft.com/office/drawing/2014/main" id="{E51F8F97-79BD-DC48-9CD7-3738F924B4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68"/>
                <a:ext cx="1077835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9048" name="Group 5">
              <a:extLst>
                <a:ext uri="{FF2B5EF4-FFF2-40B4-BE49-F238E27FC236}">
                  <a16:creationId xmlns:a16="http://schemas.microsoft.com/office/drawing/2014/main" id="{EBF0C1F3-1535-254A-91BC-07EFFAD5DB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2672" y="5431786"/>
              <a:ext cx="293692" cy="272772"/>
              <a:chOff x="3284418" y="5102016"/>
              <a:chExt cx="293670" cy="272788"/>
            </a:xfrm>
          </p:grpSpPr>
          <p:sp>
            <p:nvSpPr>
              <p:cNvPr id="129072" name="TextBox 483">
                <a:extLst>
                  <a:ext uri="{FF2B5EF4-FFF2-40B4-BE49-F238E27FC236}">
                    <a16:creationId xmlns:a16="http://schemas.microsoft.com/office/drawing/2014/main" id="{7FEE4B12-6F36-8346-9F90-06DB646E76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79" y="5155105"/>
                <a:ext cx="0" cy="2190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925" y="1038539"/>
              <a:ext cx="1587" cy="47466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9050" name="Group 358">
              <a:extLst>
                <a:ext uri="{FF2B5EF4-FFF2-40B4-BE49-F238E27FC236}">
                  <a16:creationId xmlns:a16="http://schemas.microsoft.com/office/drawing/2014/main" id="{9A13B901-16FE-F54A-B031-3C5797277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29054" name="Group 377">
                <a:extLst>
                  <a:ext uri="{FF2B5EF4-FFF2-40B4-BE49-F238E27FC236}">
                    <a16:creationId xmlns:a16="http://schemas.microsoft.com/office/drawing/2014/main" id="{98275F1F-1E8A-3641-9E02-084AF4E8C2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29059" name="TextBox 7">
                  <a:extLst>
                    <a:ext uri="{FF2B5EF4-FFF2-40B4-BE49-F238E27FC236}">
                      <a16:creationId xmlns:a16="http://schemas.microsoft.com/office/drawing/2014/main" id="{E3847601-2C2E-C341-B6D5-8A21EE127F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29060" name="Group 390">
                  <a:extLst>
                    <a:ext uri="{FF2B5EF4-FFF2-40B4-BE49-F238E27FC236}">
                      <a16:creationId xmlns:a16="http://schemas.microsoft.com/office/drawing/2014/main" id="{C3F6F9A4-6616-1E40-834D-813B4E579E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29061" name="TextBox 391">
                    <a:extLst>
                      <a:ext uri="{FF2B5EF4-FFF2-40B4-BE49-F238E27FC236}">
                        <a16:creationId xmlns:a16="http://schemas.microsoft.com/office/drawing/2014/main" id="{B7F5D5B8-D7D0-2043-929E-2B07D7533A6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7" y="581785"/>
                    <a:ext cx="1387376" cy="151288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94" y="581785"/>
                    <a:ext cx="0" cy="1512886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756410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9310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105660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2612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4263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588259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7565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4" y="1916871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29055" name="TextBox 381">
                <a:extLst>
                  <a:ext uri="{FF2B5EF4-FFF2-40B4-BE49-F238E27FC236}">
                    <a16:creationId xmlns:a16="http://schemas.microsoft.com/office/drawing/2014/main" id="{55075813-6700-E94C-9B50-8C56548DF3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822"/>
                <a:ext cx="1857241" cy="1663698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9057" name="TextBox 384">
                <a:extLst>
                  <a:ext uri="{FF2B5EF4-FFF2-40B4-BE49-F238E27FC236}">
                    <a16:creationId xmlns:a16="http://schemas.microsoft.com/office/drawing/2014/main" id="{BA9E45E8-170F-834B-B8A4-CA4634438B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8" y="296035"/>
                <a:ext cx="0" cy="201612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A9B6A94D-D239-0A40-9349-677E73C056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360491" y="4986427"/>
              <a:ext cx="76200" cy="117468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9052" name="TextBox 343">
              <a:extLst>
                <a:ext uri="{FF2B5EF4-FFF2-40B4-BE49-F238E27FC236}">
                  <a16:creationId xmlns:a16="http://schemas.microsoft.com/office/drawing/2014/main" id="{9BFEF4DE-67EA-FC4C-AC5C-C90F122D02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1681" y="4814451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357" name="Trapezoid 109">
              <a:extLst>
                <a:ext uri="{FF2B5EF4-FFF2-40B4-BE49-F238E27FC236}">
                  <a16:creationId xmlns:a16="http://schemas.microsoft.com/office/drawing/2014/main" id="{D578D830-4A67-8A49-BF40-409A84296449}"/>
                </a:ext>
              </a:extLst>
            </p:cNvPr>
            <p:cNvSpPr/>
            <p:nvPr/>
          </p:nvSpPr>
          <p:spPr bwMode="auto">
            <a:xfrm rot="5400000">
              <a:off x="1505748" y="4726866"/>
              <a:ext cx="0" cy="6365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59690 w 2261609"/>
                <a:gd name="connsiteY0" fmla="*/ 2091417 h 2091417"/>
                <a:gd name="connsiteX1" fmla="*/ 2261608 w 2261609"/>
                <a:gd name="connsiteY1" fmla="*/ 2147 h 2091417"/>
                <a:gd name="connsiteX2" fmla="*/ 0 w 2261609"/>
                <a:gd name="connsiteY2" fmla="*/ 1 h 2091417"/>
                <a:gd name="connsiteX0" fmla="*/ 0 w 1919"/>
                <a:gd name="connsiteY0" fmla="*/ 2089269 h 2089269"/>
                <a:gd name="connsiteX1" fmla="*/ 1918 w 1919"/>
                <a:gd name="connsiteY1" fmla="*/ -1 h 2089269"/>
                <a:gd name="connsiteX0" fmla="*/ 418271 w 418286"/>
                <a:gd name="connsiteY0" fmla="*/ 10161 h 10161"/>
                <a:gd name="connsiteX1" fmla="*/ 21 w 418286"/>
                <a:gd name="connsiteY1" fmla="*/ 0 h 10161"/>
                <a:gd name="connsiteX0" fmla="*/ -1 w 81414"/>
                <a:gd name="connsiteY0" fmla="*/ 10081 h 10081"/>
                <a:gd name="connsiteX1" fmla="*/ 81414 w 81414"/>
                <a:gd name="connsiteY1" fmla="*/ 0 h 10081"/>
                <a:gd name="connsiteX0" fmla="*/ -1 w 81414"/>
                <a:gd name="connsiteY0" fmla="*/ 10081 h 10081"/>
                <a:gd name="connsiteX1" fmla="*/ 81414 w 81414"/>
                <a:gd name="connsiteY1" fmla="*/ 0 h 10081"/>
                <a:gd name="connsiteX0" fmla="*/ -1 w 81414"/>
                <a:gd name="connsiteY0" fmla="*/ 10161 h 10161"/>
                <a:gd name="connsiteX1" fmla="*/ 81414 w 81414"/>
                <a:gd name="connsiteY1" fmla="*/ 0 h 10161"/>
                <a:gd name="connsiteX0" fmla="*/ -1 w 10057"/>
                <a:gd name="connsiteY0" fmla="*/ 10241 h 10241"/>
                <a:gd name="connsiteX1" fmla="*/ 10064 w 10057"/>
                <a:gd name="connsiteY1" fmla="*/ 0 h 1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57" h="10241">
                  <a:moveTo>
                    <a:pt x="-1" y="10241"/>
                  </a:moveTo>
                  <a:lnTo>
                    <a:pt x="10064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10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1073" name="TextBox 12">
            <a:extLst>
              <a:ext uri="{FF2B5EF4-FFF2-40B4-BE49-F238E27FC236}">
                <a16:creationId xmlns:a16="http://schemas.microsoft.com/office/drawing/2014/main" id="{24D4FF42-BAF1-F441-8B1E-E83EED1759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31074" name="Group 1">
            <a:extLst>
              <a:ext uri="{FF2B5EF4-FFF2-40B4-BE49-F238E27FC236}">
                <a16:creationId xmlns:a16="http://schemas.microsoft.com/office/drawing/2014/main" id="{B54989C9-0602-3D4E-A7F9-11634BD12D5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90500"/>
            <a:ext cx="4354512" cy="6275388"/>
            <a:chOff x="179387" y="190879"/>
            <a:chExt cx="4354527" cy="6275009"/>
          </a:xfrm>
        </p:grpSpPr>
        <p:grpSp>
          <p:nvGrpSpPr>
            <p:cNvPr id="131077" name="Group 225">
              <a:extLst>
                <a:ext uri="{FF2B5EF4-FFF2-40B4-BE49-F238E27FC236}">
                  <a16:creationId xmlns:a16="http://schemas.microsoft.com/office/drawing/2014/main" id="{3A7CA7B9-4A7D-F145-924D-6D9BF28C68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214" y="5243080"/>
              <a:ext cx="492616" cy="246264"/>
              <a:chOff x="8545253" y="1271404"/>
              <a:chExt cx="492662" cy="246221"/>
            </a:xfrm>
          </p:grpSpPr>
          <p:sp>
            <p:nvSpPr>
              <p:cNvPr id="131166" name="TextBox 380">
                <a:extLst>
                  <a:ext uri="{FF2B5EF4-FFF2-40B4-BE49-F238E27FC236}">
                    <a16:creationId xmlns:a16="http://schemas.microsoft.com/office/drawing/2014/main" id="{263DA52B-7973-4446-83D1-A849DE7B6A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1" y="1400468"/>
                <a:ext cx="128601" cy="1110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078" name="Group 226">
              <a:extLst>
                <a:ext uri="{FF2B5EF4-FFF2-40B4-BE49-F238E27FC236}">
                  <a16:creationId xmlns:a16="http://schemas.microsoft.com/office/drawing/2014/main" id="{D1437015-9B98-F64E-9408-8F153B7C47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41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65" name="TextBox 379">
                <a:extLst>
                  <a:ext uri="{FF2B5EF4-FFF2-40B4-BE49-F238E27FC236}">
                    <a16:creationId xmlns:a16="http://schemas.microsoft.com/office/drawing/2014/main" id="{5087AB49-C69C-3A48-958A-F2C3C0062C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79" name="Group 227">
              <a:extLst>
                <a:ext uri="{FF2B5EF4-FFF2-40B4-BE49-F238E27FC236}">
                  <a16:creationId xmlns:a16="http://schemas.microsoft.com/office/drawing/2014/main" id="{4EB7106D-929E-0B40-83B1-DC52ACFC4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79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63" name="TextBox 376">
                <a:extLst>
                  <a:ext uri="{FF2B5EF4-FFF2-40B4-BE49-F238E27FC236}">
                    <a16:creationId xmlns:a16="http://schemas.microsoft.com/office/drawing/2014/main" id="{9ECAF3A1-A9B6-894C-8DD1-11DDA768A0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80" name="Group 228">
              <a:extLst>
                <a:ext uri="{FF2B5EF4-FFF2-40B4-BE49-F238E27FC236}">
                  <a16:creationId xmlns:a16="http://schemas.microsoft.com/office/drawing/2014/main" id="{602EA0E2-8805-DB43-9D38-2BD1C63D59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3" y="12123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61" name="TextBox 374">
                <a:extLst>
                  <a:ext uri="{FF2B5EF4-FFF2-40B4-BE49-F238E27FC236}">
                    <a16:creationId xmlns:a16="http://schemas.microsoft.com/office/drawing/2014/main" id="{AB7D580C-AD10-FF4D-BCEF-FA84F5996B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1081" name="Group 229">
              <a:extLst>
                <a:ext uri="{FF2B5EF4-FFF2-40B4-BE49-F238E27FC236}">
                  <a16:creationId xmlns:a16="http://schemas.microsoft.com/office/drawing/2014/main" id="{A7C24BDB-536F-7640-A032-536C25F3CE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9" y="940595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59" name="TextBox 372">
                <a:extLst>
                  <a:ext uri="{FF2B5EF4-FFF2-40B4-BE49-F238E27FC236}">
                    <a16:creationId xmlns:a16="http://schemas.microsoft.com/office/drawing/2014/main" id="{7346C422-F55E-5D4E-B6C4-5EF6EF18B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1082" name="Group 230">
              <a:extLst>
                <a:ext uri="{FF2B5EF4-FFF2-40B4-BE49-F238E27FC236}">
                  <a16:creationId xmlns:a16="http://schemas.microsoft.com/office/drawing/2014/main" id="{A41D60E2-572B-A644-A240-7B9A24049D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26" y="94113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57" name="TextBox 370">
                <a:extLst>
                  <a:ext uri="{FF2B5EF4-FFF2-40B4-BE49-F238E27FC236}">
                    <a16:creationId xmlns:a16="http://schemas.microsoft.com/office/drawing/2014/main" id="{F3B702F6-AB66-914F-9F53-3715C2BDE1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31083" name="Group 232">
              <a:extLst>
                <a:ext uri="{FF2B5EF4-FFF2-40B4-BE49-F238E27FC236}">
                  <a16:creationId xmlns:a16="http://schemas.microsoft.com/office/drawing/2014/main" id="{6FB5178A-BAF5-FB4D-820D-845A0B439D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036" y="1218276"/>
              <a:ext cx="492616" cy="246264"/>
              <a:chOff x="8545253" y="1271404"/>
              <a:chExt cx="492662" cy="246221"/>
            </a:xfrm>
          </p:grpSpPr>
          <p:sp>
            <p:nvSpPr>
              <p:cNvPr id="131154" name="TextBox 367">
                <a:extLst>
                  <a:ext uri="{FF2B5EF4-FFF2-40B4-BE49-F238E27FC236}">
                    <a16:creationId xmlns:a16="http://schemas.microsoft.com/office/drawing/2014/main" id="{B5D83F35-D421-5643-A26D-23617F5C84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8" y="1401202"/>
                <a:ext cx="128600" cy="10951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084" name="Group 243">
              <a:extLst>
                <a:ext uri="{FF2B5EF4-FFF2-40B4-BE49-F238E27FC236}">
                  <a16:creationId xmlns:a16="http://schemas.microsoft.com/office/drawing/2014/main" id="{CA170974-E053-3A4C-8EAA-29EF010B5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7315" y="5725598"/>
              <a:ext cx="248763" cy="288597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57" y="5883547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53" name="TextBox 341">
                <a:extLst>
                  <a:ext uri="{FF2B5EF4-FFF2-40B4-BE49-F238E27FC236}">
                    <a16:creationId xmlns:a16="http://schemas.microsoft.com/office/drawing/2014/main" id="{B6867552-DF50-E943-8E27-447443B806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85" name="Group 244">
              <a:extLst>
                <a:ext uri="{FF2B5EF4-FFF2-40B4-BE49-F238E27FC236}">
                  <a16:creationId xmlns:a16="http://schemas.microsoft.com/office/drawing/2014/main" id="{3135956C-5F5E-A04E-A0DE-9C8F40B9AA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744" y="5569858"/>
              <a:ext cx="248763" cy="288597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30" y="572800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51" name="TextBox 339">
                <a:extLst>
                  <a:ext uri="{FF2B5EF4-FFF2-40B4-BE49-F238E27FC236}">
                    <a16:creationId xmlns:a16="http://schemas.microsoft.com/office/drawing/2014/main" id="{861ECCAB-F24D-564C-BF34-F3930DCACE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86" name="Group 245">
              <a:extLst>
                <a:ext uri="{FF2B5EF4-FFF2-40B4-BE49-F238E27FC236}">
                  <a16:creationId xmlns:a16="http://schemas.microsoft.com/office/drawing/2014/main" id="{3D439484-BA7F-6A44-BA93-B6C8089A84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3120" y="5887886"/>
              <a:ext cx="248763" cy="288597"/>
              <a:chOff x="2383328" y="5875425"/>
              <a:chExt cx="248786" cy="288546"/>
            </a:xfrm>
          </p:grpSpPr>
          <p:sp>
            <p:nvSpPr>
              <p:cNvPr id="131148" name="TextBox 335">
                <a:extLst>
                  <a:ext uri="{FF2B5EF4-FFF2-40B4-BE49-F238E27FC236}">
                    <a16:creationId xmlns:a16="http://schemas.microsoft.com/office/drawing/2014/main" id="{C6CCE2F3-8DAC-B540-AF89-493FBD3C00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106" y="604702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087" name="Group 249">
              <a:extLst>
                <a:ext uri="{FF2B5EF4-FFF2-40B4-BE49-F238E27FC236}">
                  <a16:creationId xmlns:a16="http://schemas.microsoft.com/office/drawing/2014/main" id="{21654658-D22B-F04D-8310-6C0DBDAB0A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6506" y="5843942"/>
              <a:ext cx="248763" cy="288597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7" y="600258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47" name="TextBox 316">
                <a:extLst>
                  <a:ext uri="{FF2B5EF4-FFF2-40B4-BE49-F238E27FC236}">
                    <a16:creationId xmlns:a16="http://schemas.microsoft.com/office/drawing/2014/main" id="{DEE090F7-CE98-584E-8568-EAF384A00A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88" name="Group 251">
              <a:extLst>
                <a:ext uri="{FF2B5EF4-FFF2-40B4-BE49-F238E27FC236}">
                  <a16:creationId xmlns:a16="http://schemas.microsoft.com/office/drawing/2014/main" id="{15A2F67C-7138-004E-B33B-096C6B327D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5151" y="5717646"/>
              <a:ext cx="248763" cy="288597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39" y="58756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1145" name="TextBox 314">
                <a:extLst>
                  <a:ext uri="{FF2B5EF4-FFF2-40B4-BE49-F238E27FC236}">
                    <a16:creationId xmlns:a16="http://schemas.microsoft.com/office/drawing/2014/main" id="{ACE844F1-139A-564F-960A-9881BC85BE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1089" name="Group 17">
              <a:extLst>
                <a:ext uri="{FF2B5EF4-FFF2-40B4-BE49-F238E27FC236}">
                  <a16:creationId xmlns:a16="http://schemas.microsoft.com/office/drawing/2014/main" id="{09DF952A-BF77-6946-A0D5-EB51E5D51C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698" y="5388117"/>
              <a:ext cx="449082" cy="937672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220" y="5797523"/>
                <a:ext cx="731837" cy="292079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31138" name="Group 16">
                <a:extLst>
                  <a:ext uri="{FF2B5EF4-FFF2-40B4-BE49-F238E27FC236}">
                    <a16:creationId xmlns:a16="http://schemas.microsoft.com/office/drawing/2014/main" id="{DA9C9ED3-EB01-4D49-AF36-61CE61FC0AD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31142" name="TextBox 82">
                  <a:extLst>
                    <a:ext uri="{FF2B5EF4-FFF2-40B4-BE49-F238E27FC236}">
                      <a16:creationId xmlns:a16="http://schemas.microsoft.com/office/drawing/2014/main" id="{2575B27F-9D09-EA41-BAA6-EF430E2536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25" y="5423657"/>
                  <a:ext cx="0" cy="220662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1139" name="TextBox 87">
                <a:extLst>
                  <a:ext uri="{FF2B5EF4-FFF2-40B4-BE49-F238E27FC236}">
                    <a16:creationId xmlns:a16="http://schemas.microsoft.com/office/drawing/2014/main" id="{2EE18518-74A9-A148-A8BC-7552331B9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36" y="5782432"/>
                <a:ext cx="277792" cy="16192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11" y="5944356"/>
                <a:ext cx="280967" cy="15557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5301" y="636929"/>
              <a:ext cx="6350" cy="31432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2" h="9796">
                  <a:moveTo>
                    <a:pt x="0" y="9796"/>
                  </a:moveTo>
                  <a:lnTo>
                    <a:pt x="1032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45" y="1035378"/>
              <a:ext cx="100647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46177" y="5016588"/>
              <a:ext cx="63500" cy="6508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7033" y="1002043"/>
              <a:ext cx="63500" cy="6508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>
              <a:off x="-341957" y="2569550"/>
              <a:ext cx="4760625" cy="171768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85875" y="2060710"/>
              <a:ext cx="4705066" cy="41052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013" y="6042051"/>
              <a:ext cx="65087" cy="6508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1097" name="Group 23">
              <a:extLst>
                <a:ext uri="{FF2B5EF4-FFF2-40B4-BE49-F238E27FC236}">
                  <a16:creationId xmlns:a16="http://schemas.microsoft.com/office/drawing/2014/main" id="{7A90BB44-1F3A-B541-856C-9B2682F7A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764" y="5637113"/>
              <a:ext cx="3786187" cy="646293"/>
              <a:chOff x="397027" y="5620357"/>
              <a:chExt cx="3785902" cy="646331"/>
            </a:xfrm>
          </p:grpSpPr>
          <p:grpSp>
            <p:nvGrpSpPr>
              <p:cNvPr id="131124" name="Group 43">
                <a:extLst>
                  <a:ext uri="{FF2B5EF4-FFF2-40B4-BE49-F238E27FC236}">
                    <a16:creationId xmlns:a16="http://schemas.microsoft.com/office/drawing/2014/main" id="{1009065D-A381-6849-80EB-DBAA80249B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31132" name="Group 38">
                  <a:extLst>
                    <a:ext uri="{FF2B5EF4-FFF2-40B4-BE49-F238E27FC236}">
                      <a16:creationId xmlns:a16="http://schemas.microsoft.com/office/drawing/2014/main" id="{54333418-5000-404C-BE2F-30B9BFE170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31135" name="TextBox 39">
                    <a:extLst>
                      <a:ext uri="{FF2B5EF4-FFF2-40B4-BE49-F238E27FC236}">
                        <a16:creationId xmlns:a16="http://schemas.microsoft.com/office/drawing/2014/main" id="{5B44A1DE-03A0-134E-9B38-51626645EF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83" y="1651036"/>
                    <a:ext cx="517488" cy="18415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31133" name="TextBox 41">
                  <a:extLst>
                    <a:ext uri="{FF2B5EF4-FFF2-40B4-BE49-F238E27FC236}">
                      <a16:creationId xmlns:a16="http://schemas.microsoft.com/office/drawing/2014/main" id="{CA79502B-EF0C-7940-A3A4-6EA19ADCF5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15" y="4535561"/>
                  <a:ext cx="854014" cy="46354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9" y="5942769"/>
                <a:ext cx="36192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73" y="5787194"/>
                <a:ext cx="34287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36" y="6099931"/>
                <a:ext cx="341287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1128" name="Group 106">
                <a:extLst>
                  <a:ext uri="{FF2B5EF4-FFF2-40B4-BE49-F238E27FC236}">
                    <a16:creationId xmlns:a16="http://schemas.microsoft.com/office/drawing/2014/main" id="{DD436A74-C007-BD43-8125-9B933700F1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80" y="442479"/>
                  <a:ext cx="855601" cy="642936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31131" name="TextBox 108">
                  <a:extLst>
                    <a:ext uri="{FF2B5EF4-FFF2-40B4-BE49-F238E27FC236}">
                      <a16:creationId xmlns:a16="http://schemas.microsoft.com/office/drawing/2014/main" id="{E82567DE-7D49-0443-9C31-6A24E015C5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68"/>
                <a:ext cx="1077835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1098" name="Group 5">
              <a:extLst>
                <a:ext uri="{FF2B5EF4-FFF2-40B4-BE49-F238E27FC236}">
                  <a16:creationId xmlns:a16="http://schemas.microsoft.com/office/drawing/2014/main" id="{32878A22-AF77-974D-9B05-57A693F8AE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2672" y="5431786"/>
              <a:ext cx="293692" cy="272772"/>
              <a:chOff x="3284418" y="5102016"/>
              <a:chExt cx="293670" cy="272788"/>
            </a:xfrm>
          </p:grpSpPr>
          <p:sp>
            <p:nvSpPr>
              <p:cNvPr id="131122" name="TextBox 483">
                <a:extLst>
                  <a:ext uri="{FF2B5EF4-FFF2-40B4-BE49-F238E27FC236}">
                    <a16:creationId xmlns:a16="http://schemas.microsoft.com/office/drawing/2014/main" id="{0953614B-AFB7-5740-AD2B-E7B689F253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79" y="5155105"/>
                <a:ext cx="0" cy="2190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925" y="1038539"/>
              <a:ext cx="1587" cy="47466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1100" name="Group 358">
              <a:extLst>
                <a:ext uri="{FF2B5EF4-FFF2-40B4-BE49-F238E27FC236}">
                  <a16:creationId xmlns:a16="http://schemas.microsoft.com/office/drawing/2014/main" id="{53640758-91E2-A846-A5E1-19BBADD8C9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31104" name="Group 377">
                <a:extLst>
                  <a:ext uri="{FF2B5EF4-FFF2-40B4-BE49-F238E27FC236}">
                    <a16:creationId xmlns:a16="http://schemas.microsoft.com/office/drawing/2014/main" id="{D6D52269-951F-7742-B4E1-392F8B209E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31109" name="TextBox 7">
                  <a:extLst>
                    <a:ext uri="{FF2B5EF4-FFF2-40B4-BE49-F238E27FC236}">
                      <a16:creationId xmlns:a16="http://schemas.microsoft.com/office/drawing/2014/main" id="{1694FBF5-F11F-F947-85C3-AFB19968CF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31110" name="Group 390">
                  <a:extLst>
                    <a:ext uri="{FF2B5EF4-FFF2-40B4-BE49-F238E27FC236}">
                      <a16:creationId xmlns:a16="http://schemas.microsoft.com/office/drawing/2014/main" id="{7704FBD7-0811-534B-9F6A-30CE29D6DE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31111" name="TextBox 391">
                    <a:extLst>
                      <a:ext uri="{FF2B5EF4-FFF2-40B4-BE49-F238E27FC236}">
                        <a16:creationId xmlns:a16="http://schemas.microsoft.com/office/drawing/2014/main" id="{09D7E637-5AFD-E042-9294-87705E9D06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7" y="581785"/>
                    <a:ext cx="1387376" cy="151288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94" y="581785"/>
                    <a:ext cx="0" cy="1512886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756410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9310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105660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2612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4263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588259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7565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4" y="1916871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31105" name="TextBox 381">
                <a:extLst>
                  <a:ext uri="{FF2B5EF4-FFF2-40B4-BE49-F238E27FC236}">
                    <a16:creationId xmlns:a16="http://schemas.microsoft.com/office/drawing/2014/main" id="{DB79C3E6-BEF8-E24C-B5EB-B373FFFE8B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822"/>
                <a:ext cx="1857241" cy="1663698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31107" name="TextBox 384">
                <a:extLst>
                  <a:ext uri="{FF2B5EF4-FFF2-40B4-BE49-F238E27FC236}">
                    <a16:creationId xmlns:a16="http://schemas.microsoft.com/office/drawing/2014/main" id="{34A31560-FCC5-E941-BA78-E1D2105A1B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8" y="296035"/>
                <a:ext cx="0" cy="201612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348" name="Straight Connector 347">
              <a:extLst>
                <a:ext uri="{FF2B5EF4-FFF2-40B4-BE49-F238E27FC236}">
                  <a16:creationId xmlns:a16="http://schemas.microsoft.com/office/drawing/2014/main" id="{A9B6A94D-D239-0A40-9349-677E73C056F8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1360491" y="4986427"/>
              <a:ext cx="76200" cy="117468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1102" name="TextBox 343">
              <a:extLst>
                <a:ext uri="{FF2B5EF4-FFF2-40B4-BE49-F238E27FC236}">
                  <a16:creationId xmlns:a16="http://schemas.microsoft.com/office/drawing/2014/main" id="{2D96138C-D3F6-5B4D-89DB-0336D823DD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331681" y="4814451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  <p:sp>
          <p:nvSpPr>
            <p:cNvPr id="357" name="Trapezoid 109">
              <a:extLst>
                <a:ext uri="{FF2B5EF4-FFF2-40B4-BE49-F238E27FC236}">
                  <a16:creationId xmlns:a16="http://schemas.microsoft.com/office/drawing/2014/main" id="{D578D830-4A67-8A49-BF40-409A84296449}"/>
                </a:ext>
              </a:extLst>
            </p:cNvPr>
            <p:cNvSpPr/>
            <p:nvPr/>
          </p:nvSpPr>
          <p:spPr bwMode="auto">
            <a:xfrm rot="5400000">
              <a:off x="1505748" y="4726866"/>
              <a:ext cx="0" cy="6365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59690 w 2261609"/>
                <a:gd name="connsiteY0" fmla="*/ 2091417 h 2091417"/>
                <a:gd name="connsiteX1" fmla="*/ 2261608 w 2261609"/>
                <a:gd name="connsiteY1" fmla="*/ 2147 h 2091417"/>
                <a:gd name="connsiteX2" fmla="*/ 0 w 2261609"/>
                <a:gd name="connsiteY2" fmla="*/ 1 h 2091417"/>
                <a:gd name="connsiteX0" fmla="*/ 0 w 1919"/>
                <a:gd name="connsiteY0" fmla="*/ 2089269 h 2089269"/>
                <a:gd name="connsiteX1" fmla="*/ 1918 w 1919"/>
                <a:gd name="connsiteY1" fmla="*/ -1 h 2089269"/>
                <a:gd name="connsiteX0" fmla="*/ 418271 w 418286"/>
                <a:gd name="connsiteY0" fmla="*/ 10161 h 10161"/>
                <a:gd name="connsiteX1" fmla="*/ 21 w 418286"/>
                <a:gd name="connsiteY1" fmla="*/ 0 h 10161"/>
                <a:gd name="connsiteX0" fmla="*/ -1 w 81414"/>
                <a:gd name="connsiteY0" fmla="*/ 10081 h 10081"/>
                <a:gd name="connsiteX1" fmla="*/ 81414 w 81414"/>
                <a:gd name="connsiteY1" fmla="*/ 0 h 10081"/>
                <a:gd name="connsiteX0" fmla="*/ -1 w 81414"/>
                <a:gd name="connsiteY0" fmla="*/ 10081 h 10081"/>
                <a:gd name="connsiteX1" fmla="*/ 81414 w 81414"/>
                <a:gd name="connsiteY1" fmla="*/ 0 h 10081"/>
                <a:gd name="connsiteX0" fmla="*/ -1 w 81414"/>
                <a:gd name="connsiteY0" fmla="*/ 10161 h 10161"/>
                <a:gd name="connsiteX1" fmla="*/ 81414 w 81414"/>
                <a:gd name="connsiteY1" fmla="*/ 0 h 10161"/>
                <a:gd name="connsiteX0" fmla="*/ -1 w 10057"/>
                <a:gd name="connsiteY0" fmla="*/ 10241 h 10241"/>
                <a:gd name="connsiteX1" fmla="*/ 10064 w 10057"/>
                <a:gd name="connsiteY1" fmla="*/ 0 h 102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57" h="10241">
                  <a:moveTo>
                    <a:pt x="-1" y="10241"/>
                  </a:moveTo>
                  <a:lnTo>
                    <a:pt x="10064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95" name="Rounded Rectangle 94">
            <a:extLst>
              <a:ext uri="{FF2B5EF4-FFF2-40B4-BE49-F238E27FC236}">
                <a16:creationId xmlns:a16="http://schemas.microsoft.com/office/drawing/2014/main" id="{D2105170-F3C5-554D-B594-5C6BD1BBC92F}"/>
              </a:ext>
            </a:extLst>
          </p:cNvPr>
          <p:cNvSpPr/>
          <p:nvPr/>
        </p:nvSpPr>
        <p:spPr>
          <a:xfrm>
            <a:off x="1984376" y="5218114"/>
            <a:ext cx="493713" cy="320675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6" name="Rounded Rectangle 95">
            <a:extLst>
              <a:ext uri="{FF2B5EF4-FFF2-40B4-BE49-F238E27FC236}">
                <a16:creationId xmlns:a16="http://schemas.microsoft.com/office/drawing/2014/main" id="{D19D8C2C-2BE0-974E-B359-8133AD7AF5F5}"/>
              </a:ext>
            </a:extLst>
          </p:cNvPr>
          <p:cNvSpPr/>
          <p:nvPr/>
        </p:nvSpPr>
        <p:spPr>
          <a:xfrm>
            <a:off x="3700463" y="1201738"/>
            <a:ext cx="493712" cy="322262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0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3121" name="TextBox 12">
            <a:extLst>
              <a:ext uri="{FF2B5EF4-FFF2-40B4-BE49-F238E27FC236}">
                <a16:creationId xmlns:a16="http://schemas.microsoft.com/office/drawing/2014/main" id="{443EF5DE-1E73-6548-8781-58FA892452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33122" name="Group 1">
            <a:extLst>
              <a:ext uri="{FF2B5EF4-FFF2-40B4-BE49-F238E27FC236}">
                <a16:creationId xmlns:a16="http://schemas.microsoft.com/office/drawing/2014/main" id="{A0D3D97B-D782-E843-838C-2A1769B72A67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90500"/>
            <a:ext cx="4354512" cy="6275388"/>
            <a:chOff x="179387" y="190879"/>
            <a:chExt cx="4354527" cy="6275009"/>
          </a:xfrm>
        </p:grpSpPr>
        <p:grpSp>
          <p:nvGrpSpPr>
            <p:cNvPr id="133123" name="Group 225">
              <a:extLst>
                <a:ext uri="{FF2B5EF4-FFF2-40B4-BE49-F238E27FC236}">
                  <a16:creationId xmlns:a16="http://schemas.microsoft.com/office/drawing/2014/main" id="{D48B89B2-1C5D-3743-A60E-A37D9EE150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252" y="5243080"/>
              <a:ext cx="268204" cy="246221"/>
              <a:chOff x="8545289" y="1271404"/>
              <a:chExt cx="268229" cy="246178"/>
            </a:xfrm>
          </p:grpSpPr>
          <p:sp>
            <p:nvSpPr>
              <p:cNvPr id="133208" name="TextBox 380">
                <a:extLst>
                  <a:ext uri="{FF2B5EF4-FFF2-40B4-BE49-F238E27FC236}">
                    <a16:creationId xmlns:a16="http://schemas.microsoft.com/office/drawing/2014/main" id="{52140950-7A4E-A14A-BA45-D7C47DB96B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rgbClr val="FF0000"/>
                    </a:solidFill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68"/>
                <a:ext cx="128600" cy="1110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124" name="Group 226">
              <a:extLst>
                <a:ext uri="{FF2B5EF4-FFF2-40B4-BE49-F238E27FC236}">
                  <a16:creationId xmlns:a16="http://schemas.microsoft.com/office/drawing/2014/main" id="{CAB5D1E2-2E98-7E41-BC39-D107FB185E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41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207" name="TextBox 379">
                <a:extLst>
                  <a:ext uri="{FF2B5EF4-FFF2-40B4-BE49-F238E27FC236}">
                    <a16:creationId xmlns:a16="http://schemas.microsoft.com/office/drawing/2014/main" id="{ECBDE718-9B30-C345-9E92-D28BD57F88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25" name="Group 227">
              <a:extLst>
                <a:ext uri="{FF2B5EF4-FFF2-40B4-BE49-F238E27FC236}">
                  <a16:creationId xmlns:a16="http://schemas.microsoft.com/office/drawing/2014/main" id="{6C3468B7-2DD8-0A4C-A244-9C6CD29CE9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79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205" name="TextBox 376">
                <a:extLst>
                  <a:ext uri="{FF2B5EF4-FFF2-40B4-BE49-F238E27FC236}">
                    <a16:creationId xmlns:a16="http://schemas.microsoft.com/office/drawing/2014/main" id="{6CC57103-9ACD-2F4D-A81B-0E2634A2E1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26" name="Group 228">
              <a:extLst>
                <a:ext uri="{FF2B5EF4-FFF2-40B4-BE49-F238E27FC236}">
                  <a16:creationId xmlns:a16="http://schemas.microsoft.com/office/drawing/2014/main" id="{04C4DEFB-19F8-224E-9AD7-B3AAADF31E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3" y="12123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203" name="TextBox 374">
                <a:extLst>
                  <a:ext uri="{FF2B5EF4-FFF2-40B4-BE49-F238E27FC236}">
                    <a16:creationId xmlns:a16="http://schemas.microsoft.com/office/drawing/2014/main" id="{22E06362-E710-3E4E-841A-11AB0EB77C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3127" name="Group 229">
              <a:extLst>
                <a:ext uri="{FF2B5EF4-FFF2-40B4-BE49-F238E27FC236}">
                  <a16:creationId xmlns:a16="http://schemas.microsoft.com/office/drawing/2014/main" id="{19CA3E93-59D4-D74D-9FEE-B5175D91BF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9" y="940595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201" name="TextBox 372">
                <a:extLst>
                  <a:ext uri="{FF2B5EF4-FFF2-40B4-BE49-F238E27FC236}">
                    <a16:creationId xmlns:a16="http://schemas.microsoft.com/office/drawing/2014/main" id="{CCA04FFC-1DFA-0A46-8487-64B2CD85CE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3128" name="Group 230">
              <a:extLst>
                <a:ext uri="{FF2B5EF4-FFF2-40B4-BE49-F238E27FC236}">
                  <a16:creationId xmlns:a16="http://schemas.microsoft.com/office/drawing/2014/main" id="{6E6B5E1C-5BE3-5046-9523-3F3B8ABD3C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26" y="94113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199" name="TextBox 370">
                <a:extLst>
                  <a:ext uri="{FF2B5EF4-FFF2-40B4-BE49-F238E27FC236}">
                    <a16:creationId xmlns:a16="http://schemas.microsoft.com/office/drawing/2014/main" id="{A56F8FB5-9E2D-7A4C-A058-344469C44D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33129" name="Group 232">
              <a:extLst>
                <a:ext uri="{FF2B5EF4-FFF2-40B4-BE49-F238E27FC236}">
                  <a16:creationId xmlns:a16="http://schemas.microsoft.com/office/drawing/2014/main" id="{94530CA4-FD34-054A-A84C-B7B4B790EC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036" y="1218276"/>
              <a:ext cx="492616" cy="246264"/>
              <a:chOff x="8545253" y="1271404"/>
              <a:chExt cx="492662" cy="246221"/>
            </a:xfrm>
          </p:grpSpPr>
          <p:sp>
            <p:nvSpPr>
              <p:cNvPr id="133196" name="TextBox 367">
                <a:extLst>
                  <a:ext uri="{FF2B5EF4-FFF2-40B4-BE49-F238E27FC236}">
                    <a16:creationId xmlns:a16="http://schemas.microsoft.com/office/drawing/2014/main" id="{701DE484-6A37-5344-9847-3D1A3DD4B4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rgbClr val="FF0000"/>
                    </a:solidFill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8" y="1401202"/>
                <a:ext cx="128600" cy="10951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130" name="Group 243">
              <a:extLst>
                <a:ext uri="{FF2B5EF4-FFF2-40B4-BE49-F238E27FC236}">
                  <a16:creationId xmlns:a16="http://schemas.microsoft.com/office/drawing/2014/main" id="{E8BD4404-DDDB-6F4F-891A-BD6A72F16D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7315" y="5725598"/>
              <a:ext cx="248763" cy="288597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57" y="5883547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195" name="TextBox 341">
                <a:extLst>
                  <a:ext uri="{FF2B5EF4-FFF2-40B4-BE49-F238E27FC236}">
                    <a16:creationId xmlns:a16="http://schemas.microsoft.com/office/drawing/2014/main" id="{E6E122C2-A2CC-2C49-BDB7-4B6F9F6EB6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31" name="Group 244">
              <a:extLst>
                <a:ext uri="{FF2B5EF4-FFF2-40B4-BE49-F238E27FC236}">
                  <a16:creationId xmlns:a16="http://schemas.microsoft.com/office/drawing/2014/main" id="{3D5C174B-AE3A-9A41-9884-50D2D94663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744" y="5569858"/>
              <a:ext cx="248763" cy="288597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30" y="5728008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193" name="TextBox 339">
                <a:extLst>
                  <a:ext uri="{FF2B5EF4-FFF2-40B4-BE49-F238E27FC236}">
                    <a16:creationId xmlns:a16="http://schemas.microsoft.com/office/drawing/2014/main" id="{445A1F12-9DA5-CB4F-8598-2FC3926C95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32" name="Group 245">
              <a:extLst>
                <a:ext uri="{FF2B5EF4-FFF2-40B4-BE49-F238E27FC236}">
                  <a16:creationId xmlns:a16="http://schemas.microsoft.com/office/drawing/2014/main" id="{528A35B2-284D-7F4D-867C-A5CBBD72A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3120" y="5887886"/>
              <a:ext cx="248763" cy="288597"/>
              <a:chOff x="2383328" y="5875425"/>
              <a:chExt cx="248786" cy="288546"/>
            </a:xfrm>
          </p:grpSpPr>
          <p:sp>
            <p:nvSpPr>
              <p:cNvPr id="133190" name="TextBox 335">
                <a:extLst>
                  <a:ext uri="{FF2B5EF4-FFF2-40B4-BE49-F238E27FC236}">
                    <a16:creationId xmlns:a16="http://schemas.microsoft.com/office/drawing/2014/main" id="{692A8F8C-F841-E34B-B0F3-8879FA8D3C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106" y="604702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133" name="Group 249">
              <a:extLst>
                <a:ext uri="{FF2B5EF4-FFF2-40B4-BE49-F238E27FC236}">
                  <a16:creationId xmlns:a16="http://schemas.microsoft.com/office/drawing/2014/main" id="{A8F2747B-7CB8-5A4B-9181-588B89ADF1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6506" y="5843942"/>
              <a:ext cx="248763" cy="288597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7" y="6002582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189" name="TextBox 316">
                <a:extLst>
                  <a:ext uri="{FF2B5EF4-FFF2-40B4-BE49-F238E27FC236}">
                    <a16:creationId xmlns:a16="http://schemas.microsoft.com/office/drawing/2014/main" id="{A713AC36-F22E-D04C-824A-6F40EB3049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34" name="Group 251">
              <a:extLst>
                <a:ext uri="{FF2B5EF4-FFF2-40B4-BE49-F238E27FC236}">
                  <a16:creationId xmlns:a16="http://schemas.microsoft.com/office/drawing/2014/main" id="{1C1352B3-532B-764F-991A-086F694800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5151" y="5717646"/>
              <a:ext cx="248763" cy="288597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39" y="5875611"/>
                <a:ext cx="76207" cy="11744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3187" name="TextBox 314">
                <a:extLst>
                  <a:ext uri="{FF2B5EF4-FFF2-40B4-BE49-F238E27FC236}">
                    <a16:creationId xmlns:a16="http://schemas.microsoft.com/office/drawing/2014/main" id="{BB15DE72-151C-1E4E-A1CC-2F9241EEAD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3135" name="Group 17">
              <a:extLst>
                <a:ext uri="{FF2B5EF4-FFF2-40B4-BE49-F238E27FC236}">
                  <a16:creationId xmlns:a16="http://schemas.microsoft.com/office/drawing/2014/main" id="{4CC2A876-CD69-EE4A-AA4B-3A2550233C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34698" y="5388117"/>
              <a:ext cx="449082" cy="937672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220" y="5797523"/>
                <a:ext cx="731837" cy="292079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33180" name="Group 16">
                <a:extLst>
                  <a:ext uri="{FF2B5EF4-FFF2-40B4-BE49-F238E27FC236}">
                    <a16:creationId xmlns:a16="http://schemas.microsoft.com/office/drawing/2014/main" id="{A9917749-61F8-C245-803C-4ACA7BC861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33184" name="TextBox 82">
                  <a:extLst>
                    <a:ext uri="{FF2B5EF4-FFF2-40B4-BE49-F238E27FC236}">
                      <a16:creationId xmlns:a16="http://schemas.microsoft.com/office/drawing/2014/main" id="{6F53989B-90C9-DE45-9A46-C899E0E7609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25" y="5423657"/>
                  <a:ext cx="0" cy="220662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33181" name="TextBox 87">
                <a:extLst>
                  <a:ext uri="{FF2B5EF4-FFF2-40B4-BE49-F238E27FC236}">
                    <a16:creationId xmlns:a16="http://schemas.microsoft.com/office/drawing/2014/main" id="{10804625-CD46-154F-8F0C-3B38C2F43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36" y="5782432"/>
                <a:ext cx="277792" cy="16192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11" y="5944356"/>
                <a:ext cx="280967" cy="15557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5301" y="636929"/>
              <a:ext cx="6350" cy="31432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22" h="9796">
                  <a:moveTo>
                    <a:pt x="0" y="9796"/>
                  </a:moveTo>
                  <a:lnTo>
                    <a:pt x="1032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45" y="1035378"/>
              <a:ext cx="1006478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67033" y="1002043"/>
              <a:ext cx="63500" cy="6508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>
              <a:off x="-341957" y="2569550"/>
              <a:ext cx="4760625" cy="171768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85875" y="2060710"/>
              <a:ext cx="4705066" cy="41052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54013" y="6042051"/>
              <a:ext cx="65087" cy="6508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3142" name="Group 23">
              <a:extLst>
                <a:ext uri="{FF2B5EF4-FFF2-40B4-BE49-F238E27FC236}">
                  <a16:creationId xmlns:a16="http://schemas.microsoft.com/office/drawing/2014/main" id="{3EFC7E46-C3B7-9E4D-A1F8-7A9D90260D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5764" y="5637113"/>
              <a:ext cx="3786187" cy="646293"/>
              <a:chOff x="397027" y="5620357"/>
              <a:chExt cx="3785902" cy="646331"/>
            </a:xfrm>
          </p:grpSpPr>
          <p:grpSp>
            <p:nvGrpSpPr>
              <p:cNvPr id="133166" name="Group 43">
                <a:extLst>
                  <a:ext uri="{FF2B5EF4-FFF2-40B4-BE49-F238E27FC236}">
                    <a16:creationId xmlns:a16="http://schemas.microsoft.com/office/drawing/2014/main" id="{5D1B0403-F35D-DA43-9386-78B6A62F64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33174" name="Group 38">
                  <a:extLst>
                    <a:ext uri="{FF2B5EF4-FFF2-40B4-BE49-F238E27FC236}">
                      <a16:creationId xmlns:a16="http://schemas.microsoft.com/office/drawing/2014/main" id="{4D4AA961-4013-2047-B22E-E3980E14BD5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33177" name="TextBox 39">
                    <a:extLst>
                      <a:ext uri="{FF2B5EF4-FFF2-40B4-BE49-F238E27FC236}">
                        <a16:creationId xmlns:a16="http://schemas.microsoft.com/office/drawing/2014/main" id="{E473D34E-EACC-874A-AEED-DE73A25653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83" y="1651036"/>
                    <a:ext cx="517488" cy="18415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33175" name="TextBox 41">
                  <a:extLst>
                    <a:ext uri="{FF2B5EF4-FFF2-40B4-BE49-F238E27FC236}">
                      <a16:creationId xmlns:a16="http://schemas.microsoft.com/office/drawing/2014/main" id="{161F49F0-85E6-254E-8A0C-7B8919A2A9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15" y="4535561"/>
                  <a:ext cx="854014" cy="46354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9" y="5942769"/>
                <a:ext cx="36192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73" y="5787194"/>
                <a:ext cx="34287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36" y="6099931"/>
                <a:ext cx="341287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33170" name="Group 106">
                <a:extLst>
                  <a:ext uri="{FF2B5EF4-FFF2-40B4-BE49-F238E27FC236}">
                    <a16:creationId xmlns:a16="http://schemas.microsoft.com/office/drawing/2014/main" id="{FE437D07-A74C-C049-85C4-92BBE792B4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80" y="442479"/>
                  <a:ext cx="855601" cy="642936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33173" name="TextBox 108">
                  <a:extLst>
                    <a:ext uri="{FF2B5EF4-FFF2-40B4-BE49-F238E27FC236}">
                      <a16:creationId xmlns:a16="http://schemas.microsoft.com/office/drawing/2014/main" id="{E8409E28-B10C-724B-B25C-B1A11B733C3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68"/>
                <a:ext cx="1077835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3143" name="Group 5">
              <a:extLst>
                <a:ext uri="{FF2B5EF4-FFF2-40B4-BE49-F238E27FC236}">
                  <a16:creationId xmlns:a16="http://schemas.microsoft.com/office/drawing/2014/main" id="{D156AB6B-C1A0-C942-B5D9-EF5114B743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32672" y="5431786"/>
              <a:ext cx="293692" cy="272772"/>
              <a:chOff x="3284418" y="5102016"/>
              <a:chExt cx="293670" cy="272788"/>
            </a:xfrm>
          </p:grpSpPr>
          <p:sp>
            <p:nvSpPr>
              <p:cNvPr id="133164" name="TextBox 483">
                <a:extLst>
                  <a:ext uri="{FF2B5EF4-FFF2-40B4-BE49-F238E27FC236}">
                    <a16:creationId xmlns:a16="http://schemas.microsoft.com/office/drawing/2014/main" id="{33D52BB2-C162-A548-B487-867411418F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79" y="5155105"/>
                <a:ext cx="0" cy="2190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925" y="1038539"/>
              <a:ext cx="1587" cy="47466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3145" name="Group 358">
              <a:extLst>
                <a:ext uri="{FF2B5EF4-FFF2-40B4-BE49-F238E27FC236}">
                  <a16:creationId xmlns:a16="http://schemas.microsoft.com/office/drawing/2014/main" id="{770D7D17-0791-4249-8E4D-185416BD41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33146" name="Group 377">
                <a:extLst>
                  <a:ext uri="{FF2B5EF4-FFF2-40B4-BE49-F238E27FC236}">
                    <a16:creationId xmlns:a16="http://schemas.microsoft.com/office/drawing/2014/main" id="{DD80C98A-ABE0-DA4C-AB67-5C6F840F2E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33151" name="TextBox 7">
                  <a:extLst>
                    <a:ext uri="{FF2B5EF4-FFF2-40B4-BE49-F238E27FC236}">
                      <a16:creationId xmlns:a16="http://schemas.microsoft.com/office/drawing/2014/main" id="{D1F87ACB-E1CB-C942-8930-85D835C205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33152" name="Group 390">
                  <a:extLst>
                    <a:ext uri="{FF2B5EF4-FFF2-40B4-BE49-F238E27FC236}">
                      <a16:creationId xmlns:a16="http://schemas.microsoft.com/office/drawing/2014/main" id="{5A49021C-5C7B-094F-94E7-D16E5EBC20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33153" name="TextBox 391">
                    <a:extLst>
                      <a:ext uri="{FF2B5EF4-FFF2-40B4-BE49-F238E27FC236}">
                        <a16:creationId xmlns:a16="http://schemas.microsoft.com/office/drawing/2014/main" id="{E5271C37-B5F6-AA40-B344-98D9DF29D3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7" y="581785"/>
                    <a:ext cx="1387376" cy="151288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94" y="581785"/>
                    <a:ext cx="0" cy="1512886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756410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9310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105660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261235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4263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588259"/>
                    <a:ext cx="1390550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2" y="1756534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4" y="1916871"/>
                    <a:ext cx="1390550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33147" name="TextBox 381">
                <a:extLst>
                  <a:ext uri="{FF2B5EF4-FFF2-40B4-BE49-F238E27FC236}">
                    <a16:creationId xmlns:a16="http://schemas.microsoft.com/office/drawing/2014/main" id="{3007FA24-25E8-C342-9E4E-EDA62A6841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822"/>
                <a:ext cx="1857241" cy="1663698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33149" name="TextBox 384">
                <a:extLst>
                  <a:ext uri="{FF2B5EF4-FFF2-40B4-BE49-F238E27FC236}">
                    <a16:creationId xmlns:a16="http://schemas.microsoft.com/office/drawing/2014/main" id="{2381D263-8AED-074D-9E2A-C82B81826D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8" y="296035"/>
                <a:ext cx="0" cy="201612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</p:cSld>
  <p:clrMapOvr>
    <a:masterClrMapping/>
  </p:clrMapOvr>
</p:sld>
</file>

<file path=ppt/slides/slide10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5169" name="TextBox 12">
            <a:extLst>
              <a:ext uri="{FF2B5EF4-FFF2-40B4-BE49-F238E27FC236}">
                <a16:creationId xmlns:a16="http://schemas.microsoft.com/office/drawing/2014/main" id="{A48BE1A4-6CEC-444D-8357-793200DD00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35170" name="Group 225">
            <a:extLst>
              <a:ext uri="{FF2B5EF4-FFF2-40B4-BE49-F238E27FC236}">
                <a16:creationId xmlns:a16="http://schemas.microsoft.com/office/drawing/2014/main" id="{9E913D3B-B357-5247-B4B1-81A6C3C70FB5}"/>
              </a:ext>
            </a:extLst>
          </p:cNvPr>
          <p:cNvGrpSpPr>
            <a:grpSpLocks/>
          </p:cNvGrpSpPr>
          <p:nvPr/>
        </p:nvGrpSpPr>
        <p:grpSpPr bwMode="auto">
          <a:xfrm>
            <a:off x="2025650" y="5243513"/>
            <a:ext cx="268288" cy="246062"/>
            <a:chOff x="8545289" y="1271404"/>
            <a:chExt cx="268229" cy="246178"/>
          </a:xfrm>
        </p:grpSpPr>
        <p:sp>
          <p:nvSpPr>
            <p:cNvPr id="135214" name="TextBox 380">
              <a:extLst>
                <a:ext uri="{FF2B5EF4-FFF2-40B4-BE49-F238E27FC236}">
                  <a16:creationId xmlns:a16="http://schemas.microsoft.com/office/drawing/2014/main" id="{9FC1CDAC-5C15-B049-986D-BAB2551E2F4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4709" y="1271404"/>
              <a:ext cx="248809" cy="24617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388" name="Straight Connector 387">
              <a:extLst>
                <a:ext uri="{FF2B5EF4-FFF2-40B4-BE49-F238E27FC236}">
                  <a16:creationId xmlns:a16="http://schemas.microsoft.com/office/drawing/2014/main" id="{BD8834F7-0982-D84D-8FB7-75CC067F8F83}"/>
                </a:ext>
              </a:extLst>
            </p:cNvPr>
            <p:cNvCxnSpPr>
              <a:cxnSpLocks/>
            </p:cNvCxnSpPr>
            <p:nvPr/>
          </p:nvCxnSpPr>
          <p:spPr>
            <a:xfrm>
              <a:off x="8545289" y="1400052"/>
              <a:ext cx="128560" cy="111177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135171" name="Group 226">
            <a:extLst>
              <a:ext uri="{FF2B5EF4-FFF2-40B4-BE49-F238E27FC236}">
                <a16:creationId xmlns:a16="http://schemas.microsoft.com/office/drawing/2014/main" id="{DF378DE0-0D83-964F-AEA6-52A945294193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555626"/>
            <a:ext cx="249238" cy="288925"/>
            <a:chOff x="341886" y="1040645"/>
            <a:chExt cx="248786" cy="288546"/>
          </a:xfrm>
        </p:grpSpPr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8057887-0935-304B-9806-E86B2784E255}"/>
                </a:ext>
              </a:extLst>
            </p:cNvPr>
            <p:cNvCxnSpPr>
              <a:cxnSpLocks/>
            </p:cNvCxnSpPr>
            <p:nvPr/>
          </p:nvCxnSpPr>
          <p:spPr>
            <a:xfrm>
              <a:off x="370409" y="1211870"/>
              <a:ext cx="76062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213" name="TextBox 379">
              <a:extLst>
                <a:ext uri="{FF2B5EF4-FFF2-40B4-BE49-F238E27FC236}">
                  <a16:creationId xmlns:a16="http://schemas.microsoft.com/office/drawing/2014/main" id="{FFD62684-A151-3049-9A4C-6E8FF2EDC9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</p:grpSp>
      <p:grpSp>
        <p:nvGrpSpPr>
          <p:cNvPr id="135172" name="Group 227">
            <a:extLst>
              <a:ext uri="{FF2B5EF4-FFF2-40B4-BE49-F238E27FC236}">
                <a16:creationId xmlns:a16="http://schemas.microsoft.com/office/drawing/2014/main" id="{5BA78EE3-9B05-124C-A0D7-3F100747AEE2}"/>
              </a:ext>
            </a:extLst>
          </p:cNvPr>
          <p:cNvGrpSpPr>
            <a:grpSpLocks/>
          </p:cNvGrpSpPr>
          <p:nvPr/>
        </p:nvGrpSpPr>
        <p:grpSpPr bwMode="auto">
          <a:xfrm>
            <a:off x="1346200" y="1524001"/>
            <a:ext cx="249238" cy="288925"/>
            <a:chOff x="341886" y="1040645"/>
            <a:chExt cx="248786" cy="288546"/>
          </a:xfrm>
        </p:grpSpPr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984B15EA-4510-0246-9C65-E31BFDAEE33F}"/>
                </a:ext>
              </a:extLst>
            </p:cNvPr>
            <p:cNvCxnSpPr>
              <a:cxnSpLocks/>
            </p:cNvCxnSpPr>
            <p:nvPr/>
          </p:nvCxnSpPr>
          <p:spPr>
            <a:xfrm>
              <a:off x="370409" y="1211870"/>
              <a:ext cx="76062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211" name="TextBox 376">
              <a:extLst>
                <a:ext uri="{FF2B5EF4-FFF2-40B4-BE49-F238E27FC236}">
                  <a16:creationId xmlns:a16="http://schemas.microsoft.com/office/drawing/2014/main" id="{BD526D96-2BC9-734B-99F7-CFFA8045AF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</p:grpSp>
      <p:grpSp>
        <p:nvGrpSpPr>
          <p:cNvPr id="135173" name="Group 228">
            <a:extLst>
              <a:ext uri="{FF2B5EF4-FFF2-40B4-BE49-F238E27FC236}">
                <a16:creationId xmlns:a16="http://schemas.microsoft.com/office/drawing/2014/main" id="{66C21EFA-AD36-FE44-B78B-31502D7DCDF0}"/>
              </a:ext>
            </a:extLst>
          </p:cNvPr>
          <p:cNvGrpSpPr>
            <a:grpSpLocks/>
          </p:cNvGrpSpPr>
          <p:nvPr/>
        </p:nvGrpSpPr>
        <p:grpSpPr bwMode="auto">
          <a:xfrm>
            <a:off x="1208089" y="1038226"/>
            <a:ext cx="312737" cy="288925"/>
            <a:chOff x="341886" y="1040645"/>
            <a:chExt cx="312906" cy="288546"/>
          </a:xfrm>
        </p:grpSpPr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112586EB-D8E9-3F40-9BBF-76AF0EFCC8D2}"/>
                </a:ext>
              </a:extLst>
            </p:cNvPr>
            <p:cNvCxnSpPr>
              <a:cxnSpLocks/>
            </p:cNvCxnSpPr>
            <p:nvPr/>
          </p:nvCxnSpPr>
          <p:spPr>
            <a:xfrm>
              <a:off x="370476" y="1211870"/>
              <a:ext cx="76241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209" name="TextBox 374">
              <a:extLst>
                <a:ext uri="{FF2B5EF4-FFF2-40B4-BE49-F238E27FC236}">
                  <a16:creationId xmlns:a16="http://schemas.microsoft.com/office/drawing/2014/main" id="{17838921-3B6A-E045-AB2D-3C9D4DA05A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3129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16</a:t>
              </a:r>
            </a:p>
          </p:txBody>
        </p:sp>
      </p:grpSp>
      <p:grpSp>
        <p:nvGrpSpPr>
          <p:cNvPr id="135174" name="Group 229">
            <a:extLst>
              <a:ext uri="{FF2B5EF4-FFF2-40B4-BE49-F238E27FC236}">
                <a16:creationId xmlns:a16="http://schemas.microsoft.com/office/drawing/2014/main" id="{B337E808-9C06-6948-A9E6-5E672FF8A3BA}"/>
              </a:ext>
            </a:extLst>
          </p:cNvPr>
          <p:cNvGrpSpPr>
            <a:grpSpLocks/>
          </p:cNvGrpSpPr>
          <p:nvPr/>
        </p:nvGrpSpPr>
        <p:grpSpPr bwMode="auto">
          <a:xfrm>
            <a:off x="3479800" y="801689"/>
            <a:ext cx="312738" cy="287337"/>
            <a:chOff x="2665390" y="769728"/>
            <a:chExt cx="312906" cy="288546"/>
          </a:xfrm>
        </p:grpSpPr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CFE54D3F-3512-0848-8078-7E09EBBD3628}"/>
                </a:ext>
              </a:extLst>
            </p:cNvPr>
            <p:cNvCxnSpPr>
              <a:cxnSpLocks/>
            </p:cNvCxnSpPr>
            <p:nvPr/>
          </p:nvCxnSpPr>
          <p:spPr>
            <a:xfrm>
              <a:off x="2693980" y="940305"/>
              <a:ext cx="76241" cy="11796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207" name="TextBox 372">
              <a:extLst>
                <a:ext uri="{FF2B5EF4-FFF2-40B4-BE49-F238E27FC236}">
                  <a16:creationId xmlns:a16="http://schemas.microsoft.com/office/drawing/2014/main" id="{76B19E2C-A042-A547-A870-4B724223E2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5390" y="769728"/>
              <a:ext cx="3129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16</a:t>
              </a:r>
            </a:p>
          </p:txBody>
        </p:sp>
      </p:grpSp>
      <p:grpSp>
        <p:nvGrpSpPr>
          <p:cNvPr id="135175" name="Group 230">
            <a:extLst>
              <a:ext uri="{FF2B5EF4-FFF2-40B4-BE49-F238E27FC236}">
                <a16:creationId xmlns:a16="http://schemas.microsoft.com/office/drawing/2014/main" id="{98291E42-D46F-0F4E-9E80-D25A8D108B71}"/>
              </a:ext>
            </a:extLst>
          </p:cNvPr>
          <p:cNvGrpSpPr>
            <a:grpSpLocks/>
          </p:cNvGrpSpPr>
          <p:nvPr/>
        </p:nvGrpSpPr>
        <p:grpSpPr bwMode="auto">
          <a:xfrm>
            <a:off x="3922713" y="796926"/>
            <a:ext cx="508000" cy="288925"/>
            <a:chOff x="2665390" y="769728"/>
            <a:chExt cx="508473" cy="288546"/>
          </a:xfrm>
        </p:grpSpPr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4053D714-AF01-9E4E-A7D7-118F96ED4EA0}"/>
                </a:ext>
              </a:extLst>
            </p:cNvPr>
            <p:cNvCxnSpPr>
              <a:cxnSpLocks/>
            </p:cNvCxnSpPr>
            <p:nvPr/>
          </p:nvCxnSpPr>
          <p:spPr>
            <a:xfrm>
              <a:off x="2693992" y="940953"/>
              <a:ext cx="76271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5205" name="TextBox 370">
              <a:extLst>
                <a:ext uri="{FF2B5EF4-FFF2-40B4-BE49-F238E27FC236}">
                  <a16:creationId xmlns:a16="http://schemas.microsoft.com/office/drawing/2014/main" id="{0FB5D486-39F3-6B43-A8F7-B7A9427430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5390" y="769728"/>
              <a:ext cx="50847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 high</a:t>
              </a:r>
            </a:p>
          </p:txBody>
        </p:sp>
      </p:grpSp>
      <p:grpSp>
        <p:nvGrpSpPr>
          <p:cNvPr id="135176" name="Group 232">
            <a:extLst>
              <a:ext uri="{FF2B5EF4-FFF2-40B4-BE49-F238E27FC236}">
                <a16:creationId xmlns:a16="http://schemas.microsoft.com/office/drawing/2014/main" id="{B0A24D4B-C1F5-0645-AE55-661E70E7A42B}"/>
              </a:ext>
            </a:extLst>
          </p:cNvPr>
          <p:cNvGrpSpPr>
            <a:grpSpLocks/>
          </p:cNvGrpSpPr>
          <p:nvPr/>
        </p:nvGrpSpPr>
        <p:grpSpPr bwMode="auto">
          <a:xfrm>
            <a:off x="3744914" y="1217613"/>
            <a:ext cx="492125" cy="247650"/>
            <a:chOff x="8545253" y="1271404"/>
            <a:chExt cx="492662" cy="246221"/>
          </a:xfrm>
        </p:grpSpPr>
        <p:sp>
          <p:nvSpPr>
            <p:cNvPr id="135202" name="TextBox 367">
              <a:extLst>
                <a:ext uri="{FF2B5EF4-FFF2-40B4-BE49-F238E27FC236}">
                  <a16:creationId xmlns:a16="http://schemas.microsoft.com/office/drawing/2014/main" id="{85B3FAF1-06C9-8540-A2C3-5178906C8A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4709" y="1271404"/>
              <a:ext cx="4732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rPr>
                <a:t>6 low</a:t>
              </a: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88F34348-1DFD-A744-8BDB-1F0A6C08D8C7}"/>
                </a:ext>
              </a:extLst>
            </p:cNvPr>
            <p:cNvCxnSpPr>
              <a:cxnSpLocks/>
            </p:cNvCxnSpPr>
            <p:nvPr/>
          </p:nvCxnSpPr>
          <p:spPr>
            <a:xfrm>
              <a:off x="8545253" y="1400828"/>
              <a:ext cx="128727" cy="110484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3" name="Trapezoid 109">
            <a:extLst>
              <a:ext uri="{FF2B5EF4-FFF2-40B4-BE49-F238E27FC236}">
                <a16:creationId xmlns:a16="http://schemas.microsoft.com/office/drawing/2014/main" id="{19E15A95-6860-C34E-A5DA-7F39B84EFC53}"/>
              </a:ext>
            </a:extLst>
          </p:cNvPr>
          <p:cNvSpPr/>
          <p:nvPr/>
        </p:nvSpPr>
        <p:spPr bwMode="auto">
          <a:xfrm rot="5400000" flipH="1">
            <a:off x="1409701" y="636588"/>
            <a:ext cx="6350" cy="31432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054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7934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836249 w 2219789"/>
              <a:gd name="connsiteY0" fmla="*/ 73949 h 1299602"/>
              <a:gd name="connsiteX1" fmla="*/ 1833619 w 2219789"/>
              <a:gd name="connsiteY1" fmla="*/ 1856 h 1299602"/>
              <a:gd name="connsiteX2" fmla="*/ 2216477 w 2219789"/>
              <a:gd name="connsiteY2" fmla="*/ 0 h 1299602"/>
              <a:gd name="connsiteX3" fmla="*/ 2219789 w 2219789"/>
              <a:gd name="connsiteY3" fmla="*/ 1299097 h 1299602"/>
              <a:gd name="connsiteX4" fmla="*/ 43016 w 2219789"/>
              <a:gd name="connsiteY4" fmla="*/ 1299602 h 1299602"/>
              <a:gd name="connsiteX5" fmla="*/ 0 w 2219789"/>
              <a:gd name="connsiteY5" fmla="*/ 1234247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-1 w 2178349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44069 w 2748205"/>
              <a:gd name="connsiteY0" fmla="*/ 109902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0 w 2759388"/>
              <a:gd name="connsiteY0" fmla="*/ 109902 h 1299602"/>
              <a:gd name="connsiteX1" fmla="*/ 11183 w 2759388"/>
              <a:gd name="connsiteY1" fmla="*/ 3654 h 1299602"/>
              <a:gd name="connsiteX2" fmla="*/ 2756076 w 2759388"/>
              <a:gd name="connsiteY2" fmla="*/ 0 h 1299602"/>
              <a:gd name="connsiteX3" fmla="*/ 2759388 w 2759388"/>
              <a:gd name="connsiteY3" fmla="*/ 1299097 h 1299602"/>
              <a:gd name="connsiteX4" fmla="*/ 582615 w 2759388"/>
              <a:gd name="connsiteY4" fmla="*/ 1299602 h 1299602"/>
              <a:gd name="connsiteX5" fmla="*/ 581038 w 2759388"/>
              <a:gd name="connsiteY5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569855 w 2748205"/>
              <a:gd name="connsiteY4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1850964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2204642 w 2748205"/>
              <a:gd name="connsiteY4" fmla="*/ 1246083 h 1299097"/>
              <a:gd name="connsiteX0" fmla="*/ 0 w 2748205"/>
              <a:gd name="connsiteY0" fmla="*/ 3654 h 1300381"/>
              <a:gd name="connsiteX1" fmla="*/ 2744893 w 2748205"/>
              <a:gd name="connsiteY1" fmla="*/ 0 h 1300381"/>
              <a:gd name="connsiteX2" fmla="*/ 2748205 w 2748205"/>
              <a:gd name="connsiteY2" fmla="*/ 1299097 h 1300381"/>
              <a:gd name="connsiteX3" fmla="*/ 2206218 w 2748205"/>
              <a:gd name="connsiteY3" fmla="*/ 1300381 h 1300381"/>
              <a:gd name="connsiteX4" fmla="*/ 2204642 w 2748205"/>
              <a:gd name="connsiteY4" fmla="*/ 1246083 h 1300381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04642 w 2748205"/>
              <a:gd name="connsiteY4" fmla="*/ 1246083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92047 w 2748205"/>
              <a:gd name="connsiteY4" fmla="*/ 1248366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306614 w 2748205"/>
              <a:gd name="connsiteY4" fmla="*/ 1246083 h 1299097"/>
              <a:gd name="connsiteX0" fmla="*/ 0 w 2744903"/>
              <a:gd name="connsiteY0" fmla="*/ 3654 h 1298098"/>
              <a:gd name="connsiteX1" fmla="*/ 2744893 w 2744903"/>
              <a:gd name="connsiteY1" fmla="*/ 0 h 1298098"/>
              <a:gd name="connsiteX2" fmla="*/ 2743874 w 2744903"/>
              <a:gd name="connsiteY2" fmla="*/ 1298079 h 1298098"/>
              <a:gd name="connsiteX3" fmla="*/ 2303335 w 2744903"/>
              <a:gd name="connsiteY3" fmla="*/ 1298098 h 1298098"/>
              <a:gd name="connsiteX4" fmla="*/ 2306614 w 2744903"/>
              <a:gd name="connsiteY4" fmla="*/ 1246083 h 1298098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4 w 2744903"/>
              <a:gd name="connsiteY4" fmla="*/ 1243029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4 w 2744903"/>
              <a:gd name="connsiteY4" fmla="*/ 1242270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9817 w 2744903"/>
              <a:gd name="connsiteY4" fmla="*/ 1240752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3407 w 2744903"/>
              <a:gd name="connsiteY4" fmla="*/ 1240752 h 1295044"/>
              <a:gd name="connsiteX0" fmla="*/ 0 w 2853452"/>
              <a:gd name="connsiteY0" fmla="*/ 600 h 1295044"/>
              <a:gd name="connsiteX1" fmla="*/ 2744893 w 2853452"/>
              <a:gd name="connsiteY1" fmla="*/ 0 h 1295044"/>
              <a:gd name="connsiteX2" fmla="*/ 2303335 w 2853452"/>
              <a:gd name="connsiteY2" fmla="*/ 1295044 h 1295044"/>
              <a:gd name="connsiteX3" fmla="*/ 2303407 w 2853452"/>
              <a:gd name="connsiteY3" fmla="*/ 1240752 h 1295044"/>
              <a:gd name="connsiteX0" fmla="*/ 441702 w 550261"/>
              <a:gd name="connsiteY0" fmla="*/ 0 h 1295044"/>
              <a:gd name="connsiteX1" fmla="*/ 144 w 550261"/>
              <a:gd name="connsiteY1" fmla="*/ 1295044 h 1295044"/>
              <a:gd name="connsiteX2" fmla="*/ 216 w 550261"/>
              <a:gd name="connsiteY2" fmla="*/ 1240752 h 1295044"/>
              <a:gd name="connsiteX0" fmla="*/ 144 w 359"/>
              <a:gd name="connsiteY0" fmla="*/ 54292 h 54292"/>
              <a:gd name="connsiteX1" fmla="*/ 216 w 359"/>
              <a:gd name="connsiteY1" fmla="*/ 0 h 54292"/>
              <a:gd name="connsiteX0" fmla="*/ 4011 w 10020"/>
              <a:gd name="connsiteY0" fmla="*/ 10000 h 10000"/>
              <a:gd name="connsiteX1" fmla="*/ 6017 w 10020"/>
              <a:gd name="connsiteY1" fmla="*/ 0 h 10000"/>
              <a:gd name="connsiteX0" fmla="*/ 7 w 2012"/>
              <a:gd name="connsiteY0" fmla="*/ 10000 h 10000"/>
              <a:gd name="connsiteX1" fmla="*/ 2013 w 2012"/>
              <a:gd name="connsiteY1" fmla="*/ 0 h 10000"/>
              <a:gd name="connsiteX0" fmla="*/ 1258204 w 1258252"/>
              <a:gd name="connsiteY0" fmla="*/ 9800 h 9800"/>
              <a:gd name="connsiteX1" fmla="*/ 5 w 1258252"/>
              <a:gd name="connsiteY1" fmla="*/ 0 h 9800"/>
              <a:gd name="connsiteX0" fmla="*/ 0 w 10158"/>
              <a:gd name="connsiteY0" fmla="*/ 10000 h 10000"/>
              <a:gd name="connsiteX1" fmla="*/ 10158 w 10158"/>
              <a:gd name="connsiteY1" fmla="*/ 0 h 10000"/>
              <a:gd name="connsiteX0" fmla="*/ 4960 w 4960"/>
              <a:gd name="connsiteY0" fmla="*/ 10000 h 10000"/>
              <a:gd name="connsiteX1" fmla="*/ 0 w 4960"/>
              <a:gd name="connsiteY1" fmla="*/ 0 h 10000"/>
              <a:gd name="connsiteX0" fmla="*/ 0 w 10322"/>
              <a:gd name="connsiteY0" fmla="*/ 9796 h 9796"/>
              <a:gd name="connsiteX1" fmla="*/ 10322 w 10322"/>
              <a:gd name="connsiteY1" fmla="*/ 0 h 9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22" h="9796">
                <a:moveTo>
                  <a:pt x="0" y="9796"/>
                </a:moveTo>
                <a:lnTo>
                  <a:pt x="10322" y="0"/>
                </a:ln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cxnSp>
        <p:nvCxnSpPr>
          <p:cNvPr id="232" name="Straight Connector 231">
            <a:extLst>
              <a:ext uri="{FF2B5EF4-FFF2-40B4-BE49-F238E27FC236}">
                <a16:creationId xmlns:a16="http://schemas.microsoft.com/office/drawing/2014/main" id="{39456910-E24B-C34E-90D7-6E9B2F104EA6}"/>
              </a:ext>
            </a:extLst>
          </p:cNvPr>
          <p:cNvCxnSpPr>
            <a:cxnSpLocks/>
          </p:cNvCxnSpPr>
          <p:nvPr/>
        </p:nvCxnSpPr>
        <p:spPr bwMode="auto">
          <a:xfrm>
            <a:off x="3424239" y="1035050"/>
            <a:ext cx="100647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Oval 247">
            <a:extLst>
              <a:ext uri="{FF2B5EF4-FFF2-40B4-BE49-F238E27FC236}">
                <a16:creationId xmlns:a16="http://schemas.microsoft.com/office/drawing/2014/main" id="{4B6522F0-781E-D54B-9250-220253F6694A}"/>
              </a:ext>
            </a:extLst>
          </p:cNvPr>
          <p:cNvSpPr>
            <a:spLocks noChangeAspect="1"/>
          </p:cNvSpPr>
          <p:nvPr/>
        </p:nvSpPr>
        <p:spPr bwMode="auto">
          <a:xfrm>
            <a:off x="3781425" y="1001714"/>
            <a:ext cx="63500" cy="650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3" name="Trapezoid 109">
            <a:extLst>
              <a:ext uri="{FF2B5EF4-FFF2-40B4-BE49-F238E27FC236}">
                <a16:creationId xmlns:a16="http://schemas.microsoft.com/office/drawing/2014/main" id="{84087A0A-EE2E-074D-8AAF-A8908627A308}"/>
              </a:ext>
            </a:extLst>
          </p:cNvPr>
          <p:cNvSpPr/>
          <p:nvPr/>
        </p:nvSpPr>
        <p:spPr bwMode="auto">
          <a:xfrm rot="5400000">
            <a:off x="572295" y="2569370"/>
            <a:ext cx="4760913" cy="17176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5987 w 2176773"/>
              <a:gd name="connsiteY0" fmla="*/ 117093 h 1299602"/>
              <a:gd name="connsiteX1" fmla="*/ 1790603 w 2176773"/>
              <a:gd name="connsiteY1" fmla="*/ 1856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0" fmla="*/ 1795987 w 2173461"/>
              <a:gd name="connsiteY0" fmla="*/ 117093 h 1302948"/>
              <a:gd name="connsiteX1" fmla="*/ 1790603 w 2173461"/>
              <a:gd name="connsiteY1" fmla="*/ 1856 h 1302948"/>
              <a:gd name="connsiteX2" fmla="*/ 2173461 w 2173461"/>
              <a:gd name="connsiteY2" fmla="*/ 0 h 1302948"/>
              <a:gd name="connsiteX3" fmla="*/ 542662 w 2173461"/>
              <a:gd name="connsiteY3" fmla="*/ 1302948 h 1302948"/>
              <a:gd name="connsiteX4" fmla="*/ 0 w 2173461"/>
              <a:gd name="connsiteY4" fmla="*/ 1299602 h 1302948"/>
              <a:gd name="connsiteX0" fmla="*/ 1795987 w 2173461"/>
              <a:gd name="connsiteY0" fmla="*/ 117093 h 1302948"/>
              <a:gd name="connsiteX1" fmla="*/ 1790603 w 2173461"/>
              <a:gd name="connsiteY1" fmla="*/ 1856 h 1302948"/>
              <a:gd name="connsiteX2" fmla="*/ 2173461 w 2173461"/>
              <a:gd name="connsiteY2" fmla="*/ 0 h 1302948"/>
              <a:gd name="connsiteX3" fmla="*/ 542662 w 2173461"/>
              <a:gd name="connsiteY3" fmla="*/ 1302948 h 1302948"/>
              <a:gd name="connsiteX4" fmla="*/ 0 w 2173461"/>
              <a:gd name="connsiteY4" fmla="*/ 1299602 h 1302948"/>
              <a:gd name="connsiteX0" fmla="*/ 1795987 w 1795987"/>
              <a:gd name="connsiteY0" fmla="*/ 115237 h 1581031"/>
              <a:gd name="connsiteX1" fmla="*/ 1790603 w 1795987"/>
              <a:gd name="connsiteY1" fmla="*/ 0 h 1581031"/>
              <a:gd name="connsiteX2" fmla="*/ 542355 w 1795987"/>
              <a:gd name="connsiteY2" fmla="*/ 1581031 h 1581031"/>
              <a:gd name="connsiteX3" fmla="*/ 542662 w 1795987"/>
              <a:gd name="connsiteY3" fmla="*/ 1301092 h 1581031"/>
              <a:gd name="connsiteX4" fmla="*/ 0 w 1795987"/>
              <a:gd name="connsiteY4" fmla="*/ 1297746 h 1581031"/>
              <a:gd name="connsiteX0" fmla="*/ 1795987 w 2406399"/>
              <a:gd name="connsiteY0" fmla="*/ 0 h 1610148"/>
              <a:gd name="connsiteX1" fmla="*/ 2406399 w 2406399"/>
              <a:gd name="connsiteY1" fmla="*/ 1610148 h 1610148"/>
              <a:gd name="connsiteX2" fmla="*/ 542355 w 2406399"/>
              <a:gd name="connsiteY2" fmla="*/ 1465794 h 1610148"/>
              <a:gd name="connsiteX3" fmla="*/ 542662 w 2406399"/>
              <a:gd name="connsiteY3" fmla="*/ 1185855 h 1610148"/>
              <a:gd name="connsiteX4" fmla="*/ 0 w 2406399"/>
              <a:gd name="connsiteY4" fmla="*/ 1182509 h 1610148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542355 w 2406399"/>
              <a:gd name="connsiteY2" fmla="*/ 283285 h 427639"/>
              <a:gd name="connsiteX3" fmla="*/ 542662 w 2406399"/>
              <a:gd name="connsiteY3" fmla="*/ 3346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542662 w 2406399"/>
              <a:gd name="connsiteY3" fmla="*/ 3346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417793 w 2417793"/>
              <a:gd name="connsiteY0" fmla="*/ 334906 h 427639"/>
              <a:gd name="connsiteX1" fmla="*/ 2406399 w 2417793"/>
              <a:gd name="connsiteY1" fmla="*/ 427639 h 427639"/>
              <a:gd name="connsiteX2" fmla="*/ 815710 w 2417793"/>
              <a:gd name="connsiteY2" fmla="*/ 423858 h 427639"/>
              <a:gd name="connsiteX3" fmla="*/ 497605 w 2417793"/>
              <a:gd name="connsiteY3" fmla="*/ 1420 h 427639"/>
              <a:gd name="connsiteX4" fmla="*/ 0 w 2417793"/>
              <a:gd name="connsiteY4" fmla="*/ 0 h 427639"/>
              <a:gd name="connsiteX0" fmla="*/ 2405777 w 2406399"/>
              <a:gd name="connsiteY0" fmla="*/ 332980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405777 w 2406399"/>
              <a:gd name="connsiteY0" fmla="*/ 335955 h 430614"/>
              <a:gd name="connsiteX1" fmla="*/ 2406399 w 2406399"/>
              <a:gd name="connsiteY1" fmla="*/ 430614 h 430614"/>
              <a:gd name="connsiteX2" fmla="*/ 815710 w 2406399"/>
              <a:gd name="connsiteY2" fmla="*/ 426833 h 430614"/>
              <a:gd name="connsiteX3" fmla="*/ 389998 w 2406399"/>
              <a:gd name="connsiteY3" fmla="*/ 0 h 430614"/>
              <a:gd name="connsiteX4" fmla="*/ 0 w 2406399"/>
              <a:gd name="connsiteY4" fmla="*/ 2975 h 430614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15710 w 2406399"/>
              <a:gd name="connsiteY2" fmla="*/ 524252 h 528033"/>
              <a:gd name="connsiteX3" fmla="*/ 429753 w 2406399"/>
              <a:gd name="connsiteY3" fmla="*/ 0 h 528033"/>
              <a:gd name="connsiteX4" fmla="*/ 0 w 2406399"/>
              <a:gd name="connsiteY4" fmla="*/ 100394 h 528033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15710 w 2406399"/>
              <a:gd name="connsiteY2" fmla="*/ 524252 h 528033"/>
              <a:gd name="connsiteX3" fmla="*/ 429753 w 2406399"/>
              <a:gd name="connsiteY3" fmla="*/ 0 h 528033"/>
              <a:gd name="connsiteX4" fmla="*/ 0 w 2406399"/>
              <a:gd name="connsiteY4" fmla="*/ 5189 h 528033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89402 w 2406399"/>
              <a:gd name="connsiteY2" fmla="*/ 517124 h 528033"/>
              <a:gd name="connsiteX3" fmla="*/ 429753 w 2406399"/>
              <a:gd name="connsiteY3" fmla="*/ 0 h 528033"/>
              <a:gd name="connsiteX4" fmla="*/ 0 w 2406399"/>
              <a:gd name="connsiteY4" fmla="*/ 5189 h 528033"/>
              <a:gd name="connsiteX0" fmla="*/ 2405777 w 2406399"/>
              <a:gd name="connsiteY0" fmla="*/ 457135 h 551794"/>
              <a:gd name="connsiteX1" fmla="*/ 2406399 w 2406399"/>
              <a:gd name="connsiteY1" fmla="*/ 551794 h 551794"/>
              <a:gd name="connsiteX2" fmla="*/ 889402 w 2406399"/>
              <a:gd name="connsiteY2" fmla="*/ 540885 h 551794"/>
              <a:gd name="connsiteX3" fmla="*/ 441389 w 2406399"/>
              <a:gd name="connsiteY3" fmla="*/ 0 h 551794"/>
              <a:gd name="connsiteX4" fmla="*/ 0 w 2406399"/>
              <a:gd name="connsiteY4" fmla="*/ 28950 h 551794"/>
              <a:gd name="connsiteX0" fmla="*/ 2491105 w 2491727"/>
              <a:gd name="connsiteY0" fmla="*/ 463826 h 558485"/>
              <a:gd name="connsiteX1" fmla="*/ 2491727 w 2491727"/>
              <a:gd name="connsiteY1" fmla="*/ 558485 h 558485"/>
              <a:gd name="connsiteX2" fmla="*/ 974730 w 2491727"/>
              <a:gd name="connsiteY2" fmla="*/ 547576 h 558485"/>
              <a:gd name="connsiteX3" fmla="*/ 526717 w 2491727"/>
              <a:gd name="connsiteY3" fmla="*/ 6691 h 558485"/>
              <a:gd name="connsiteX4" fmla="*/ 0 w 2491727"/>
              <a:gd name="connsiteY4" fmla="*/ 0 h 558485"/>
              <a:gd name="connsiteX0" fmla="*/ 2483348 w 2483970"/>
              <a:gd name="connsiteY0" fmla="*/ 457135 h 551794"/>
              <a:gd name="connsiteX1" fmla="*/ 2483970 w 2483970"/>
              <a:gd name="connsiteY1" fmla="*/ 551794 h 551794"/>
              <a:gd name="connsiteX2" fmla="*/ 966973 w 2483970"/>
              <a:gd name="connsiteY2" fmla="*/ 540885 h 551794"/>
              <a:gd name="connsiteX3" fmla="*/ 518960 w 2483970"/>
              <a:gd name="connsiteY3" fmla="*/ 0 h 551794"/>
              <a:gd name="connsiteX4" fmla="*/ 0 w 2483970"/>
              <a:gd name="connsiteY4" fmla="*/ 2813 h 551794"/>
              <a:gd name="connsiteX0" fmla="*/ 2483348 w 2483970"/>
              <a:gd name="connsiteY0" fmla="*/ 457135 h 551794"/>
              <a:gd name="connsiteX1" fmla="*/ 2483970 w 2483970"/>
              <a:gd name="connsiteY1" fmla="*/ 551794 h 551794"/>
              <a:gd name="connsiteX2" fmla="*/ 974730 w 2483970"/>
              <a:gd name="connsiteY2" fmla="*/ 548013 h 551794"/>
              <a:gd name="connsiteX3" fmla="*/ 518960 w 2483970"/>
              <a:gd name="connsiteY3" fmla="*/ 0 h 551794"/>
              <a:gd name="connsiteX4" fmla="*/ 0 w 2483970"/>
              <a:gd name="connsiteY4" fmla="*/ 2813 h 551794"/>
              <a:gd name="connsiteX0" fmla="*/ 2483348 w 2483970"/>
              <a:gd name="connsiteY0" fmla="*/ 457135 h 555141"/>
              <a:gd name="connsiteX1" fmla="*/ 2483970 w 2483970"/>
              <a:gd name="connsiteY1" fmla="*/ 551794 h 555141"/>
              <a:gd name="connsiteX2" fmla="*/ 978609 w 2483970"/>
              <a:gd name="connsiteY2" fmla="*/ 555141 h 555141"/>
              <a:gd name="connsiteX3" fmla="*/ 518960 w 2483970"/>
              <a:gd name="connsiteY3" fmla="*/ 0 h 555141"/>
              <a:gd name="connsiteX4" fmla="*/ 0 w 2483970"/>
              <a:gd name="connsiteY4" fmla="*/ 2813 h 555141"/>
              <a:gd name="connsiteX0" fmla="*/ 2483348 w 2483970"/>
              <a:gd name="connsiteY0" fmla="*/ 454322 h 552328"/>
              <a:gd name="connsiteX1" fmla="*/ 2483970 w 2483970"/>
              <a:gd name="connsiteY1" fmla="*/ 548981 h 552328"/>
              <a:gd name="connsiteX2" fmla="*/ 978609 w 2483970"/>
              <a:gd name="connsiteY2" fmla="*/ 552328 h 552328"/>
              <a:gd name="connsiteX3" fmla="*/ 522840 w 2483970"/>
              <a:gd name="connsiteY3" fmla="*/ 1939 h 552328"/>
              <a:gd name="connsiteX4" fmla="*/ 0 w 2483970"/>
              <a:gd name="connsiteY4" fmla="*/ 0 h 552328"/>
              <a:gd name="connsiteX0" fmla="*/ 2483348 w 2483970"/>
              <a:gd name="connsiteY0" fmla="*/ 454322 h 548981"/>
              <a:gd name="connsiteX1" fmla="*/ 2483970 w 2483970"/>
              <a:gd name="connsiteY1" fmla="*/ 548981 h 548981"/>
              <a:gd name="connsiteX2" fmla="*/ 985056 w 2483970"/>
              <a:gd name="connsiteY2" fmla="*/ 548379 h 548981"/>
              <a:gd name="connsiteX3" fmla="*/ 522840 w 2483970"/>
              <a:gd name="connsiteY3" fmla="*/ 1939 h 548981"/>
              <a:gd name="connsiteX4" fmla="*/ 0 w 2483970"/>
              <a:gd name="connsiteY4" fmla="*/ 0 h 548981"/>
              <a:gd name="connsiteX0" fmla="*/ 2483348 w 2483970"/>
              <a:gd name="connsiteY0" fmla="*/ 454322 h 554303"/>
              <a:gd name="connsiteX1" fmla="*/ 2483970 w 2483970"/>
              <a:gd name="connsiteY1" fmla="*/ 548981 h 554303"/>
              <a:gd name="connsiteX2" fmla="*/ 985056 w 2483970"/>
              <a:gd name="connsiteY2" fmla="*/ 554303 h 554303"/>
              <a:gd name="connsiteX3" fmla="*/ 522840 w 2483970"/>
              <a:gd name="connsiteY3" fmla="*/ 1939 h 554303"/>
              <a:gd name="connsiteX4" fmla="*/ 0 w 2483970"/>
              <a:gd name="connsiteY4" fmla="*/ 0 h 554303"/>
              <a:gd name="connsiteX0" fmla="*/ 2483348 w 2483970"/>
              <a:gd name="connsiteY0" fmla="*/ 454322 h 548981"/>
              <a:gd name="connsiteX1" fmla="*/ 2483970 w 2483970"/>
              <a:gd name="connsiteY1" fmla="*/ 548981 h 548981"/>
              <a:gd name="connsiteX2" fmla="*/ 985056 w 2483970"/>
              <a:gd name="connsiteY2" fmla="*/ 548379 h 548981"/>
              <a:gd name="connsiteX3" fmla="*/ 522840 w 2483970"/>
              <a:gd name="connsiteY3" fmla="*/ 1939 h 548981"/>
              <a:gd name="connsiteX4" fmla="*/ 0 w 2483970"/>
              <a:gd name="connsiteY4" fmla="*/ 0 h 54898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2483970" h="548981">
                <a:moveTo>
                  <a:pt x="2483348" y="454322"/>
                </a:moveTo>
                <a:cubicBezTo>
                  <a:pt x="2483555" y="485875"/>
                  <a:pt x="2483763" y="517428"/>
                  <a:pt x="2483970" y="548981"/>
                </a:cubicBezTo>
                <a:lnTo>
                  <a:pt x="985056" y="548379"/>
                </a:lnTo>
                <a:lnTo>
                  <a:pt x="522840" y="1939"/>
                </a:lnTo>
                <a:lnTo>
                  <a:pt x="0" y="0"/>
                </a:ln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1" name="Trapezoid 109">
            <a:extLst>
              <a:ext uri="{FF2B5EF4-FFF2-40B4-BE49-F238E27FC236}">
                <a16:creationId xmlns:a16="http://schemas.microsoft.com/office/drawing/2014/main" id="{73F95D28-B3B5-3F4C-9C97-A66F169CEB7F}"/>
              </a:ext>
            </a:extLst>
          </p:cNvPr>
          <p:cNvSpPr/>
          <p:nvPr/>
        </p:nvSpPr>
        <p:spPr bwMode="auto">
          <a:xfrm rot="5400000">
            <a:off x="-792956" y="3853658"/>
            <a:ext cx="4454525" cy="268287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2148706 w 2529492"/>
              <a:gd name="connsiteY0" fmla="*/ 117093 h 1299602"/>
              <a:gd name="connsiteX1" fmla="*/ 2143322 w 2529492"/>
              <a:gd name="connsiteY1" fmla="*/ 1856 h 1299602"/>
              <a:gd name="connsiteX2" fmla="*/ 2526180 w 2529492"/>
              <a:gd name="connsiteY2" fmla="*/ 0 h 1299602"/>
              <a:gd name="connsiteX3" fmla="*/ 2529492 w 2529492"/>
              <a:gd name="connsiteY3" fmla="*/ 1299097 h 1299602"/>
              <a:gd name="connsiteX4" fmla="*/ 0 w 2529492"/>
              <a:gd name="connsiteY4" fmla="*/ 1299602 h 1299602"/>
              <a:gd name="connsiteX5" fmla="*/ 351143 w 2529492"/>
              <a:gd name="connsiteY5" fmla="*/ 1201890 h 1299602"/>
              <a:gd name="connsiteX0" fmla="*/ 2148765 w 2529551"/>
              <a:gd name="connsiteY0" fmla="*/ 117093 h 1299602"/>
              <a:gd name="connsiteX1" fmla="*/ 2143381 w 2529551"/>
              <a:gd name="connsiteY1" fmla="*/ 1856 h 1299602"/>
              <a:gd name="connsiteX2" fmla="*/ 2526239 w 2529551"/>
              <a:gd name="connsiteY2" fmla="*/ 0 h 1299602"/>
              <a:gd name="connsiteX3" fmla="*/ 2529551 w 2529551"/>
              <a:gd name="connsiteY3" fmla="*/ 1299097 h 1299602"/>
              <a:gd name="connsiteX4" fmla="*/ 59 w 2529551"/>
              <a:gd name="connsiteY4" fmla="*/ 1299602 h 1299602"/>
              <a:gd name="connsiteX5" fmla="*/ 2120 w 2529551"/>
              <a:gd name="connsiteY5" fmla="*/ 1206243 h 1299602"/>
              <a:gd name="connsiteX0" fmla="*/ 2148726 w 2529512"/>
              <a:gd name="connsiteY0" fmla="*/ 117093 h 1299602"/>
              <a:gd name="connsiteX1" fmla="*/ 2143342 w 2529512"/>
              <a:gd name="connsiteY1" fmla="*/ 1856 h 1299602"/>
              <a:gd name="connsiteX2" fmla="*/ 2526200 w 2529512"/>
              <a:gd name="connsiteY2" fmla="*/ 0 h 1299602"/>
              <a:gd name="connsiteX3" fmla="*/ 2529512 w 2529512"/>
              <a:gd name="connsiteY3" fmla="*/ 1299097 h 1299602"/>
              <a:gd name="connsiteX4" fmla="*/ 20 w 2529512"/>
              <a:gd name="connsiteY4" fmla="*/ 1299602 h 1299602"/>
              <a:gd name="connsiteX5" fmla="*/ 9353 w 2529512"/>
              <a:gd name="connsiteY5" fmla="*/ 1228010 h 1299602"/>
              <a:gd name="connsiteX0" fmla="*/ 2164827 w 2545613"/>
              <a:gd name="connsiteY0" fmla="*/ 117093 h 1299602"/>
              <a:gd name="connsiteX1" fmla="*/ 2159443 w 2545613"/>
              <a:gd name="connsiteY1" fmla="*/ 1856 h 1299602"/>
              <a:gd name="connsiteX2" fmla="*/ 2542301 w 2545613"/>
              <a:gd name="connsiteY2" fmla="*/ 0 h 1299602"/>
              <a:gd name="connsiteX3" fmla="*/ 2545613 w 2545613"/>
              <a:gd name="connsiteY3" fmla="*/ 1299097 h 1299602"/>
              <a:gd name="connsiteX4" fmla="*/ 16121 w 2545613"/>
              <a:gd name="connsiteY4" fmla="*/ 1299602 h 1299602"/>
              <a:gd name="connsiteX5" fmla="*/ 0 w 2545613"/>
              <a:gd name="connsiteY5" fmla="*/ 1160534 h 1299602"/>
              <a:gd name="connsiteX0" fmla="*/ 2148766 w 2529552"/>
              <a:gd name="connsiteY0" fmla="*/ 117093 h 1299602"/>
              <a:gd name="connsiteX1" fmla="*/ 2143382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148766 w 2529552"/>
              <a:gd name="connsiteY0" fmla="*/ 117093 h 1299602"/>
              <a:gd name="connsiteX1" fmla="*/ 2249673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247464 w 2529552"/>
              <a:gd name="connsiteY0" fmla="*/ 108320 h 1299602"/>
              <a:gd name="connsiteX1" fmla="*/ 2249673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285369 w 2567457"/>
              <a:gd name="connsiteY0" fmla="*/ 108320 h 1299602"/>
              <a:gd name="connsiteX1" fmla="*/ 2287578 w 2567457"/>
              <a:gd name="connsiteY1" fmla="*/ 1856 h 1299602"/>
              <a:gd name="connsiteX2" fmla="*/ 2564145 w 2567457"/>
              <a:gd name="connsiteY2" fmla="*/ 0 h 1299602"/>
              <a:gd name="connsiteX3" fmla="*/ 2567457 w 2567457"/>
              <a:gd name="connsiteY3" fmla="*/ 1299097 h 1299602"/>
              <a:gd name="connsiteX4" fmla="*/ 4 w 2567457"/>
              <a:gd name="connsiteY4" fmla="*/ 1299602 h 1299602"/>
              <a:gd name="connsiteX5" fmla="*/ 40026 w 2567457"/>
              <a:gd name="connsiteY5" fmla="*/ 1225833 h 1299602"/>
              <a:gd name="connsiteX0" fmla="*/ 2290896 w 2572984"/>
              <a:gd name="connsiteY0" fmla="*/ 108320 h 1299602"/>
              <a:gd name="connsiteX1" fmla="*/ 2293105 w 2572984"/>
              <a:gd name="connsiteY1" fmla="*/ 1856 h 1299602"/>
              <a:gd name="connsiteX2" fmla="*/ 2569672 w 2572984"/>
              <a:gd name="connsiteY2" fmla="*/ 0 h 1299602"/>
              <a:gd name="connsiteX3" fmla="*/ 2572984 w 2572984"/>
              <a:gd name="connsiteY3" fmla="*/ 1299097 h 1299602"/>
              <a:gd name="connsiteX4" fmla="*/ 5531 w 2572984"/>
              <a:gd name="connsiteY4" fmla="*/ 1299602 h 1299602"/>
              <a:gd name="connsiteX5" fmla="*/ 0 w 2572984"/>
              <a:gd name="connsiteY5" fmla="*/ 1223640 h 1299602"/>
              <a:gd name="connsiteX0" fmla="*/ 2290896 w 2572984"/>
              <a:gd name="connsiteY0" fmla="*/ 108320 h 1299602"/>
              <a:gd name="connsiteX1" fmla="*/ 2293105 w 2572984"/>
              <a:gd name="connsiteY1" fmla="*/ 1856 h 1299602"/>
              <a:gd name="connsiteX2" fmla="*/ 2569672 w 2572984"/>
              <a:gd name="connsiteY2" fmla="*/ 0 h 1299602"/>
              <a:gd name="connsiteX3" fmla="*/ 2572984 w 2572984"/>
              <a:gd name="connsiteY3" fmla="*/ 1299097 h 1299602"/>
              <a:gd name="connsiteX4" fmla="*/ 5531 w 2572984"/>
              <a:gd name="connsiteY4" fmla="*/ 1299602 h 1299602"/>
              <a:gd name="connsiteX5" fmla="*/ 0 w 2572984"/>
              <a:gd name="connsiteY5" fmla="*/ 1223640 h 1299602"/>
              <a:gd name="connsiteX0" fmla="*/ 2296781 w 2578869"/>
              <a:gd name="connsiteY0" fmla="*/ 108320 h 1299602"/>
              <a:gd name="connsiteX1" fmla="*/ 2298990 w 2578869"/>
              <a:gd name="connsiteY1" fmla="*/ 1856 h 1299602"/>
              <a:gd name="connsiteX2" fmla="*/ 2575557 w 2578869"/>
              <a:gd name="connsiteY2" fmla="*/ 0 h 1299602"/>
              <a:gd name="connsiteX3" fmla="*/ 2578869 w 2578869"/>
              <a:gd name="connsiteY3" fmla="*/ 1299097 h 1299602"/>
              <a:gd name="connsiteX4" fmla="*/ 28 w 2578869"/>
              <a:gd name="connsiteY4" fmla="*/ 1299602 h 1299602"/>
              <a:gd name="connsiteX5" fmla="*/ 5885 w 2578869"/>
              <a:gd name="connsiteY5" fmla="*/ 1223640 h 1299602"/>
              <a:gd name="connsiteX0" fmla="*/ 2298489 w 2580577"/>
              <a:gd name="connsiteY0" fmla="*/ 108320 h 1299602"/>
              <a:gd name="connsiteX1" fmla="*/ 2300698 w 2580577"/>
              <a:gd name="connsiteY1" fmla="*/ 1856 h 1299602"/>
              <a:gd name="connsiteX2" fmla="*/ 2577265 w 2580577"/>
              <a:gd name="connsiteY2" fmla="*/ 0 h 1299602"/>
              <a:gd name="connsiteX3" fmla="*/ 2580577 w 2580577"/>
              <a:gd name="connsiteY3" fmla="*/ 1299097 h 1299602"/>
              <a:gd name="connsiteX4" fmla="*/ 1736 w 2580577"/>
              <a:gd name="connsiteY4" fmla="*/ 1299602 h 1299602"/>
              <a:gd name="connsiteX5" fmla="*/ 0 w 2580577"/>
              <a:gd name="connsiteY5" fmla="*/ 1223640 h 1299602"/>
              <a:gd name="connsiteX0" fmla="*/ 2296813 w 2578901"/>
              <a:gd name="connsiteY0" fmla="*/ 108320 h 1299602"/>
              <a:gd name="connsiteX1" fmla="*/ 2299022 w 2578901"/>
              <a:gd name="connsiteY1" fmla="*/ 1856 h 1299602"/>
              <a:gd name="connsiteX2" fmla="*/ 2575589 w 2578901"/>
              <a:gd name="connsiteY2" fmla="*/ 0 h 1299602"/>
              <a:gd name="connsiteX3" fmla="*/ 2578901 w 2578901"/>
              <a:gd name="connsiteY3" fmla="*/ 1299097 h 1299602"/>
              <a:gd name="connsiteX4" fmla="*/ 60 w 2578901"/>
              <a:gd name="connsiteY4" fmla="*/ 1299602 h 1299602"/>
              <a:gd name="connsiteX5" fmla="*/ 2120 w 2578901"/>
              <a:gd name="connsiteY5" fmla="*/ 1214867 h 1299602"/>
              <a:gd name="connsiteX0" fmla="*/ 2296813 w 2578901"/>
              <a:gd name="connsiteY0" fmla="*/ 112332 h 1303614"/>
              <a:gd name="connsiteX1" fmla="*/ 2299024 w 2578901"/>
              <a:gd name="connsiteY1" fmla="*/ 0 h 1303614"/>
              <a:gd name="connsiteX2" fmla="*/ 2575589 w 2578901"/>
              <a:gd name="connsiteY2" fmla="*/ 4012 h 1303614"/>
              <a:gd name="connsiteX3" fmla="*/ 2578901 w 2578901"/>
              <a:gd name="connsiteY3" fmla="*/ 1303109 h 1303614"/>
              <a:gd name="connsiteX4" fmla="*/ 60 w 2578901"/>
              <a:gd name="connsiteY4" fmla="*/ 1303614 h 1303614"/>
              <a:gd name="connsiteX5" fmla="*/ 2120 w 2578901"/>
              <a:gd name="connsiteY5" fmla="*/ 1218879 h 1303614"/>
              <a:gd name="connsiteX0" fmla="*/ 2296813 w 2578901"/>
              <a:gd name="connsiteY0" fmla="*/ 108420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303972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6814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303973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7787 w 2578901"/>
              <a:gd name="connsiteY0" fmla="*/ 97953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9026 w 2578901"/>
              <a:gd name="connsiteY0" fmla="*/ 0 h 1299702"/>
              <a:gd name="connsiteX1" fmla="*/ 2575589 w 2578901"/>
              <a:gd name="connsiteY1" fmla="*/ 100 h 1299702"/>
              <a:gd name="connsiteX2" fmla="*/ 2578901 w 2578901"/>
              <a:gd name="connsiteY2" fmla="*/ 1299197 h 1299702"/>
              <a:gd name="connsiteX3" fmla="*/ 60 w 2578901"/>
              <a:gd name="connsiteY3" fmla="*/ 1299702 h 1299702"/>
              <a:gd name="connsiteX4" fmla="*/ 2120 w 2578901"/>
              <a:gd name="connsiteY4" fmla="*/ 1214967 h 1299702"/>
              <a:gd name="connsiteX0" fmla="*/ 2575589 w 2578901"/>
              <a:gd name="connsiteY0" fmla="*/ 0 h 1299602"/>
              <a:gd name="connsiteX1" fmla="*/ 2578901 w 2578901"/>
              <a:gd name="connsiteY1" fmla="*/ 1299097 h 1299602"/>
              <a:gd name="connsiteX2" fmla="*/ 60 w 2578901"/>
              <a:gd name="connsiteY2" fmla="*/ 1299602 h 1299602"/>
              <a:gd name="connsiteX3" fmla="*/ 2120 w 2578901"/>
              <a:gd name="connsiteY3" fmla="*/ 1214867 h 1299602"/>
              <a:gd name="connsiteX0" fmla="*/ 2578901 w 2578901"/>
              <a:gd name="connsiteY0" fmla="*/ 84230 h 84735"/>
              <a:gd name="connsiteX1" fmla="*/ 60 w 2578901"/>
              <a:gd name="connsiteY1" fmla="*/ 84735 h 84735"/>
              <a:gd name="connsiteX2" fmla="*/ 2120 w 2578901"/>
              <a:gd name="connsiteY2" fmla="*/ 0 h 84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78901" h="84735">
                <a:moveTo>
                  <a:pt x="2578901" y="84230"/>
                </a:moveTo>
                <a:lnTo>
                  <a:pt x="60" y="84735"/>
                </a:lnTo>
                <a:cubicBezTo>
                  <a:pt x="-465" y="52164"/>
                  <a:pt x="2645" y="32571"/>
                  <a:pt x="2120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25" name="Trapezoid 109">
            <a:extLst>
              <a:ext uri="{FF2B5EF4-FFF2-40B4-BE49-F238E27FC236}">
                <a16:creationId xmlns:a16="http://schemas.microsoft.com/office/drawing/2014/main" id="{90454B08-3B6C-EC42-B3DB-DBCA4651D8EC}"/>
              </a:ext>
            </a:extLst>
          </p:cNvPr>
          <p:cNvSpPr/>
          <p:nvPr/>
        </p:nvSpPr>
        <p:spPr bwMode="auto">
          <a:xfrm rot="5400000">
            <a:off x="1330326" y="1038226"/>
            <a:ext cx="1587" cy="4746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45068 w 2245067"/>
              <a:gd name="connsiteY0" fmla="*/ 1860778 h 1860778"/>
              <a:gd name="connsiteX1" fmla="*/ 2219740 w 2245067"/>
              <a:gd name="connsiteY1" fmla="*/ 1858001 h 1860778"/>
              <a:gd name="connsiteX2" fmla="*/ 2178349 w 2245067"/>
              <a:gd name="connsiteY2" fmla="*/ 97207 h 1860778"/>
              <a:gd name="connsiteX3" fmla="*/ 1576 w 2245067"/>
              <a:gd name="connsiteY3" fmla="*/ 97712 h 1860778"/>
              <a:gd name="connsiteX4" fmla="*/ 0 w 2245067"/>
              <a:gd name="connsiteY4" fmla="*/ 0 h 1860778"/>
              <a:gd name="connsiteX0" fmla="*/ 2338730 w 2338729"/>
              <a:gd name="connsiteY0" fmla="*/ 1860778 h 1860778"/>
              <a:gd name="connsiteX1" fmla="*/ 0 w 2338729"/>
              <a:gd name="connsiteY1" fmla="*/ 1841337 h 1860778"/>
              <a:gd name="connsiteX2" fmla="*/ 2272011 w 2338729"/>
              <a:gd name="connsiteY2" fmla="*/ 97207 h 1860778"/>
              <a:gd name="connsiteX3" fmla="*/ 95238 w 2338729"/>
              <a:gd name="connsiteY3" fmla="*/ 97712 h 1860778"/>
              <a:gd name="connsiteX4" fmla="*/ 93662 w 2338729"/>
              <a:gd name="connsiteY4" fmla="*/ 0 h 1860778"/>
              <a:gd name="connsiteX0" fmla="*/ 2245068 w 2355824"/>
              <a:gd name="connsiteY0" fmla="*/ 1860778 h 1860778"/>
              <a:gd name="connsiteX1" fmla="*/ 2355823 w 2355824"/>
              <a:gd name="connsiteY1" fmla="*/ 1777457 h 1860778"/>
              <a:gd name="connsiteX2" fmla="*/ 2178349 w 2355824"/>
              <a:gd name="connsiteY2" fmla="*/ 97207 h 1860778"/>
              <a:gd name="connsiteX3" fmla="*/ 1576 w 2355824"/>
              <a:gd name="connsiteY3" fmla="*/ 97712 h 1860778"/>
              <a:gd name="connsiteX4" fmla="*/ 0 w 2355824"/>
              <a:gd name="connsiteY4" fmla="*/ 0 h 1860778"/>
              <a:gd name="connsiteX0" fmla="*/ -1 w 14263340"/>
              <a:gd name="connsiteY0" fmla="*/ 1871887 h 1871887"/>
              <a:gd name="connsiteX1" fmla="*/ 14263339 w 14263340"/>
              <a:gd name="connsiteY1" fmla="*/ 1777457 h 1871887"/>
              <a:gd name="connsiteX2" fmla="*/ 14085865 w 14263340"/>
              <a:gd name="connsiteY2" fmla="*/ 97207 h 1871887"/>
              <a:gd name="connsiteX3" fmla="*/ 11909092 w 14263340"/>
              <a:gd name="connsiteY3" fmla="*/ 97712 h 1871887"/>
              <a:gd name="connsiteX4" fmla="*/ 11907516 w 14263340"/>
              <a:gd name="connsiteY4" fmla="*/ 0 h 1871887"/>
              <a:gd name="connsiteX0" fmla="*/ -1 w 14217987"/>
              <a:gd name="connsiteY0" fmla="*/ 1871887 h 1871887"/>
              <a:gd name="connsiteX1" fmla="*/ 14217988 w 14217987"/>
              <a:gd name="connsiteY1" fmla="*/ 1866333 h 1871887"/>
              <a:gd name="connsiteX2" fmla="*/ 14085865 w 14217987"/>
              <a:gd name="connsiteY2" fmla="*/ 97207 h 1871887"/>
              <a:gd name="connsiteX3" fmla="*/ 11909092 w 14217987"/>
              <a:gd name="connsiteY3" fmla="*/ 97712 h 1871887"/>
              <a:gd name="connsiteX4" fmla="*/ 11907516 w 14217987"/>
              <a:gd name="connsiteY4" fmla="*/ 0 h 1871887"/>
              <a:gd name="connsiteX0" fmla="*/ -1 w 14217987"/>
              <a:gd name="connsiteY0" fmla="*/ 1871887 h 1871887"/>
              <a:gd name="connsiteX1" fmla="*/ 14217988 w 14217987"/>
              <a:gd name="connsiteY1" fmla="*/ 1866333 h 1871887"/>
              <a:gd name="connsiteX2" fmla="*/ 14085865 w 14217987"/>
              <a:gd name="connsiteY2" fmla="*/ 97207 h 1871887"/>
              <a:gd name="connsiteX3" fmla="*/ 11094737 w 14217987"/>
              <a:gd name="connsiteY3" fmla="*/ 97712 h 1871887"/>
              <a:gd name="connsiteX4" fmla="*/ 11907516 w 14217987"/>
              <a:gd name="connsiteY4" fmla="*/ 0 h 1871887"/>
              <a:gd name="connsiteX0" fmla="*/ -1 w 14217987"/>
              <a:gd name="connsiteY0" fmla="*/ 1955893 h 1955893"/>
              <a:gd name="connsiteX1" fmla="*/ 14217988 w 14217987"/>
              <a:gd name="connsiteY1" fmla="*/ 1950339 h 1955893"/>
              <a:gd name="connsiteX2" fmla="*/ 14085865 w 14217987"/>
              <a:gd name="connsiteY2" fmla="*/ 181213 h 1955893"/>
              <a:gd name="connsiteX3" fmla="*/ 11094737 w 14217987"/>
              <a:gd name="connsiteY3" fmla="*/ 181718 h 1955893"/>
              <a:gd name="connsiteX4" fmla="*/ 11093163 w 14217987"/>
              <a:gd name="connsiteY4" fmla="*/ 0 h 1955893"/>
              <a:gd name="connsiteX0" fmla="*/ -1 w 14217987"/>
              <a:gd name="connsiteY0" fmla="*/ 1774680 h 1774680"/>
              <a:gd name="connsiteX1" fmla="*/ 14217988 w 14217987"/>
              <a:gd name="connsiteY1" fmla="*/ 1769126 h 1774680"/>
              <a:gd name="connsiteX2" fmla="*/ 14085865 w 14217987"/>
              <a:gd name="connsiteY2" fmla="*/ 0 h 1774680"/>
              <a:gd name="connsiteX3" fmla="*/ 11094737 w 14217987"/>
              <a:gd name="connsiteY3" fmla="*/ 505 h 1774680"/>
              <a:gd name="connsiteX0" fmla="*/ -1 w 14217987"/>
              <a:gd name="connsiteY0" fmla="*/ 1840008 h 1840008"/>
              <a:gd name="connsiteX1" fmla="*/ 14217988 w 14217987"/>
              <a:gd name="connsiteY1" fmla="*/ 1834454 h 1840008"/>
              <a:gd name="connsiteX2" fmla="*/ 14085865 w 14217987"/>
              <a:gd name="connsiteY2" fmla="*/ 65328 h 1840008"/>
              <a:gd name="connsiteX3" fmla="*/ 11623525 w 14217987"/>
              <a:gd name="connsiteY3" fmla="*/ 0 h 1840008"/>
              <a:gd name="connsiteX0" fmla="*/ -1 w 14217987"/>
              <a:gd name="connsiteY0" fmla="*/ 1840008 h 1840008"/>
              <a:gd name="connsiteX1" fmla="*/ 14217988 w 14217987"/>
              <a:gd name="connsiteY1" fmla="*/ 1834454 h 1840008"/>
              <a:gd name="connsiteX2" fmla="*/ 14195273 w 14217987"/>
              <a:gd name="connsiteY2" fmla="*/ 1846 h 1840008"/>
              <a:gd name="connsiteX3" fmla="*/ 11623525 w 14217987"/>
              <a:gd name="connsiteY3" fmla="*/ 0 h 1840008"/>
              <a:gd name="connsiteX0" fmla="*/ 28529 w 14246517"/>
              <a:gd name="connsiteY0" fmla="*/ 1840008 h 1840008"/>
              <a:gd name="connsiteX1" fmla="*/ 0 w 14246517"/>
              <a:gd name="connsiteY1" fmla="*/ 1838502 h 1840008"/>
              <a:gd name="connsiteX2" fmla="*/ 14246518 w 14246517"/>
              <a:gd name="connsiteY2" fmla="*/ 1834454 h 1840008"/>
              <a:gd name="connsiteX3" fmla="*/ 14223803 w 14246517"/>
              <a:gd name="connsiteY3" fmla="*/ 1846 h 1840008"/>
              <a:gd name="connsiteX4" fmla="*/ 11652055 w 14246517"/>
              <a:gd name="connsiteY4" fmla="*/ 0 h 1840008"/>
              <a:gd name="connsiteX0" fmla="*/ -1 w 14217987"/>
              <a:gd name="connsiteY0" fmla="*/ 1840008 h 1840008"/>
              <a:gd name="connsiteX1" fmla="*/ 463782 w 14217987"/>
              <a:gd name="connsiteY1" fmla="*/ 1744455 h 1840008"/>
              <a:gd name="connsiteX2" fmla="*/ 14217988 w 14217987"/>
              <a:gd name="connsiteY2" fmla="*/ 1834454 h 1840008"/>
              <a:gd name="connsiteX3" fmla="*/ 14195273 w 14217987"/>
              <a:gd name="connsiteY3" fmla="*/ 1846 h 1840008"/>
              <a:gd name="connsiteX4" fmla="*/ 11623525 w 14217987"/>
              <a:gd name="connsiteY4" fmla="*/ 0 h 1840008"/>
              <a:gd name="connsiteX0" fmla="*/ 1 w 14236220"/>
              <a:gd name="connsiteY0" fmla="*/ 1684830 h 1834454"/>
              <a:gd name="connsiteX1" fmla="*/ 482015 w 14236220"/>
              <a:gd name="connsiteY1" fmla="*/ 1744455 h 1834454"/>
              <a:gd name="connsiteX2" fmla="*/ 14236221 w 14236220"/>
              <a:gd name="connsiteY2" fmla="*/ 1834454 h 1834454"/>
              <a:gd name="connsiteX3" fmla="*/ 14213506 w 14236220"/>
              <a:gd name="connsiteY3" fmla="*/ 1846 h 1834454"/>
              <a:gd name="connsiteX4" fmla="*/ 11641758 w 14236220"/>
              <a:gd name="connsiteY4" fmla="*/ 0 h 1834454"/>
              <a:gd name="connsiteX0" fmla="*/ 1 w 14236220"/>
              <a:gd name="connsiteY0" fmla="*/ 1684830 h 1857312"/>
              <a:gd name="connsiteX1" fmla="*/ 26169 w 14236220"/>
              <a:gd name="connsiteY1" fmla="*/ 1857312 h 1857312"/>
              <a:gd name="connsiteX2" fmla="*/ 14236221 w 14236220"/>
              <a:gd name="connsiteY2" fmla="*/ 1834454 h 1857312"/>
              <a:gd name="connsiteX3" fmla="*/ 14213506 w 14236220"/>
              <a:gd name="connsiteY3" fmla="*/ 1846 h 1857312"/>
              <a:gd name="connsiteX4" fmla="*/ 11641758 w 14236220"/>
              <a:gd name="connsiteY4" fmla="*/ 0 h 1857312"/>
              <a:gd name="connsiteX0" fmla="*/ 1 w 14236220"/>
              <a:gd name="connsiteY0" fmla="*/ 1684830 h 1845556"/>
              <a:gd name="connsiteX1" fmla="*/ 62635 w 14236220"/>
              <a:gd name="connsiteY1" fmla="*/ 1845556 h 1845556"/>
              <a:gd name="connsiteX2" fmla="*/ 14236221 w 14236220"/>
              <a:gd name="connsiteY2" fmla="*/ 1834454 h 1845556"/>
              <a:gd name="connsiteX3" fmla="*/ 14213506 w 14236220"/>
              <a:gd name="connsiteY3" fmla="*/ 1846 h 1845556"/>
              <a:gd name="connsiteX4" fmla="*/ 11641758 w 14236220"/>
              <a:gd name="connsiteY4" fmla="*/ 0 h 1845556"/>
              <a:gd name="connsiteX0" fmla="*/ 10298 w 14246517"/>
              <a:gd name="connsiteY0" fmla="*/ 1684830 h 1843205"/>
              <a:gd name="connsiteX1" fmla="*/ -1 w 14246517"/>
              <a:gd name="connsiteY1" fmla="*/ 1843205 h 1843205"/>
              <a:gd name="connsiteX2" fmla="*/ 14246518 w 14246517"/>
              <a:gd name="connsiteY2" fmla="*/ 1834454 h 1843205"/>
              <a:gd name="connsiteX3" fmla="*/ 14223803 w 14246517"/>
              <a:gd name="connsiteY3" fmla="*/ 1846 h 1843205"/>
              <a:gd name="connsiteX4" fmla="*/ 11652055 w 14246517"/>
              <a:gd name="connsiteY4" fmla="*/ 0 h 1843205"/>
              <a:gd name="connsiteX0" fmla="*/ 10298 w 14266087"/>
              <a:gd name="connsiteY0" fmla="*/ 1684830 h 1843205"/>
              <a:gd name="connsiteX1" fmla="*/ -1 w 14266087"/>
              <a:gd name="connsiteY1" fmla="*/ 1843205 h 1843205"/>
              <a:gd name="connsiteX2" fmla="*/ 14266087 w 14266087"/>
              <a:gd name="connsiteY2" fmla="*/ 1842024 h 1843205"/>
              <a:gd name="connsiteX3" fmla="*/ 14223803 w 14266087"/>
              <a:gd name="connsiteY3" fmla="*/ 1846 h 1843205"/>
              <a:gd name="connsiteX4" fmla="*/ 11652055 w 14266087"/>
              <a:gd name="connsiteY4" fmla="*/ 0 h 1843205"/>
              <a:gd name="connsiteX0" fmla="*/ 10298 w 14266087"/>
              <a:gd name="connsiteY0" fmla="*/ 1687178 h 1845553"/>
              <a:gd name="connsiteX1" fmla="*/ -1 w 14266087"/>
              <a:gd name="connsiteY1" fmla="*/ 1845553 h 1845553"/>
              <a:gd name="connsiteX2" fmla="*/ 14266087 w 14266087"/>
              <a:gd name="connsiteY2" fmla="*/ 1844372 h 1845553"/>
              <a:gd name="connsiteX3" fmla="*/ 14223810 w 14266087"/>
              <a:gd name="connsiteY3" fmla="*/ 0 h 1845553"/>
              <a:gd name="connsiteX4" fmla="*/ 11652055 w 14266087"/>
              <a:gd name="connsiteY4" fmla="*/ 2348 h 1845553"/>
              <a:gd name="connsiteX0" fmla="*/ 10298 w 14288866"/>
              <a:gd name="connsiteY0" fmla="*/ 1684830 h 1843205"/>
              <a:gd name="connsiteX1" fmla="*/ -1 w 14288866"/>
              <a:gd name="connsiteY1" fmla="*/ 1843205 h 1843205"/>
              <a:gd name="connsiteX2" fmla="*/ 14266087 w 14288866"/>
              <a:gd name="connsiteY2" fmla="*/ 1842024 h 1843205"/>
              <a:gd name="connsiteX3" fmla="*/ 14288867 w 14288866"/>
              <a:gd name="connsiteY3" fmla="*/ 8137 h 1843205"/>
              <a:gd name="connsiteX4" fmla="*/ 11652055 w 14288866"/>
              <a:gd name="connsiteY4" fmla="*/ 0 h 1843205"/>
              <a:gd name="connsiteX0" fmla="*/ 10298 w 14272615"/>
              <a:gd name="connsiteY0" fmla="*/ 1684830 h 1843205"/>
              <a:gd name="connsiteX1" fmla="*/ -1 w 14272615"/>
              <a:gd name="connsiteY1" fmla="*/ 1843205 h 1843205"/>
              <a:gd name="connsiteX2" fmla="*/ 14266087 w 14272615"/>
              <a:gd name="connsiteY2" fmla="*/ 1842024 h 1843205"/>
              <a:gd name="connsiteX3" fmla="*/ 14272614 w 14272615"/>
              <a:gd name="connsiteY3" fmla="*/ 1846 h 1843205"/>
              <a:gd name="connsiteX4" fmla="*/ 11652055 w 14272615"/>
              <a:gd name="connsiteY4" fmla="*/ 0 h 1843205"/>
              <a:gd name="connsiteX0" fmla="*/ 10298 w 14288887"/>
              <a:gd name="connsiteY0" fmla="*/ 1687178 h 1845553"/>
              <a:gd name="connsiteX1" fmla="*/ -1 w 14288887"/>
              <a:gd name="connsiteY1" fmla="*/ 1845553 h 1845553"/>
              <a:gd name="connsiteX2" fmla="*/ 14266087 w 14288887"/>
              <a:gd name="connsiteY2" fmla="*/ 1844372 h 1845553"/>
              <a:gd name="connsiteX3" fmla="*/ 14288886 w 14288887"/>
              <a:gd name="connsiteY3" fmla="*/ 0 h 1845553"/>
              <a:gd name="connsiteX4" fmla="*/ 11652055 w 14288887"/>
              <a:gd name="connsiteY4" fmla="*/ 2348 h 1845553"/>
              <a:gd name="connsiteX0" fmla="*/ 10298 w 14305159"/>
              <a:gd name="connsiteY0" fmla="*/ 1684830 h 1843205"/>
              <a:gd name="connsiteX1" fmla="*/ -1 w 14305159"/>
              <a:gd name="connsiteY1" fmla="*/ 1843205 h 1843205"/>
              <a:gd name="connsiteX2" fmla="*/ 14266087 w 14305159"/>
              <a:gd name="connsiteY2" fmla="*/ 1842024 h 1843205"/>
              <a:gd name="connsiteX3" fmla="*/ 14305158 w 14305159"/>
              <a:gd name="connsiteY3" fmla="*/ 1846 h 1843205"/>
              <a:gd name="connsiteX4" fmla="*/ 11652055 w 14305159"/>
              <a:gd name="connsiteY4" fmla="*/ 0 h 1843205"/>
              <a:gd name="connsiteX0" fmla="*/ 10298 w 14272641"/>
              <a:gd name="connsiteY0" fmla="*/ 1685081 h 1843456"/>
              <a:gd name="connsiteX1" fmla="*/ -1 w 14272641"/>
              <a:gd name="connsiteY1" fmla="*/ 1843456 h 1843456"/>
              <a:gd name="connsiteX2" fmla="*/ 14266087 w 14272641"/>
              <a:gd name="connsiteY2" fmla="*/ 1842275 h 1843456"/>
              <a:gd name="connsiteX3" fmla="*/ 14272640 w 14272641"/>
              <a:gd name="connsiteY3" fmla="*/ 0 h 1843456"/>
              <a:gd name="connsiteX4" fmla="*/ 11652055 w 14272641"/>
              <a:gd name="connsiteY4" fmla="*/ 251 h 1843456"/>
              <a:gd name="connsiteX0" fmla="*/ 1 w 14294867"/>
              <a:gd name="connsiteY0" fmla="*/ 1682984 h 1843456"/>
              <a:gd name="connsiteX1" fmla="*/ 22225 w 14294867"/>
              <a:gd name="connsiteY1" fmla="*/ 1843456 h 1843456"/>
              <a:gd name="connsiteX2" fmla="*/ 14288313 w 14294867"/>
              <a:gd name="connsiteY2" fmla="*/ 1842275 h 1843456"/>
              <a:gd name="connsiteX3" fmla="*/ 14294866 w 14294867"/>
              <a:gd name="connsiteY3" fmla="*/ 0 h 1843456"/>
              <a:gd name="connsiteX4" fmla="*/ 11674281 w 14294867"/>
              <a:gd name="connsiteY4" fmla="*/ 251 h 1843456"/>
              <a:gd name="connsiteX0" fmla="*/ 26563 w 14272641"/>
              <a:gd name="connsiteY0" fmla="*/ 1682984 h 1843456"/>
              <a:gd name="connsiteX1" fmla="*/ -1 w 14272641"/>
              <a:gd name="connsiteY1" fmla="*/ 1843456 h 1843456"/>
              <a:gd name="connsiteX2" fmla="*/ 14266087 w 14272641"/>
              <a:gd name="connsiteY2" fmla="*/ 1842275 h 1843456"/>
              <a:gd name="connsiteX3" fmla="*/ 14272640 w 14272641"/>
              <a:gd name="connsiteY3" fmla="*/ 0 h 1843456"/>
              <a:gd name="connsiteX4" fmla="*/ 11652055 w 14272641"/>
              <a:gd name="connsiteY4" fmla="*/ 251 h 1843456"/>
              <a:gd name="connsiteX0" fmla="*/ 1 w 14278603"/>
              <a:gd name="connsiteY0" fmla="*/ 1687178 h 1843456"/>
              <a:gd name="connsiteX1" fmla="*/ 5961 w 14278603"/>
              <a:gd name="connsiteY1" fmla="*/ 1843456 h 1843456"/>
              <a:gd name="connsiteX2" fmla="*/ 14272049 w 14278603"/>
              <a:gd name="connsiteY2" fmla="*/ 1842275 h 1843456"/>
              <a:gd name="connsiteX3" fmla="*/ 14278602 w 14278603"/>
              <a:gd name="connsiteY3" fmla="*/ 0 h 1843456"/>
              <a:gd name="connsiteX4" fmla="*/ 11658017 w 14278603"/>
              <a:gd name="connsiteY4" fmla="*/ 251 h 1843456"/>
              <a:gd name="connsiteX0" fmla="*/ 1 w 14278603"/>
              <a:gd name="connsiteY0" fmla="*/ 1687178 h 1843456"/>
              <a:gd name="connsiteX1" fmla="*/ 5961 w 14278603"/>
              <a:gd name="connsiteY1" fmla="*/ 1843456 h 1843456"/>
              <a:gd name="connsiteX2" fmla="*/ 14272049 w 14278603"/>
              <a:gd name="connsiteY2" fmla="*/ 1842275 h 1843456"/>
              <a:gd name="connsiteX3" fmla="*/ 14278602 w 14278603"/>
              <a:gd name="connsiteY3" fmla="*/ 0 h 1843456"/>
              <a:gd name="connsiteX0" fmla="*/ 1 w 14272049"/>
              <a:gd name="connsiteY0" fmla="*/ 0 h 156278"/>
              <a:gd name="connsiteX1" fmla="*/ 5961 w 14272049"/>
              <a:gd name="connsiteY1" fmla="*/ 156278 h 156278"/>
              <a:gd name="connsiteX2" fmla="*/ 14272049 w 14272049"/>
              <a:gd name="connsiteY2" fmla="*/ 155097 h 156278"/>
              <a:gd name="connsiteX0" fmla="*/ 1 w 5962"/>
              <a:gd name="connsiteY0" fmla="*/ 0 h 156278"/>
              <a:gd name="connsiteX1" fmla="*/ 5961 w 5962"/>
              <a:gd name="connsiteY1" fmla="*/ 156278 h 15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62" h="156278">
                <a:moveTo>
                  <a:pt x="1" y="0"/>
                </a:moveTo>
                <a:lnTo>
                  <a:pt x="5961" y="156278"/>
                </a:lnTo>
              </a:path>
            </a:pathLst>
          </a:custGeom>
          <a:noFill/>
          <a:ln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35183" name="Group 358">
            <a:extLst>
              <a:ext uri="{FF2B5EF4-FFF2-40B4-BE49-F238E27FC236}">
                <a16:creationId xmlns:a16="http://schemas.microsoft.com/office/drawing/2014/main" id="{C635B849-EC92-1A43-AD2A-D5FBA2E8C779}"/>
              </a:ext>
            </a:extLst>
          </p:cNvPr>
          <p:cNvGrpSpPr>
            <a:grpSpLocks/>
          </p:cNvGrpSpPr>
          <p:nvPr/>
        </p:nvGrpSpPr>
        <p:grpSpPr bwMode="auto">
          <a:xfrm>
            <a:off x="1292225" y="190500"/>
            <a:ext cx="2154238" cy="2198688"/>
            <a:chOff x="449771" y="230947"/>
            <a:chExt cx="2153005" cy="2198275"/>
          </a:xfrm>
        </p:grpSpPr>
        <p:grpSp>
          <p:nvGrpSpPr>
            <p:cNvPr id="135184" name="Group 377">
              <a:extLst>
                <a:ext uri="{FF2B5EF4-FFF2-40B4-BE49-F238E27FC236}">
                  <a16:creationId xmlns:a16="http://schemas.microsoft.com/office/drawing/2014/main" id="{E8DE445F-B8EF-2F43-BDC0-8EFE2CECC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771" y="555647"/>
              <a:ext cx="2153005" cy="1579920"/>
              <a:chOff x="449771" y="555647"/>
              <a:chExt cx="2153005" cy="1579920"/>
            </a:xfrm>
          </p:grpSpPr>
          <p:sp>
            <p:nvSpPr>
              <p:cNvPr id="135189" name="TextBox 7">
                <a:extLst>
                  <a:ext uri="{FF2B5EF4-FFF2-40B4-BE49-F238E27FC236}">
                    <a16:creationId xmlns:a16="http://schemas.microsoft.com/office/drawing/2014/main" id="{1844AF9F-45D1-B74A-9BDD-D0CD773A91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9771" y="586621"/>
                <a:ext cx="878161" cy="1508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marL="1524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100000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100001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100010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100011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100100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100101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100110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100111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101000</a:t>
                </a:r>
              </a:p>
            </p:txBody>
          </p:sp>
          <p:grpSp>
            <p:nvGrpSpPr>
              <p:cNvPr id="135190" name="Group 390">
                <a:extLst>
                  <a:ext uri="{FF2B5EF4-FFF2-40B4-BE49-F238E27FC236}">
                    <a16:creationId xmlns:a16="http://schemas.microsoft.com/office/drawing/2014/main" id="{E899368D-4CB5-1649-A481-095E7B9B4E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10060" y="555647"/>
                <a:ext cx="1492716" cy="1579920"/>
                <a:chOff x="1110060" y="555647"/>
                <a:chExt cx="1492716" cy="1579920"/>
              </a:xfrm>
            </p:grpSpPr>
            <p:sp>
              <p:nvSpPr>
                <p:cNvPr id="135191" name="TextBox 391">
                  <a:extLst>
                    <a:ext uri="{FF2B5EF4-FFF2-40B4-BE49-F238E27FC236}">
                      <a16:creationId xmlns:a16="http://schemas.microsoft.com/office/drawing/2014/main" id="{919F2860-494A-FF44-AAC9-0B4FDCA9D7C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10060" y="555647"/>
                  <a:ext cx="1492716" cy="15799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00110100 00000000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00110000 00000001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10001100 00000000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11010011 00000000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11110010 00000011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01000100 00000000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01010000 00000001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11100000 11111011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10100100 00000010</a:t>
                  </a:r>
                </a:p>
              </p:txBody>
            </p:sp>
            <p:sp>
              <p:nvSpPr>
                <p:cNvPr id="399" name="Rectangle 398">
                  <a:extLst>
                    <a:ext uri="{FF2B5EF4-FFF2-40B4-BE49-F238E27FC236}">
                      <a16:creationId xmlns:a16="http://schemas.microsoft.com/office/drawing/2014/main" id="{A2FB9D10-3A2F-D14A-925E-95C5EFEDBE64}"/>
                    </a:ext>
                  </a:extLst>
                </p:cNvPr>
                <p:cNvSpPr/>
                <p:nvPr/>
              </p:nvSpPr>
              <p:spPr>
                <a:xfrm>
                  <a:off x="1143112" y="581719"/>
                  <a:ext cx="1386681" cy="1512603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6544DA8B-3207-2349-BC80-A109C4E7499B}"/>
                    </a:ext>
                  </a:extLst>
                </p:cNvPr>
                <p:cNvCxnSpPr>
                  <a:cxnSpLocks/>
                  <a:stCxn id="399" idx="0"/>
                  <a:endCxn id="399" idx="2"/>
                </p:cNvCxnSpPr>
                <p:nvPr/>
              </p:nvCxnSpPr>
              <p:spPr>
                <a:xfrm>
                  <a:off x="1836452" y="581719"/>
                  <a:ext cx="0" cy="1512603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Straight Connector 400">
                  <a:extLst>
                    <a:ext uri="{FF2B5EF4-FFF2-40B4-BE49-F238E27FC236}">
                      <a16:creationId xmlns:a16="http://schemas.microsoft.com/office/drawing/2014/main" id="{3CE121A1-FD0C-BD48-8967-3301CCABE9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756311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C557E176-2212-A049-B255-CD0C7E8DA1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930903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47F777D7-D356-CE41-9D54-FA6B0F2877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105496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A76D2A9F-DD45-BB43-A537-439E5D35E5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261041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Straight Connector 406">
                  <a:extLst>
                    <a:ext uri="{FF2B5EF4-FFF2-40B4-BE49-F238E27FC236}">
                      <a16:creationId xmlns:a16="http://schemas.microsoft.com/office/drawing/2014/main" id="{45746298-5A7D-BA4C-9521-53F1B20ADA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426110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D462F3AF-4809-F44E-A906-582C0F113E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588005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8BF94E47-FD5E-8347-9D9B-A1A43D22FE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756248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Straight Connector 424">
                  <a:extLst>
                    <a:ext uri="{FF2B5EF4-FFF2-40B4-BE49-F238E27FC236}">
                      <a16:creationId xmlns:a16="http://schemas.microsoft.com/office/drawing/2014/main" id="{9F79E132-1990-9941-ACD7-426F8DABC2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4698" y="1916555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5185" name="TextBox 381">
              <a:extLst>
                <a:ext uri="{FF2B5EF4-FFF2-40B4-BE49-F238E27FC236}">
                  <a16:creationId xmlns:a16="http://schemas.microsoft.com/office/drawing/2014/main" id="{8E8C201E-2CA2-7945-B201-47FED106DB9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261" y="2152223"/>
              <a:ext cx="118994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/>
                <a:t>Code Memory</a:t>
              </a:r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50E27E0-F5B2-3941-A40D-244B2F29040C}"/>
                </a:ext>
              </a:extLst>
            </p:cNvPr>
            <p:cNvSpPr/>
            <p:nvPr/>
          </p:nvSpPr>
          <p:spPr>
            <a:xfrm>
              <a:off x="721079" y="500771"/>
              <a:ext cx="1856312" cy="166338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35187" name="TextBox 384">
              <a:extLst>
                <a:ext uri="{FF2B5EF4-FFF2-40B4-BE49-F238E27FC236}">
                  <a16:creationId xmlns:a16="http://schemas.microsoft.com/office/drawing/2014/main" id="{2FE24C38-ADC9-3849-9CDE-D6021A8E5D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2284" y="230947"/>
              <a:ext cx="29367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3FBA5FA9-E6DA-5F4E-A2E5-80EDF0472584}"/>
                </a:ext>
              </a:extLst>
            </p:cNvPr>
            <p:cNvCxnSpPr/>
            <p:nvPr/>
          </p:nvCxnSpPr>
          <p:spPr>
            <a:xfrm>
              <a:off x="1828519" y="296023"/>
              <a:ext cx="0" cy="201574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10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7217" name="TextBox 12">
            <a:extLst>
              <a:ext uri="{FF2B5EF4-FFF2-40B4-BE49-F238E27FC236}">
                <a16:creationId xmlns:a16="http://schemas.microsoft.com/office/drawing/2014/main" id="{F20DB72E-A27D-9343-9681-C6750D84634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37218" name="Group 226">
            <a:extLst>
              <a:ext uri="{FF2B5EF4-FFF2-40B4-BE49-F238E27FC236}">
                <a16:creationId xmlns:a16="http://schemas.microsoft.com/office/drawing/2014/main" id="{57C24848-54ED-AB49-9E82-AE717AF592C9}"/>
              </a:ext>
            </a:extLst>
          </p:cNvPr>
          <p:cNvGrpSpPr>
            <a:grpSpLocks/>
          </p:cNvGrpSpPr>
          <p:nvPr/>
        </p:nvGrpSpPr>
        <p:grpSpPr bwMode="auto">
          <a:xfrm>
            <a:off x="1304925" y="555626"/>
            <a:ext cx="249238" cy="288925"/>
            <a:chOff x="341886" y="1040645"/>
            <a:chExt cx="248786" cy="288546"/>
          </a:xfrm>
        </p:grpSpPr>
        <p:cxnSp>
          <p:nvCxnSpPr>
            <p:cNvPr id="379" name="Straight Connector 378">
              <a:extLst>
                <a:ext uri="{FF2B5EF4-FFF2-40B4-BE49-F238E27FC236}">
                  <a16:creationId xmlns:a16="http://schemas.microsoft.com/office/drawing/2014/main" id="{78057887-0935-304B-9806-E86B2784E255}"/>
                </a:ext>
              </a:extLst>
            </p:cNvPr>
            <p:cNvCxnSpPr>
              <a:cxnSpLocks/>
            </p:cNvCxnSpPr>
            <p:nvPr/>
          </p:nvCxnSpPr>
          <p:spPr>
            <a:xfrm>
              <a:off x="370409" y="1211870"/>
              <a:ext cx="76062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262" name="TextBox 379">
              <a:extLst>
                <a:ext uri="{FF2B5EF4-FFF2-40B4-BE49-F238E27FC236}">
                  <a16:creationId xmlns:a16="http://schemas.microsoft.com/office/drawing/2014/main" id="{D0A644A9-8A40-7E48-BDD0-15433B36D9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</p:grpSp>
      <p:grpSp>
        <p:nvGrpSpPr>
          <p:cNvPr id="137219" name="Group 227">
            <a:extLst>
              <a:ext uri="{FF2B5EF4-FFF2-40B4-BE49-F238E27FC236}">
                <a16:creationId xmlns:a16="http://schemas.microsoft.com/office/drawing/2014/main" id="{A0EF67C0-7B80-9046-9F37-6D75A5E596E3}"/>
              </a:ext>
            </a:extLst>
          </p:cNvPr>
          <p:cNvGrpSpPr>
            <a:grpSpLocks/>
          </p:cNvGrpSpPr>
          <p:nvPr/>
        </p:nvGrpSpPr>
        <p:grpSpPr bwMode="auto">
          <a:xfrm>
            <a:off x="1346200" y="1524001"/>
            <a:ext cx="249238" cy="288925"/>
            <a:chOff x="341886" y="1040645"/>
            <a:chExt cx="248786" cy="288546"/>
          </a:xfrm>
        </p:grpSpPr>
        <p:cxnSp>
          <p:nvCxnSpPr>
            <p:cNvPr id="376" name="Straight Connector 375">
              <a:extLst>
                <a:ext uri="{FF2B5EF4-FFF2-40B4-BE49-F238E27FC236}">
                  <a16:creationId xmlns:a16="http://schemas.microsoft.com/office/drawing/2014/main" id="{984B15EA-4510-0246-9C65-E31BFDAEE33F}"/>
                </a:ext>
              </a:extLst>
            </p:cNvPr>
            <p:cNvCxnSpPr>
              <a:cxnSpLocks/>
            </p:cNvCxnSpPr>
            <p:nvPr/>
          </p:nvCxnSpPr>
          <p:spPr>
            <a:xfrm>
              <a:off x="370409" y="1211870"/>
              <a:ext cx="76062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260" name="TextBox 376">
              <a:extLst>
                <a:ext uri="{FF2B5EF4-FFF2-40B4-BE49-F238E27FC236}">
                  <a16:creationId xmlns:a16="http://schemas.microsoft.com/office/drawing/2014/main" id="{B36C170B-2213-824E-9533-CC9787DD6E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</p:grpSp>
      <p:grpSp>
        <p:nvGrpSpPr>
          <p:cNvPr id="137220" name="Group 228">
            <a:extLst>
              <a:ext uri="{FF2B5EF4-FFF2-40B4-BE49-F238E27FC236}">
                <a16:creationId xmlns:a16="http://schemas.microsoft.com/office/drawing/2014/main" id="{CA3F614C-A6DC-EC41-8437-F56C53CFFB8F}"/>
              </a:ext>
            </a:extLst>
          </p:cNvPr>
          <p:cNvGrpSpPr>
            <a:grpSpLocks/>
          </p:cNvGrpSpPr>
          <p:nvPr/>
        </p:nvGrpSpPr>
        <p:grpSpPr bwMode="auto">
          <a:xfrm>
            <a:off x="1208089" y="1038226"/>
            <a:ext cx="312737" cy="288925"/>
            <a:chOff x="341886" y="1040645"/>
            <a:chExt cx="312906" cy="288546"/>
          </a:xfrm>
        </p:grpSpPr>
        <p:cxnSp>
          <p:nvCxnSpPr>
            <p:cNvPr id="374" name="Straight Connector 373">
              <a:extLst>
                <a:ext uri="{FF2B5EF4-FFF2-40B4-BE49-F238E27FC236}">
                  <a16:creationId xmlns:a16="http://schemas.microsoft.com/office/drawing/2014/main" id="{112586EB-D8E9-3F40-9BBF-76AF0EFCC8D2}"/>
                </a:ext>
              </a:extLst>
            </p:cNvPr>
            <p:cNvCxnSpPr>
              <a:cxnSpLocks/>
            </p:cNvCxnSpPr>
            <p:nvPr/>
          </p:nvCxnSpPr>
          <p:spPr>
            <a:xfrm>
              <a:off x="370476" y="1211870"/>
              <a:ext cx="76241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258" name="TextBox 374">
              <a:extLst>
                <a:ext uri="{FF2B5EF4-FFF2-40B4-BE49-F238E27FC236}">
                  <a16:creationId xmlns:a16="http://schemas.microsoft.com/office/drawing/2014/main" id="{5B4A6570-D81A-A748-AA16-3696E37B0E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41886" y="1040645"/>
              <a:ext cx="3129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16</a:t>
              </a:r>
            </a:p>
          </p:txBody>
        </p:sp>
      </p:grpSp>
      <p:grpSp>
        <p:nvGrpSpPr>
          <p:cNvPr id="137221" name="Group 229">
            <a:extLst>
              <a:ext uri="{FF2B5EF4-FFF2-40B4-BE49-F238E27FC236}">
                <a16:creationId xmlns:a16="http://schemas.microsoft.com/office/drawing/2014/main" id="{0D69E2B8-B066-CB43-B405-D0CD179BFF33}"/>
              </a:ext>
            </a:extLst>
          </p:cNvPr>
          <p:cNvGrpSpPr>
            <a:grpSpLocks/>
          </p:cNvGrpSpPr>
          <p:nvPr/>
        </p:nvGrpSpPr>
        <p:grpSpPr bwMode="auto">
          <a:xfrm>
            <a:off x="3479800" y="801689"/>
            <a:ext cx="312738" cy="287337"/>
            <a:chOff x="2665390" y="769728"/>
            <a:chExt cx="312906" cy="288546"/>
          </a:xfrm>
        </p:grpSpPr>
        <p:cxnSp>
          <p:nvCxnSpPr>
            <p:cNvPr id="372" name="Straight Connector 371">
              <a:extLst>
                <a:ext uri="{FF2B5EF4-FFF2-40B4-BE49-F238E27FC236}">
                  <a16:creationId xmlns:a16="http://schemas.microsoft.com/office/drawing/2014/main" id="{CFE54D3F-3512-0848-8078-7E09EBBD3628}"/>
                </a:ext>
              </a:extLst>
            </p:cNvPr>
            <p:cNvCxnSpPr>
              <a:cxnSpLocks/>
            </p:cNvCxnSpPr>
            <p:nvPr/>
          </p:nvCxnSpPr>
          <p:spPr>
            <a:xfrm>
              <a:off x="2693980" y="940305"/>
              <a:ext cx="76241" cy="11796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256" name="TextBox 372">
              <a:extLst>
                <a:ext uri="{FF2B5EF4-FFF2-40B4-BE49-F238E27FC236}">
                  <a16:creationId xmlns:a16="http://schemas.microsoft.com/office/drawing/2014/main" id="{26C43E3A-4B7F-B94A-9BAE-3EFFB090B8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5390" y="769728"/>
              <a:ext cx="3129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16</a:t>
              </a:r>
            </a:p>
          </p:txBody>
        </p:sp>
      </p:grpSp>
      <p:grpSp>
        <p:nvGrpSpPr>
          <p:cNvPr id="137222" name="Group 230">
            <a:extLst>
              <a:ext uri="{FF2B5EF4-FFF2-40B4-BE49-F238E27FC236}">
                <a16:creationId xmlns:a16="http://schemas.microsoft.com/office/drawing/2014/main" id="{DE5F54BB-731F-8B4B-86A4-51E7CB26DFEF}"/>
              </a:ext>
            </a:extLst>
          </p:cNvPr>
          <p:cNvGrpSpPr>
            <a:grpSpLocks/>
          </p:cNvGrpSpPr>
          <p:nvPr/>
        </p:nvGrpSpPr>
        <p:grpSpPr bwMode="auto">
          <a:xfrm>
            <a:off x="3922713" y="796926"/>
            <a:ext cx="508000" cy="288925"/>
            <a:chOff x="2665390" y="769728"/>
            <a:chExt cx="508473" cy="288546"/>
          </a:xfrm>
        </p:grpSpPr>
        <p:cxnSp>
          <p:nvCxnSpPr>
            <p:cNvPr id="370" name="Straight Connector 369">
              <a:extLst>
                <a:ext uri="{FF2B5EF4-FFF2-40B4-BE49-F238E27FC236}">
                  <a16:creationId xmlns:a16="http://schemas.microsoft.com/office/drawing/2014/main" id="{4053D714-AF01-9E4E-A7D7-118F96ED4EA0}"/>
                </a:ext>
              </a:extLst>
            </p:cNvPr>
            <p:cNvCxnSpPr>
              <a:cxnSpLocks/>
            </p:cNvCxnSpPr>
            <p:nvPr/>
          </p:nvCxnSpPr>
          <p:spPr>
            <a:xfrm>
              <a:off x="2693992" y="940953"/>
              <a:ext cx="76271" cy="11732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7254" name="TextBox 370">
              <a:extLst>
                <a:ext uri="{FF2B5EF4-FFF2-40B4-BE49-F238E27FC236}">
                  <a16:creationId xmlns:a16="http://schemas.microsoft.com/office/drawing/2014/main" id="{B9B0A9A7-EAB6-BF42-B493-7E2BE7EC932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665390" y="769728"/>
              <a:ext cx="50847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 high</a:t>
              </a:r>
            </a:p>
          </p:txBody>
        </p:sp>
      </p:grpSp>
      <p:grpSp>
        <p:nvGrpSpPr>
          <p:cNvPr id="137223" name="Group 232">
            <a:extLst>
              <a:ext uri="{FF2B5EF4-FFF2-40B4-BE49-F238E27FC236}">
                <a16:creationId xmlns:a16="http://schemas.microsoft.com/office/drawing/2014/main" id="{B94AFF6D-0201-5D47-A77E-602B64ECF204}"/>
              </a:ext>
            </a:extLst>
          </p:cNvPr>
          <p:cNvGrpSpPr>
            <a:grpSpLocks/>
          </p:cNvGrpSpPr>
          <p:nvPr/>
        </p:nvGrpSpPr>
        <p:grpSpPr bwMode="auto">
          <a:xfrm>
            <a:off x="3744914" y="1217613"/>
            <a:ext cx="492125" cy="247650"/>
            <a:chOff x="8545253" y="1271404"/>
            <a:chExt cx="492662" cy="246221"/>
          </a:xfrm>
        </p:grpSpPr>
        <p:sp>
          <p:nvSpPr>
            <p:cNvPr id="137251" name="TextBox 367">
              <a:extLst>
                <a:ext uri="{FF2B5EF4-FFF2-40B4-BE49-F238E27FC236}">
                  <a16:creationId xmlns:a16="http://schemas.microsoft.com/office/drawing/2014/main" id="{96FD8A76-E7A7-4C4B-98C0-1AB0522DD4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564709" y="1271404"/>
              <a:ext cx="47320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rPr>
                <a:t>6 low</a:t>
              </a:r>
            </a:p>
          </p:txBody>
        </p:sp>
        <p:cxnSp>
          <p:nvCxnSpPr>
            <p:cNvPr id="369" name="Straight Connector 368">
              <a:extLst>
                <a:ext uri="{FF2B5EF4-FFF2-40B4-BE49-F238E27FC236}">
                  <a16:creationId xmlns:a16="http://schemas.microsoft.com/office/drawing/2014/main" id="{88F34348-1DFD-A744-8BDB-1F0A6C08D8C7}"/>
                </a:ext>
              </a:extLst>
            </p:cNvPr>
            <p:cNvCxnSpPr>
              <a:cxnSpLocks/>
            </p:cNvCxnSpPr>
            <p:nvPr/>
          </p:nvCxnSpPr>
          <p:spPr>
            <a:xfrm>
              <a:off x="8545253" y="1400828"/>
              <a:ext cx="128727" cy="110484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23" name="Trapezoid 109">
            <a:extLst>
              <a:ext uri="{FF2B5EF4-FFF2-40B4-BE49-F238E27FC236}">
                <a16:creationId xmlns:a16="http://schemas.microsoft.com/office/drawing/2014/main" id="{19E15A95-6860-C34E-A5DA-7F39B84EFC53}"/>
              </a:ext>
            </a:extLst>
          </p:cNvPr>
          <p:cNvSpPr/>
          <p:nvPr/>
        </p:nvSpPr>
        <p:spPr bwMode="auto">
          <a:xfrm rot="5400000" flipH="1">
            <a:off x="1409701" y="636588"/>
            <a:ext cx="6350" cy="31432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054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7934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836249 w 2219789"/>
              <a:gd name="connsiteY0" fmla="*/ 73949 h 1299602"/>
              <a:gd name="connsiteX1" fmla="*/ 1833619 w 2219789"/>
              <a:gd name="connsiteY1" fmla="*/ 1856 h 1299602"/>
              <a:gd name="connsiteX2" fmla="*/ 2216477 w 2219789"/>
              <a:gd name="connsiteY2" fmla="*/ 0 h 1299602"/>
              <a:gd name="connsiteX3" fmla="*/ 2219789 w 2219789"/>
              <a:gd name="connsiteY3" fmla="*/ 1299097 h 1299602"/>
              <a:gd name="connsiteX4" fmla="*/ 43016 w 2219789"/>
              <a:gd name="connsiteY4" fmla="*/ 1299602 h 1299602"/>
              <a:gd name="connsiteX5" fmla="*/ 0 w 2219789"/>
              <a:gd name="connsiteY5" fmla="*/ 1234247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-1 w 2178349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44069 w 2748205"/>
              <a:gd name="connsiteY0" fmla="*/ 109902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0 w 2759388"/>
              <a:gd name="connsiteY0" fmla="*/ 109902 h 1299602"/>
              <a:gd name="connsiteX1" fmla="*/ 11183 w 2759388"/>
              <a:gd name="connsiteY1" fmla="*/ 3654 h 1299602"/>
              <a:gd name="connsiteX2" fmla="*/ 2756076 w 2759388"/>
              <a:gd name="connsiteY2" fmla="*/ 0 h 1299602"/>
              <a:gd name="connsiteX3" fmla="*/ 2759388 w 2759388"/>
              <a:gd name="connsiteY3" fmla="*/ 1299097 h 1299602"/>
              <a:gd name="connsiteX4" fmla="*/ 582615 w 2759388"/>
              <a:gd name="connsiteY4" fmla="*/ 1299602 h 1299602"/>
              <a:gd name="connsiteX5" fmla="*/ 581038 w 2759388"/>
              <a:gd name="connsiteY5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569855 w 2748205"/>
              <a:gd name="connsiteY4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1850964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2204642 w 2748205"/>
              <a:gd name="connsiteY4" fmla="*/ 1246083 h 1299097"/>
              <a:gd name="connsiteX0" fmla="*/ 0 w 2748205"/>
              <a:gd name="connsiteY0" fmla="*/ 3654 h 1300381"/>
              <a:gd name="connsiteX1" fmla="*/ 2744893 w 2748205"/>
              <a:gd name="connsiteY1" fmla="*/ 0 h 1300381"/>
              <a:gd name="connsiteX2" fmla="*/ 2748205 w 2748205"/>
              <a:gd name="connsiteY2" fmla="*/ 1299097 h 1300381"/>
              <a:gd name="connsiteX3" fmla="*/ 2206218 w 2748205"/>
              <a:gd name="connsiteY3" fmla="*/ 1300381 h 1300381"/>
              <a:gd name="connsiteX4" fmla="*/ 2204642 w 2748205"/>
              <a:gd name="connsiteY4" fmla="*/ 1246083 h 1300381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04642 w 2748205"/>
              <a:gd name="connsiteY4" fmla="*/ 1246083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92047 w 2748205"/>
              <a:gd name="connsiteY4" fmla="*/ 1248366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306614 w 2748205"/>
              <a:gd name="connsiteY4" fmla="*/ 1246083 h 1299097"/>
              <a:gd name="connsiteX0" fmla="*/ 0 w 2744903"/>
              <a:gd name="connsiteY0" fmla="*/ 3654 h 1298098"/>
              <a:gd name="connsiteX1" fmla="*/ 2744893 w 2744903"/>
              <a:gd name="connsiteY1" fmla="*/ 0 h 1298098"/>
              <a:gd name="connsiteX2" fmla="*/ 2743874 w 2744903"/>
              <a:gd name="connsiteY2" fmla="*/ 1298079 h 1298098"/>
              <a:gd name="connsiteX3" fmla="*/ 2303335 w 2744903"/>
              <a:gd name="connsiteY3" fmla="*/ 1298098 h 1298098"/>
              <a:gd name="connsiteX4" fmla="*/ 2306614 w 2744903"/>
              <a:gd name="connsiteY4" fmla="*/ 1246083 h 1298098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4 w 2744903"/>
              <a:gd name="connsiteY4" fmla="*/ 1243029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4 w 2744903"/>
              <a:gd name="connsiteY4" fmla="*/ 1242270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9817 w 2744903"/>
              <a:gd name="connsiteY4" fmla="*/ 1240752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3407 w 2744903"/>
              <a:gd name="connsiteY4" fmla="*/ 1240752 h 1295044"/>
              <a:gd name="connsiteX0" fmla="*/ 0 w 2853452"/>
              <a:gd name="connsiteY0" fmla="*/ 600 h 1295044"/>
              <a:gd name="connsiteX1" fmla="*/ 2744893 w 2853452"/>
              <a:gd name="connsiteY1" fmla="*/ 0 h 1295044"/>
              <a:gd name="connsiteX2" fmla="*/ 2303335 w 2853452"/>
              <a:gd name="connsiteY2" fmla="*/ 1295044 h 1295044"/>
              <a:gd name="connsiteX3" fmla="*/ 2303407 w 2853452"/>
              <a:gd name="connsiteY3" fmla="*/ 1240752 h 1295044"/>
              <a:gd name="connsiteX0" fmla="*/ 441702 w 550261"/>
              <a:gd name="connsiteY0" fmla="*/ 0 h 1295044"/>
              <a:gd name="connsiteX1" fmla="*/ 144 w 550261"/>
              <a:gd name="connsiteY1" fmla="*/ 1295044 h 1295044"/>
              <a:gd name="connsiteX2" fmla="*/ 216 w 550261"/>
              <a:gd name="connsiteY2" fmla="*/ 1240752 h 1295044"/>
              <a:gd name="connsiteX0" fmla="*/ 144 w 359"/>
              <a:gd name="connsiteY0" fmla="*/ 54292 h 54292"/>
              <a:gd name="connsiteX1" fmla="*/ 216 w 359"/>
              <a:gd name="connsiteY1" fmla="*/ 0 h 54292"/>
              <a:gd name="connsiteX0" fmla="*/ 4011 w 10020"/>
              <a:gd name="connsiteY0" fmla="*/ 10000 h 10000"/>
              <a:gd name="connsiteX1" fmla="*/ 6017 w 10020"/>
              <a:gd name="connsiteY1" fmla="*/ 0 h 10000"/>
              <a:gd name="connsiteX0" fmla="*/ 7 w 2012"/>
              <a:gd name="connsiteY0" fmla="*/ 10000 h 10000"/>
              <a:gd name="connsiteX1" fmla="*/ 2013 w 2012"/>
              <a:gd name="connsiteY1" fmla="*/ 0 h 10000"/>
              <a:gd name="connsiteX0" fmla="*/ 1258204 w 1258252"/>
              <a:gd name="connsiteY0" fmla="*/ 9800 h 9800"/>
              <a:gd name="connsiteX1" fmla="*/ 5 w 1258252"/>
              <a:gd name="connsiteY1" fmla="*/ 0 h 9800"/>
              <a:gd name="connsiteX0" fmla="*/ 0 w 10158"/>
              <a:gd name="connsiteY0" fmla="*/ 10000 h 10000"/>
              <a:gd name="connsiteX1" fmla="*/ 10158 w 10158"/>
              <a:gd name="connsiteY1" fmla="*/ 0 h 10000"/>
              <a:gd name="connsiteX0" fmla="*/ 4960 w 4960"/>
              <a:gd name="connsiteY0" fmla="*/ 10000 h 10000"/>
              <a:gd name="connsiteX1" fmla="*/ 0 w 4960"/>
              <a:gd name="connsiteY1" fmla="*/ 0 h 10000"/>
              <a:gd name="connsiteX0" fmla="*/ 0 w 10322"/>
              <a:gd name="connsiteY0" fmla="*/ 9796 h 9796"/>
              <a:gd name="connsiteX1" fmla="*/ 10322 w 10322"/>
              <a:gd name="connsiteY1" fmla="*/ 0 h 979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22" h="9796">
                <a:moveTo>
                  <a:pt x="0" y="9796"/>
                </a:moveTo>
                <a:lnTo>
                  <a:pt x="10322" y="0"/>
                </a:ln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cxnSp>
        <p:nvCxnSpPr>
          <p:cNvPr id="232" name="Straight Connector 231">
            <a:extLst>
              <a:ext uri="{FF2B5EF4-FFF2-40B4-BE49-F238E27FC236}">
                <a16:creationId xmlns:a16="http://schemas.microsoft.com/office/drawing/2014/main" id="{39456910-E24B-C34E-90D7-6E9B2F104EA6}"/>
              </a:ext>
            </a:extLst>
          </p:cNvPr>
          <p:cNvCxnSpPr>
            <a:cxnSpLocks/>
          </p:cNvCxnSpPr>
          <p:nvPr/>
        </p:nvCxnSpPr>
        <p:spPr bwMode="auto">
          <a:xfrm>
            <a:off x="3424239" y="1035050"/>
            <a:ext cx="1006475" cy="0"/>
          </a:xfrm>
          <a:prstGeom prst="line">
            <a:avLst/>
          </a:prstGeom>
          <a:ln w="2540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48" name="Oval 247">
            <a:extLst>
              <a:ext uri="{FF2B5EF4-FFF2-40B4-BE49-F238E27FC236}">
                <a16:creationId xmlns:a16="http://schemas.microsoft.com/office/drawing/2014/main" id="{4B6522F0-781E-D54B-9250-220253F6694A}"/>
              </a:ext>
            </a:extLst>
          </p:cNvPr>
          <p:cNvSpPr>
            <a:spLocks noChangeAspect="1"/>
          </p:cNvSpPr>
          <p:nvPr/>
        </p:nvSpPr>
        <p:spPr bwMode="auto">
          <a:xfrm>
            <a:off x="3781425" y="1001714"/>
            <a:ext cx="63500" cy="65087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1" name="Trapezoid 109">
            <a:extLst>
              <a:ext uri="{FF2B5EF4-FFF2-40B4-BE49-F238E27FC236}">
                <a16:creationId xmlns:a16="http://schemas.microsoft.com/office/drawing/2014/main" id="{73F95D28-B3B5-3F4C-9C97-A66F169CEB7F}"/>
              </a:ext>
            </a:extLst>
          </p:cNvPr>
          <p:cNvSpPr/>
          <p:nvPr/>
        </p:nvSpPr>
        <p:spPr bwMode="auto">
          <a:xfrm rot="5400000">
            <a:off x="-792956" y="3853658"/>
            <a:ext cx="4454525" cy="268287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2148706 w 2529492"/>
              <a:gd name="connsiteY0" fmla="*/ 117093 h 1299602"/>
              <a:gd name="connsiteX1" fmla="*/ 2143322 w 2529492"/>
              <a:gd name="connsiteY1" fmla="*/ 1856 h 1299602"/>
              <a:gd name="connsiteX2" fmla="*/ 2526180 w 2529492"/>
              <a:gd name="connsiteY2" fmla="*/ 0 h 1299602"/>
              <a:gd name="connsiteX3" fmla="*/ 2529492 w 2529492"/>
              <a:gd name="connsiteY3" fmla="*/ 1299097 h 1299602"/>
              <a:gd name="connsiteX4" fmla="*/ 0 w 2529492"/>
              <a:gd name="connsiteY4" fmla="*/ 1299602 h 1299602"/>
              <a:gd name="connsiteX5" fmla="*/ 351143 w 2529492"/>
              <a:gd name="connsiteY5" fmla="*/ 1201890 h 1299602"/>
              <a:gd name="connsiteX0" fmla="*/ 2148765 w 2529551"/>
              <a:gd name="connsiteY0" fmla="*/ 117093 h 1299602"/>
              <a:gd name="connsiteX1" fmla="*/ 2143381 w 2529551"/>
              <a:gd name="connsiteY1" fmla="*/ 1856 h 1299602"/>
              <a:gd name="connsiteX2" fmla="*/ 2526239 w 2529551"/>
              <a:gd name="connsiteY2" fmla="*/ 0 h 1299602"/>
              <a:gd name="connsiteX3" fmla="*/ 2529551 w 2529551"/>
              <a:gd name="connsiteY3" fmla="*/ 1299097 h 1299602"/>
              <a:gd name="connsiteX4" fmla="*/ 59 w 2529551"/>
              <a:gd name="connsiteY4" fmla="*/ 1299602 h 1299602"/>
              <a:gd name="connsiteX5" fmla="*/ 2120 w 2529551"/>
              <a:gd name="connsiteY5" fmla="*/ 1206243 h 1299602"/>
              <a:gd name="connsiteX0" fmla="*/ 2148726 w 2529512"/>
              <a:gd name="connsiteY0" fmla="*/ 117093 h 1299602"/>
              <a:gd name="connsiteX1" fmla="*/ 2143342 w 2529512"/>
              <a:gd name="connsiteY1" fmla="*/ 1856 h 1299602"/>
              <a:gd name="connsiteX2" fmla="*/ 2526200 w 2529512"/>
              <a:gd name="connsiteY2" fmla="*/ 0 h 1299602"/>
              <a:gd name="connsiteX3" fmla="*/ 2529512 w 2529512"/>
              <a:gd name="connsiteY3" fmla="*/ 1299097 h 1299602"/>
              <a:gd name="connsiteX4" fmla="*/ 20 w 2529512"/>
              <a:gd name="connsiteY4" fmla="*/ 1299602 h 1299602"/>
              <a:gd name="connsiteX5" fmla="*/ 9353 w 2529512"/>
              <a:gd name="connsiteY5" fmla="*/ 1228010 h 1299602"/>
              <a:gd name="connsiteX0" fmla="*/ 2164827 w 2545613"/>
              <a:gd name="connsiteY0" fmla="*/ 117093 h 1299602"/>
              <a:gd name="connsiteX1" fmla="*/ 2159443 w 2545613"/>
              <a:gd name="connsiteY1" fmla="*/ 1856 h 1299602"/>
              <a:gd name="connsiteX2" fmla="*/ 2542301 w 2545613"/>
              <a:gd name="connsiteY2" fmla="*/ 0 h 1299602"/>
              <a:gd name="connsiteX3" fmla="*/ 2545613 w 2545613"/>
              <a:gd name="connsiteY3" fmla="*/ 1299097 h 1299602"/>
              <a:gd name="connsiteX4" fmla="*/ 16121 w 2545613"/>
              <a:gd name="connsiteY4" fmla="*/ 1299602 h 1299602"/>
              <a:gd name="connsiteX5" fmla="*/ 0 w 2545613"/>
              <a:gd name="connsiteY5" fmla="*/ 1160534 h 1299602"/>
              <a:gd name="connsiteX0" fmla="*/ 2148766 w 2529552"/>
              <a:gd name="connsiteY0" fmla="*/ 117093 h 1299602"/>
              <a:gd name="connsiteX1" fmla="*/ 2143382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148766 w 2529552"/>
              <a:gd name="connsiteY0" fmla="*/ 117093 h 1299602"/>
              <a:gd name="connsiteX1" fmla="*/ 2249673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247464 w 2529552"/>
              <a:gd name="connsiteY0" fmla="*/ 108320 h 1299602"/>
              <a:gd name="connsiteX1" fmla="*/ 2249673 w 2529552"/>
              <a:gd name="connsiteY1" fmla="*/ 1856 h 1299602"/>
              <a:gd name="connsiteX2" fmla="*/ 2526240 w 2529552"/>
              <a:gd name="connsiteY2" fmla="*/ 0 h 1299602"/>
              <a:gd name="connsiteX3" fmla="*/ 2529552 w 2529552"/>
              <a:gd name="connsiteY3" fmla="*/ 1299097 h 1299602"/>
              <a:gd name="connsiteX4" fmla="*/ 60 w 2529552"/>
              <a:gd name="connsiteY4" fmla="*/ 1299602 h 1299602"/>
              <a:gd name="connsiteX5" fmla="*/ 2121 w 2529552"/>
              <a:gd name="connsiteY5" fmla="*/ 1225833 h 1299602"/>
              <a:gd name="connsiteX0" fmla="*/ 2285369 w 2567457"/>
              <a:gd name="connsiteY0" fmla="*/ 108320 h 1299602"/>
              <a:gd name="connsiteX1" fmla="*/ 2287578 w 2567457"/>
              <a:gd name="connsiteY1" fmla="*/ 1856 h 1299602"/>
              <a:gd name="connsiteX2" fmla="*/ 2564145 w 2567457"/>
              <a:gd name="connsiteY2" fmla="*/ 0 h 1299602"/>
              <a:gd name="connsiteX3" fmla="*/ 2567457 w 2567457"/>
              <a:gd name="connsiteY3" fmla="*/ 1299097 h 1299602"/>
              <a:gd name="connsiteX4" fmla="*/ 4 w 2567457"/>
              <a:gd name="connsiteY4" fmla="*/ 1299602 h 1299602"/>
              <a:gd name="connsiteX5" fmla="*/ 40026 w 2567457"/>
              <a:gd name="connsiteY5" fmla="*/ 1225833 h 1299602"/>
              <a:gd name="connsiteX0" fmla="*/ 2290896 w 2572984"/>
              <a:gd name="connsiteY0" fmla="*/ 108320 h 1299602"/>
              <a:gd name="connsiteX1" fmla="*/ 2293105 w 2572984"/>
              <a:gd name="connsiteY1" fmla="*/ 1856 h 1299602"/>
              <a:gd name="connsiteX2" fmla="*/ 2569672 w 2572984"/>
              <a:gd name="connsiteY2" fmla="*/ 0 h 1299602"/>
              <a:gd name="connsiteX3" fmla="*/ 2572984 w 2572984"/>
              <a:gd name="connsiteY3" fmla="*/ 1299097 h 1299602"/>
              <a:gd name="connsiteX4" fmla="*/ 5531 w 2572984"/>
              <a:gd name="connsiteY4" fmla="*/ 1299602 h 1299602"/>
              <a:gd name="connsiteX5" fmla="*/ 0 w 2572984"/>
              <a:gd name="connsiteY5" fmla="*/ 1223640 h 1299602"/>
              <a:gd name="connsiteX0" fmla="*/ 2290896 w 2572984"/>
              <a:gd name="connsiteY0" fmla="*/ 108320 h 1299602"/>
              <a:gd name="connsiteX1" fmla="*/ 2293105 w 2572984"/>
              <a:gd name="connsiteY1" fmla="*/ 1856 h 1299602"/>
              <a:gd name="connsiteX2" fmla="*/ 2569672 w 2572984"/>
              <a:gd name="connsiteY2" fmla="*/ 0 h 1299602"/>
              <a:gd name="connsiteX3" fmla="*/ 2572984 w 2572984"/>
              <a:gd name="connsiteY3" fmla="*/ 1299097 h 1299602"/>
              <a:gd name="connsiteX4" fmla="*/ 5531 w 2572984"/>
              <a:gd name="connsiteY4" fmla="*/ 1299602 h 1299602"/>
              <a:gd name="connsiteX5" fmla="*/ 0 w 2572984"/>
              <a:gd name="connsiteY5" fmla="*/ 1223640 h 1299602"/>
              <a:gd name="connsiteX0" fmla="*/ 2296781 w 2578869"/>
              <a:gd name="connsiteY0" fmla="*/ 108320 h 1299602"/>
              <a:gd name="connsiteX1" fmla="*/ 2298990 w 2578869"/>
              <a:gd name="connsiteY1" fmla="*/ 1856 h 1299602"/>
              <a:gd name="connsiteX2" fmla="*/ 2575557 w 2578869"/>
              <a:gd name="connsiteY2" fmla="*/ 0 h 1299602"/>
              <a:gd name="connsiteX3" fmla="*/ 2578869 w 2578869"/>
              <a:gd name="connsiteY3" fmla="*/ 1299097 h 1299602"/>
              <a:gd name="connsiteX4" fmla="*/ 28 w 2578869"/>
              <a:gd name="connsiteY4" fmla="*/ 1299602 h 1299602"/>
              <a:gd name="connsiteX5" fmla="*/ 5885 w 2578869"/>
              <a:gd name="connsiteY5" fmla="*/ 1223640 h 1299602"/>
              <a:gd name="connsiteX0" fmla="*/ 2298489 w 2580577"/>
              <a:gd name="connsiteY0" fmla="*/ 108320 h 1299602"/>
              <a:gd name="connsiteX1" fmla="*/ 2300698 w 2580577"/>
              <a:gd name="connsiteY1" fmla="*/ 1856 h 1299602"/>
              <a:gd name="connsiteX2" fmla="*/ 2577265 w 2580577"/>
              <a:gd name="connsiteY2" fmla="*/ 0 h 1299602"/>
              <a:gd name="connsiteX3" fmla="*/ 2580577 w 2580577"/>
              <a:gd name="connsiteY3" fmla="*/ 1299097 h 1299602"/>
              <a:gd name="connsiteX4" fmla="*/ 1736 w 2580577"/>
              <a:gd name="connsiteY4" fmla="*/ 1299602 h 1299602"/>
              <a:gd name="connsiteX5" fmla="*/ 0 w 2580577"/>
              <a:gd name="connsiteY5" fmla="*/ 1223640 h 1299602"/>
              <a:gd name="connsiteX0" fmla="*/ 2296813 w 2578901"/>
              <a:gd name="connsiteY0" fmla="*/ 108320 h 1299602"/>
              <a:gd name="connsiteX1" fmla="*/ 2299022 w 2578901"/>
              <a:gd name="connsiteY1" fmla="*/ 1856 h 1299602"/>
              <a:gd name="connsiteX2" fmla="*/ 2575589 w 2578901"/>
              <a:gd name="connsiteY2" fmla="*/ 0 h 1299602"/>
              <a:gd name="connsiteX3" fmla="*/ 2578901 w 2578901"/>
              <a:gd name="connsiteY3" fmla="*/ 1299097 h 1299602"/>
              <a:gd name="connsiteX4" fmla="*/ 60 w 2578901"/>
              <a:gd name="connsiteY4" fmla="*/ 1299602 h 1299602"/>
              <a:gd name="connsiteX5" fmla="*/ 2120 w 2578901"/>
              <a:gd name="connsiteY5" fmla="*/ 1214867 h 1299602"/>
              <a:gd name="connsiteX0" fmla="*/ 2296813 w 2578901"/>
              <a:gd name="connsiteY0" fmla="*/ 112332 h 1303614"/>
              <a:gd name="connsiteX1" fmla="*/ 2299024 w 2578901"/>
              <a:gd name="connsiteY1" fmla="*/ 0 h 1303614"/>
              <a:gd name="connsiteX2" fmla="*/ 2575589 w 2578901"/>
              <a:gd name="connsiteY2" fmla="*/ 4012 h 1303614"/>
              <a:gd name="connsiteX3" fmla="*/ 2578901 w 2578901"/>
              <a:gd name="connsiteY3" fmla="*/ 1303109 h 1303614"/>
              <a:gd name="connsiteX4" fmla="*/ 60 w 2578901"/>
              <a:gd name="connsiteY4" fmla="*/ 1303614 h 1303614"/>
              <a:gd name="connsiteX5" fmla="*/ 2120 w 2578901"/>
              <a:gd name="connsiteY5" fmla="*/ 1218879 h 1303614"/>
              <a:gd name="connsiteX0" fmla="*/ 2296813 w 2578901"/>
              <a:gd name="connsiteY0" fmla="*/ 108420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303972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6814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303973 w 2578901"/>
              <a:gd name="connsiteY0" fmla="*/ 101527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7787 w 2578901"/>
              <a:gd name="connsiteY0" fmla="*/ 97953 h 1299702"/>
              <a:gd name="connsiteX1" fmla="*/ 2299026 w 2578901"/>
              <a:gd name="connsiteY1" fmla="*/ 0 h 1299702"/>
              <a:gd name="connsiteX2" fmla="*/ 2575589 w 2578901"/>
              <a:gd name="connsiteY2" fmla="*/ 100 h 1299702"/>
              <a:gd name="connsiteX3" fmla="*/ 2578901 w 2578901"/>
              <a:gd name="connsiteY3" fmla="*/ 1299197 h 1299702"/>
              <a:gd name="connsiteX4" fmla="*/ 60 w 2578901"/>
              <a:gd name="connsiteY4" fmla="*/ 1299702 h 1299702"/>
              <a:gd name="connsiteX5" fmla="*/ 2120 w 2578901"/>
              <a:gd name="connsiteY5" fmla="*/ 1214967 h 1299702"/>
              <a:gd name="connsiteX0" fmla="*/ 2299026 w 2578901"/>
              <a:gd name="connsiteY0" fmla="*/ 0 h 1299702"/>
              <a:gd name="connsiteX1" fmla="*/ 2575589 w 2578901"/>
              <a:gd name="connsiteY1" fmla="*/ 100 h 1299702"/>
              <a:gd name="connsiteX2" fmla="*/ 2578901 w 2578901"/>
              <a:gd name="connsiteY2" fmla="*/ 1299197 h 1299702"/>
              <a:gd name="connsiteX3" fmla="*/ 60 w 2578901"/>
              <a:gd name="connsiteY3" fmla="*/ 1299702 h 1299702"/>
              <a:gd name="connsiteX4" fmla="*/ 2120 w 2578901"/>
              <a:gd name="connsiteY4" fmla="*/ 1214967 h 1299702"/>
              <a:gd name="connsiteX0" fmla="*/ 2575589 w 2578901"/>
              <a:gd name="connsiteY0" fmla="*/ 0 h 1299602"/>
              <a:gd name="connsiteX1" fmla="*/ 2578901 w 2578901"/>
              <a:gd name="connsiteY1" fmla="*/ 1299097 h 1299602"/>
              <a:gd name="connsiteX2" fmla="*/ 60 w 2578901"/>
              <a:gd name="connsiteY2" fmla="*/ 1299602 h 1299602"/>
              <a:gd name="connsiteX3" fmla="*/ 2120 w 2578901"/>
              <a:gd name="connsiteY3" fmla="*/ 1214867 h 1299602"/>
              <a:gd name="connsiteX0" fmla="*/ 2578901 w 2578901"/>
              <a:gd name="connsiteY0" fmla="*/ 84230 h 84735"/>
              <a:gd name="connsiteX1" fmla="*/ 60 w 2578901"/>
              <a:gd name="connsiteY1" fmla="*/ 84735 h 84735"/>
              <a:gd name="connsiteX2" fmla="*/ 2120 w 2578901"/>
              <a:gd name="connsiteY2" fmla="*/ 0 h 8473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578901" h="84735">
                <a:moveTo>
                  <a:pt x="2578901" y="84230"/>
                </a:moveTo>
                <a:lnTo>
                  <a:pt x="60" y="84735"/>
                </a:lnTo>
                <a:cubicBezTo>
                  <a:pt x="-465" y="52164"/>
                  <a:pt x="2645" y="32571"/>
                  <a:pt x="2120" y="0"/>
                </a:cubicBezTo>
              </a:path>
            </a:pathLst>
          </a:custGeom>
          <a:noFill/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25" name="Trapezoid 109">
            <a:extLst>
              <a:ext uri="{FF2B5EF4-FFF2-40B4-BE49-F238E27FC236}">
                <a16:creationId xmlns:a16="http://schemas.microsoft.com/office/drawing/2014/main" id="{90454B08-3B6C-EC42-B3DB-DBCA4651D8EC}"/>
              </a:ext>
            </a:extLst>
          </p:cNvPr>
          <p:cNvSpPr/>
          <p:nvPr/>
        </p:nvSpPr>
        <p:spPr bwMode="auto">
          <a:xfrm rot="5400000">
            <a:off x="1330326" y="1038226"/>
            <a:ext cx="1587" cy="4746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45068 w 2245067"/>
              <a:gd name="connsiteY0" fmla="*/ 1860778 h 1860778"/>
              <a:gd name="connsiteX1" fmla="*/ 2219740 w 2245067"/>
              <a:gd name="connsiteY1" fmla="*/ 1858001 h 1860778"/>
              <a:gd name="connsiteX2" fmla="*/ 2178349 w 2245067"/>
              <a:gd name="connsiteY2" fmla="*/ 97207 h 1860778"/>
              <a:gd name="connsiteX3" fmla="*/ 1576 w 2245067"/>
              <a:gd name="connsiteY3" fmla="*/ 97712 h 1860778"/>
              <a:gd name="connsiteX4" fmla="*/ 0 w 2245067"/>
              <a:gd name="connsiteY4" fmla="*/ 0 h 1860778"/>
              <a:gd name="connsiteX0" fmla="*/ 2338730 w 2338729"/>
              <a:gd name="connsiteY0" fmla="*/ 1860778 h 1860778"/>
              <a:gd name="connsiteX1" fmla="*/ 0 w 2338729"/>
              <a:gd name="connsiteY1" fmla="*/ 1841337 h 1860778"/>
              <a:gd name="connsiteX2" fmla="*/ 2272011 w 2338729"/>
              <a:gd name="connsiteY2" fmla="*/ 97207 h 1860778"/>
              <a:gd name="connsiteX3" fmla="*/ 95238 w 2338729"/>
              <a:gd name="connsiteY3" fmla="*/ 97712 h 1860778"/>
              <a:gd name="connsiteX4" fmla="*/ 93662 w 2338729"/>
              <a:gd name="connsiteY4" fmla="*/ 0 h 1860778"/>
              <a:gd name="connsiteX0" fmla="*/ 2245068 w 2355824"/>
              <a:gd name="connsiteY0" fmla="*/ 1860778 h 1860778"/>
              <a:gd name="connsiteX1" fmla="*/ 2355823 w 2355824"/>
              <a:gd name="connsiteY1" fmla="*/ 1777457 h 1860778"/>
              <a:gd name="connsiteX2" fmla="*/ 2178349 w 2355824"/>
              <a:gd name="connsiteY2" fmla="*/ 97207 h 1860778"/>
              <a:gd name="connsiteX3" fmla="*/ 1576 w 2355824"/>
              <a:gd name="connsiteY3" fmla="*/ 97712 h 1860778"/>
              <a:gd name="connsiteX4" fmla="*/ 0 w 2355824"/>
              <a:gd name="connsiteY4" fmla="*/ 0 h 1860778"/>
              <a:gd name="connsiteX0" fmla="*/ -1 w 14263340"/>
              <a:gd name="connsiteY0" fmla="*/ 1871887 h 1871887"/>
              <a:gd name="connsiteX1" fmla="*/ 14263339 w 14263340"/>
              <a:gd name="connsiteY1" fmla="*/ 1777457 h 1871887"/>
              <a:gd name="connsiteX2" fmla="*/ 14085865 w 14263340"/>
              <a:gd name="connsiteY2" fmla="*/ 97207 h 1871887"/>
              <a:gd name="connsiteX3" fmla="*/ 11909092 w 14263340"/>
              <a:gd name="connsiteY3" fmla="*/ 97712 h 1871887"/>
              <a:gd name="connsiteX4" fmla="*/ 11907516 w 14263340"/>
              <a:gd name="connsiteY4" fmla="*/ 0 h 1871887"/>
              <a:gd name="connsiteX0" fmla="*/ -1 w 14217987"/>
              <a:gd name="connsiteY0" fmla="*/ 1871887 h 1871887"/>
              <a:gd name="connsiteX1" fmla="*/ 14217988 w 14217987"/>
              <a:gd name="connsiteY1" fmla="*/ 1866333 h 1871887"/>
              <a:gd name="connsiteX2" fmla="*/ 14085865 w 14217987"/>
              <a:gd name="connsiteY2" fmla="*/ 97207 h 1871887"/>
              <a:gd name="connsiteX3" fmla="*/ 11909092 w 14217987"/>
              <a:gd name="connsiteY3" fmla="*/ 97712 h 1871887"/>
              <a:gd name="connsiteX4" fmla="*/ 11907516 w 14217987"/>
              <a:gd name="connsiteY4" fmla="*/ 0 h 1871887"/>
              <a:gd name="connsiteX0" fmla="*/ -1 w 14217987"/>
              <a:gd name="connsiteY0" fmla="*/ 1871887 h 1871887"/>
              <a:gd name="connsiteX1" fmla="*/ 14217988 w 14217987"/>
              <a:gd name="connsiteY1" fmla="*/ 1866333 h 1871887"/>
              <a:gd name="connsiteX2" fmla="*/ 14085865 w 14217987"/>
              <a:gd name="connsiteY2" fmla="*/ 97207 h 1871887"/>
              <a:gd name="connsiteX3" fmla="*/ 11094737 w 14217987"/>
              <a:gd name="connsiteY3" fmla="*/ 97712 h 1871887"/>
              <a:gd name="connsiteX4" fmla="*/ 11907516 w 14217987"/>
              <a:gd name="connsiteY4" fmla="*/ 0 h 1871887"/>
              <a:gd name="connsiteX0" fmla="*/ -1 w 14217987"/>
              <a:gd name="connsiteY0" fmla="*/ 1955893 h 1955893"/>
              <a:gd name="connsiteX1" fmla="*/ 14217988 w 14217987"/>
              <a:gd name="connsiteY1" fmla="*/ 1950339 h 1955893"/>
              <a:gd name="connsiteX2" fmla="*/ 14085865 w 14217987"/>
              <a:gd name="connsiteY2" fmla="*/ 181213 h 1955893"/>
              <a:gd name="connsiteX3" fmla="*/ 11094737 w 14217987"/>
              <a:gd name="connsiteY3" fmla="*/ 181718 h 1955893"/>
              <a:gd name="connsiteX4" fmla="*/ 11093163 w 14217987"/>
              <a:gd name="connsiteY4" fmla="*/ 0 h 1955893"/>
              <a:gd name="connsiteX0" fmla="*/ -1 w 14217987"/>
              <a:gd name="connsiteY0" fmla="*/ 1774680 h 1774680"/>
              <a:gd name="connsiteX1" fmla="*/ 14217988 w 14217987"/>
              <a:gd name="connsiteY1" fmla="*/ 1769126 h 1774680"/>
              <a:gd name="connsiteX2" fmla="*/ 14085865 w 14217987"/>
              <a:gd name="connsiteY2" fmla="*/ 0 h 1774680"/>
              <a:gd name="connsiteX3" fmla="*/ 11094737 w 14217987"/>
              <a:gd name="connsiteY3" fmla="*/ 505 h 1774680"/>
              <a:gd name="connsiteX0" fmla="*/ -1 w 14217987"/>
              <a:gd name="connsiteY0" fmla="*/ 1840008 h 1840008"/>
              <a:gd name="connsiteX1" fmla="*/ 14217988 w 14217987"/>
              <a:gd name="connsiteY1" fmla="*/ 1834454 h 1840008"/>
              <a:gd name="connsiteX2" fmla="*/ 14085865 w 14217987"/>
              <a:gd name="connsiteY2" fmla="*/ 65328 h 1840008"/>
              <a:gd name="connsiteX3" fmla="*/ 11623525 w 14217987"/>
              <a:gd name="connsiteY3" fmla="*/ 0 h 1840008"/>
              <a:gd name="connsiteX0" fmla="*/ -1 w 14217987"/>
              <a:gd name="connsiteY0" fmla="*/ 1840008 h 1840008"/>
              <a:gd name="connsiteX1" fmla="*/ 14217988 w 14217987"/>
              <a:gd name="connsiteY1" fmla="*/ 1834454 h 1840008"/>
              <a:gd name="connsiteX2" fmla="*/ 14195273 w 14217987"/>
              <a:gd name="connsiteY2" fmla="*/ 1846 h 1840008"/>
              <a:gd name="connsiteX3" fmla="*/ 11623525 w 14217987"/>
              <a:gd name="connsiteY3" fmla="*/ 0 h 1840008"/>
              <a:gd name="connsiteX0" fmla="*/ 28529 w 14246517"/>
              <a:gd name="connsiteY0" fmla="*/ 1840008 h 1840008"/>
              <a:gd name="connsiteX1" fmla="*/ 0 w 14246517"/>
              <a:gd name="connsiteY1" fmla="*/ 1838502 h 1840008"/>
              <a:gd name="connsiteX2" fmla="*/ 14246518 w 14246517"/>
              <a:gd name="connsiteY2" fmla="*/ 1834454 h 1840008"/>
              <a:gd name="connsiteX3" fmla="*/ 14223803 w 14246517"/>
              <a:gd name="connsiteY3" fmla="*/ 1846 h 1840008"/>
              <a:gd name="connsiteX4" fmla="*/ 11652055 w 14246517"/>
              <a:gd name="connsiteY4" fmla="*/ 0 h 1840008"/>
              <a:gd name="connsiteX0" fmla="*/ -1 w 14217987"/>
              <a:gd name="connsiteY0" fmla="*/ 1840008 h 1840008"/>
              <a:gd name="connsiteX1" fmla="*/ 463782 w 14217987"/>
              <a:gd name="connsiteY1" fmla="*/ 1744455 h 1840008"/>
              <a:gd name="connsiteX2" fmla="*/ 14217988 w 14217987"/>
              <a:gd name="connsiteY2" fmla="*/ 1834454 h 1840008"/>
              <a:gd name="connsiteX3" fmla="*/ 14195273 w 14217987"/>
              <a:gd name="connsiteY3" fmla="*/ 1846 h 1840008"/>
              <a:gd name="connsiteX4" fmla="*/ 11623525 w 14217987"/>
              <a:gd name="connsiteY4" fmla="*/ 0 h 1840008"/>
              <a:gd name="connsiteX0" fmla="*/ 1 w 14236220"/>
              <a:gd name="connsiteY0" fmla="*/ 1684830 h 1834454"/>
              <a:gd name="connsiteX1" fmla="*/ 482015 w 14236220"/>
              <a:gd name="connsiteY1" fmla="*/ 1744455 h 1834454"/>
              <a:gd name="connsiteX2" fmla="*/ 14236221 w 14236220"/>
              <a:gd name="connsiteY2" fmla="*/ 1834454 h 1834454"/>
              <a:gd name="connsiteX3" fmla="*/ 14213506 w 14236220"/>
              <a:gd name="connsiteY3" fmla="*/ 1846 h 1834454"/>
              <a:gd name="connsiteX4" fmla="*/ 11641758 w 14236220"/>
              <a:gd name="connsiteY4" fmla="*/ 0 h 1834454"/>
              <a:gd name="connsiteX0" fmla="*/ 1 w 14236220"/>
              <a:gd name="connsiteY0" fmla="*/ 1684830 h 1857312"/>
              <a:gd name="connsiteX1" fmla="*/ 26169 w 14236220"/>
              <a:gd name="connsiteY1" fmla="*/ 1857312 h 1857312"/>
              <a:gd name="connsiteX2" fmla="*/ 14236221 w 14236220"/>
              <a:gd name="connsiteY2" fmla="*/ 1834454 h 1857312"/>
              <a:gd name="connsiteX3" fmla="*/ 14213506 w 14236220"/>
              <a:gd name="connsiteY3" fmla="*/ 1846 h 1857312"/>
              <a:gd name="connsiteX4" fmla="*/ 11641758 w 14236220"/>
              <a:gd name="connsiteY4" fmla="*/ 0 h 1857312"/>
              <a:gd name="connsiteX0" fmla="*/ 1 w 14236220"/>
              <a:gd name="connsiteY0" fmla="*/ 1684830 h 1845556"/>
              <a:gd name="connsiteX1" fmla="*/ 62635 w 14236220"/>
              <a:gd name="connsiteY1" fmla="*/ 1845556 h 1845556"/>
              <a:gd name="connsiteX2" fmla="*/ 14236221 w 14236220"/>
              <a:gd name="connsiteY2" fmla="*/ 1834454 h 1845556"/>
              <a:gd name="connsiteX3" fmla="*/ 14213506 w 14236220"/>
              <a:gd name="connsiteY3" fmla="*/ 1846 h 1845556"/>
              <a:gd name="connsiteX4" fmla="*/ 11641758 w 14236220"/>
              <a:gd name="connsiteY4" fmla="*/ 0 h 1845556"/>
              <a:gd name="connsiteX0" fmla="*/ 10298 w 14246517"/>
              <a:gd name="connsiteY0" fmla="*/ 1684830 h 1843205"/>
              <a:gd name="connsiteX1" fmla="*/ -1 w 14246517"/>
              <a:gd name="connsiteY1" fmla="*/ 1843205 h 1843205"/>
              <a:gd name="connsiteX2" fmla="*/ 14246518 w 14246517"/>
              <a:gd name="connsiteY2" fmla="*/ 1834454 h 1843205"/>
              <a:gd name="connsiteX3" fmla="*/ 14223803 w 14246517"/>
              <a:gd name="connsiteY3" fmla="*/ 1846 h 1843205"/>
              <a:gd name="connsiteX4" fmla="*/ 11652055 w 14246517"/>
              <a:gd name="connsiteY4" fmla="*/ 0 h 1843205"/>
              <a:gd name="connsiteX0" fmla="*/ 10298 w 14266087"/>
              <a:gd name="connsiteY0" fmla="*/ 1684830 h 1843205"/>
              <a:gd name="connsiteX1" fmla="*/ -1 w 14266087"/>
              <a:gd name="connsiteY1" fmla="*/ 1843205 h 1843205"/>
              <a:gd name="connsiteX2" fmla="*/ 14266087 w 14266087"/>
              <a:gd name="connsiteY2" fmla="*/ 1842024 h 1843205"/>
              <a:gd name="connsiteX3" fmla="*/ 14223803 w 14266087"/>
              <a:gd name="connsiteY3" fmla="*/ 1846 h 1843205"/>
              <a:gd name="connsiteX4" fmla="*/ 11652055 w 14266087"/>
              <a:gd name="connsiteY4" fmla="*/ 0 h 1843205"/>
              <a:gd name="connsiteX0" fmla="*/ 10298 w 14266087"/>
              <a:gd name="connsiteY0" fmla="*/ 1687178 h 1845553"/>
              <a:gd name="connsiteX1" fmla="*/ -1 w 14266087"/>
              <a:gd name="connsiteY1" fmla="*/ 1845553 h 1845553"/>
              <a:gd name="connsiteX2" fmla="*/ 14266087 w 14266087"/>
              <a:gd name="connsiteY2" fmla="*/ 1844372 h 1845553"/>
              <a:gd name="connsiteX3" fmla="*/ 14223810 w 14266087"/>
              <a:gd name="connsiteY3" fmla="*/ 0 h 1845553"/>
              <a:gd name="connsiteX4" fmla="*/ 11652055 w 14266087"/>
              <a:gd name="connsiteY4" fmla="*/ 2348 h 1845553"/>
              <a:gd name="connsiteX0" fmla="*/ 10298 w 14288866"/>
              <a:gd name="connsiteY0" fmla="*/ 1684830 h 1843205"/>
              <a:gd name="connsiteX1" fmla="*/ -1 w 14288866"/>
              <a:gd name="connsiteY1" fmla="*/ 1843205 h 1843205"/>
              <a:gd name="connsiteX2" fmla="*/ 14266087 w 14288866"/>
              <a:gd name="connsiteY2" fmla="*/ 1842024 h 1843205"/>
              <a:gd name="connsiteX3" fmla="*/ 14288867 w 14288866"/>
              <a:gd name="connsiteY3" fmla="*/ 8137 h 1843205"/>
              <a:gd name="connsiteX4" fmla="*/ 11652055 w 14288866"/>
              <a:gd name="connsiteY4" fmla="*/ 0 h 1843205"/>
              <a:gd name="connsiteX0" fmla="*/ 10298 w 14272615"/>
              <a:gd name="connsiteY0" fmla="*/ 1684830 h 1843205"/>
              <a:gd name="connsiteX1" fmla="*/ -1 w 14272615"/>
              <a:gd name="connsiteY1" fmla="*/ 1843205 h 1843205"/>
              <a:gd name="connsiteX2" fmla="*/ 14266087 w 14272615"/>
              <a:gd name="connsiteY2" fmla="*/ 1842024 h 1843205"/>
              <a:gd name="connsiteX3" fmla="*/ 14272614 w 14272615"/>
              <a:gd name="connsiteY3" fmla="*/ 1846 h 1843205"/>
              <a:gd name="connsiteX4" fmla="*/ 11652055 w 14272615"/>
              <a:gd name="connsiteY4" fmla="*/ 0 h 1843205"/>
              <a:gd name="connsiteX0" fmla="*/ 10298 w 14288887"/>
              <a:gd name="connsiteY0" fmla="*/ 1687178 h 1845553"/>
              <a:gd name="connsiteX1" fmla="*/ -1 w 14288887"/>
              <a:gd name="connsiteY1" fmla="*/ 1845553 h 1845553"/>
              <a:gd name="connsiteX2" fmla="*/ 14266087 w 14288887"/>
              <a:gd name="connsiteY2" fmla="*/ 1844372 h 1845553"/>
              <a:gd name="connsiteX3" fmla="*/ 14288886 w 14288887"/>
              <a:gd name="connsiteY3" fmla="*/ 0 h 1845553"/>
              <a:gd name="connsiteX4" fmla="*/ 11652055 w 14288887"/>
              <a:gd name="connsiteY4" fmla="*/ 2348 h 1845553"/>
              <a:gd name="connsiteX0" fmla="*/ 10298 w 14305159"/>
              <a:gd name="connsiteY0" fmla="*/ 1684830 h 1843205"/>
              <a:gd name="connsiteX1" fmla="*/ -1 w 14305159"/>
              <a:gd name="connsiteY1" fmla="*/ 1843205 h 1843205"/>
              <a:gd name="connsiteX2" fmla="*/ 14266087 w 14305159"/>
              <a:gd name="connsiteY2" fmla="*/ 1842024 h 1843205"/>
              <a:gd name="connsiteX3" fmla="*/ 14305158 w 14305159"/>
              <a:gd name="connsiteY3" fmla="*/ 1846 h 1843205"/>
              <a:gd name="connsiteX4" fmla="*/ 11652055 w 14305159"/>
              <a:gd name="connsiteY4" fmla="*/ 0 h 1843205"/>
              <a:gd name="connsiteX0" fmla="*/ 10298 w 14272641"/>
              <a:gd name="connsiteY0" fmla="*/ 1685081 h 1843456"/>
              <a:gd name="connsiteX1" fmla="*/ -1 w 14272641"/>
              <a:gd name="connsiteY1" fmla="*/ 1843456 h 1843456"/>
              <a:gd name="connsiteX2" fmla="*/ 14266087 w 14272641"/>
              <a:gd name="connsiteY2" fmla="*/ 1842275 h 1843456"/>
              <a:gd name="connsiteX3" fmla="*/ 14272640 w 14272641"/>
              <a:gd name="connsiteY3" fmla="*/ 0 h 1843456"/>
              <a:gd name="connsiteX4" fmla="*/ 11652055 w 14272641"/>
              <a:gd name="connsiteY4" fmla="*/ 251 h 1843456"/>
              <a:gd name="connsiteX0" fmla="*/ 1 w 14294867"/>
              <a:gd name="connsiteY0" fmla="*/ 1682984 h 1843456"/>
              <a:gd name="connsiteX1" fmla="*/ 22225 w 14294867"/>
              <a:gd name="connsiteY1" fmla="*/ 1843456 h 1843456"/>
              <a:gd name="connsiteX2" fmla="*/ 14288313 w 14294867"/>
              <a:gd name="connsiteY2" fmla="*/ 1842275 h 1843456"/>
              <a:gd name="connsiteX3" fmla="*/ 14294866 w 14294867"/>
              <a:gd name="connsiteY3" fmla="*/ 0 h 1843456"/>
              <a:gd name="connsiteX4" fmla="*/ 11674281 w 14294867"/>
              <a:gd name="connsiteY4" fmla="*/ 251 h 1843456"/>
              <a:gd name="connsiteX0" fmla="*/ 26563 w 14272641"/>
              <a:gd name="connsiteY0" fmla="*/ 1682984 h 1843456"/>
              <a:gd name="connsiteX1" fmla="*/ -1 w 14272641"/>
              <a:gd name="connsiteY1" fmla="*/ 1843456 h 1843456"/>
              <a:gd name="connsiteX2" fmla="*/ 14266087 w 14272641"/>
              <a:gd name="connsiteY2" fmla="*/ 1842275 h 1843456"/>
              <a:gd name="connsiteX3" fmla="*/ 14272640 w 14272641"/>
              <a:gd name="connsiteY3" fmla="*/ 0 h 1843456"/>
              <a:gd name="connsiteX4" fmla="*/ 11652055 w 14272641"/>
              <a:gd name="connsiteY4" fmla="*/ 251 h 1843456"/>
              <a:gd name="connsiteX0" fmla="*/ 1 w 14278603"/>
              <a:gd name="connsiteY0" fmla="*/ 1687178 h 1843456"/>
              <a:gd name="connsiteX1" fmla="*/ 5961 w 14278603"/>
              <a:gd name="connsiteY1" fmla="*/ 1843456 h 1843456"/>
              <a:gd name="connsiteX2" fmla="*/ 14272049 w 14278603"/>
              <a:gd name="connsiteY2" fmla="*/ 1842275 h 1843456"/>
              <a:gd name="connsiteX3" fmla="*/ 14278602 w 14278603"/>
              <a:gd name="connsiteY3" fmla="*/ 0 h 1843456"/>
              <a:gd name="connsiteX4" fmla="*/ 11658017 w 14278603"/>
              <a:gd name="connsiteY4" fmla="*/ 251 h 1843456"/>
              <a:gd name="connsiteX0" fmla="*/ 1 w 14278603"/>
              <a:gd name="connsiteY0" fmla="*/ 1687178 h 1843456"/>
              <a:gd name="connsiteX1" fmla="*/ 5961 w 14278603"/>
              <a:gd name="connsiteY1" fmla="*/ 1843456 h 1843456"/>
              <a:gd name="connsiteX2" fmla="*/ 14272049 w 14278603"/>
              <a:gd name="connsiteY2" fmla="*/ 1842275 h 1843456"/>
              <a:gd name="connsiteX3" fmla="*/ 14278602 w 14278603"/>
              <a:gd name="connsiteY3" fmla="*/ 0 h 1843456"/>
              <a:gd name="connsiteX0" fmla="*/ 1 w 14272049"/>
              <a:gd name="connsiteY0" fmla="*/ 0 h 156278"/>
              <a:gd name="connsiteX1" fmla="*/ 5961 w 14272049"/>
              <a:gd name="connsiteY1" fmla="*/ 156278 h 156278"/>
              <a:gd name="connsiteX2" fmla="*/ 14272049 w 14272049"/>
              <a:gd name="connsiteY2" fmla="*/ 155097 h 156278"/>
              <a:gd name="connsiteX0" fmla="*/ 1 w 5962"/>
              <a:gd name="connsiteY0" fmla="*/ 0 h 156278"/>
              <a:gd name="connsiteX1" fmla="*/ 5961 w 5962"/>
              <a:gd name="connsiteY1" fmla="*/ 156278 h 1562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5962" h="156278">
                <a:moveTo>
                  <a:pt x="1" y="0"/>
                </a:moveTo>
                <a:lnTo>
                  <a:pt x="5961" y="156278"/>
                </a:lnTo>
              </a:path>
            </a:pathLst>
          </a:custGeom>
          <a:noFill/>
          <a:ln>
            <a:solidFill>
              <a:schemeClr val="tx1"/>
            </a:solidFill>
            <a:prstDash val="soli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37229" name="Group 358">
            <a:extLst>
              <a:ext uri="{FF2B5EF4-FFF2-40B4-BE49-F238E27FC236}">
                <a16:creationId xmlns:a16="http://schemas.microsoft.com/office/drawing/2014/main" id="{8EAE0BC3-BC97-8D44-BF60-C5CFB1CFCE53}"/>
              </a:ext>
            </a:extLst>
          </p:cNvPr>
          <p:cNvGrpSpPr>
            <a:grpSpLocks/>
          </p:cNvGrpSpPr>
          <p:nvPr/>
        </p:nvGrpSpPr>
        <p:grpSpPr bwMode="auto">
          <a:xfrm>
            <a:off x="1292225" y="190500"/>
            <a:ext cx="2154238" cy="2198688"/>
            <a:chOff x="449771" y="230947"/>
            <a:chExt cx="2153005" cy="2198275"/>
          </a:xfrm>
        </p:grpSpPr>
        <p:grpSp>
          <p:nvGrpSpPr>
            <p:cNvPr id="137233" name="Group 377">
              <a:extLst>
                <a:ext uri="{FF2B5EF4-FFF2-40B4-BE49-F238E27FC236}">
                  <a16:creationId xmlns:a16="http://schemas.microsoft.com/office/drawing/2014/main" id="{181478FE-8C03-9D4B-97BA-B0980B2D05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9771" y="555647"/>
              <a:ext cx="2153005" cy="1579920"/>
              <a:chOff x="449771" y="555647"/>
              <a:chExt cx="2153005" cy="1579920"/>
            </a:xfrm>
          </p:grpSpPr>
          <p:sp>
            <p:nvSpPr>
              <p:cNvPr id="137238" name="TextBox 7">
                <a:extLst>
                  <a:ext uri="{FF2B5EF4-FFF2-40B4-BE49-F238E27FC236}">
                    <a16:creationId xmlns:a16="http://schemas.microsoft.com/office/drawing/2014/main" id="{A69F67D7-3B0A-0D46-8DAE-FB1B4D19BF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9771" y="586621"/>
                <a:ext cx="878161" cy="150810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 marL="1524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100000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100001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100010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100011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100100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100101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100110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100111</a:t>
                </a:r>
              </a:p>
              <a:p>
                <a:pPr>
                  <a:spcBef>
                    <a:spcPts val="300"/>
                  </a:spcBef>
                </a:pPr>
                <a:r>
                  <a:rPr lang="en-US" altLang="en-US" sz="800" b="1">
                    <a:solidFill>
                      <a:srgbClr val="0070C0"/>
                    </a:solidFill>
                    <a:latin typeface="Courier" pitchFamily="2" charset="0"/>
                  </a:rPr>
                  <a:t> 101000</a:t>
                </a:r>
              </a:p>
            </p:txBody>
          </p:sp>
          <p:grpSp>
            <p:nvGrpSpPr>
              <p:cNvPr id="137239" name="Group 390">
                <a:extLst>
                  <a:ext uri="{FF2B5EF4-FFF2-40B4-BE49-F238E27FC236}">
                    <a16:creationId xmlns:a16="http://schemas.microsoft.com/office/drawing/2014/main" id="{20113056-F868-CB42-875E-C82CA727301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110060" y="555647"/>
                <a:ext cx="1492716" cy="1579920"/>
                <a:chOff x="1110060" y="555647"/>
                <a:chExt cx="1492716" cy="1579920"/>
              </a:xfrm>
            </p:grpSpPr>
            <p:sp>
              <p:nvSpPr>
                <p:cNvPr id="137240" name="TextBox 391">
                  <a:extLst>
                    <a:ext uri="{FF2B5EF4-FFF2-40B4-BE49-F238E27FC236}">
                      <a16:creationId xmlns:a16="http://schemas.microsoft.com/office/drawing/2014/main" id="{E95B2DEF-4504-DA40-AF98-96A5E9682FB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110060" y="555647"/>
                  <a:ext cx="1492716" cy="157992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00110100 00000000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00110000 00000001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10001100 00000000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11010011 00000000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11110010 00000011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01000100 00000000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01010000 00000001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11100000 11111011</a:t>
                  </a:r>
                </a:p>
                <a:p>
                  <a:pPr>
                    <a:spcBef>
                      <a:spcPts val="100"/>
                    </a:spcBef>
                    <a:buClr>
                      <a:srgbClr val="000000"/>
                    </a:buClr>
                  </a:pPr>
                  <a:r>
                    <a:rPr lang="nn-NO" altLang="en-US" sz="1000">
                      <a:latin typeface="Courier" pitchFamily="2" charset="0"/>
                    </a:rPr>
                    <a:t>10100100 00000010</a:t>
                  </a:r>
                </a:p>
              </p:txBody>
            </p:sp>
            <p:sp>
              <p:nvSpPr>
                <p:cNvPr id="399" name="Rectangle 398">
                  <a:extLst>
                    <a:ext uri="{FF2B5EF4-FFF2-40B4-BE49-F238E27FC236}">
                      <a16:creationId xmlns:a16="http://schemas.microsoft.com/office/drawing/2014/main" id="{A2FB9D10-3A2F-D14A-925E-95C5EFEDBE64}"/>
                    </a:ext>
                  </a:extLst>
                </p:cNvPr>
                <p:cNvSpPr/>
                <p:nvPr/>
              </p:nvSpPr>
              <p:spPr>
                <a:xfrm>
                  <a:off x="1143112" y="581719"/>
                  <a:ext cx="1386681" cy="1512603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400" name="Straight Connector 399">
                  <a:extLst>
                    <a:ext uri="{FF2B5EF4-FFF2-40B4-BE49-F238E27FC236}">
                      <a16:creationId xmlns:a16="http://schemas.microsoft.com/office/drawing/2014/main" id="{6544DA8B-3207-2349-BC80-A109C4E7499B}"/>
                    </a:ext>
                  </a:extLst>
                </p:cNvPr>
                <p:cNvCxnSpPr>
                  <a:cxnSpLocks/>
                  <a:stCxn id="399" idx="0"/>
                  <a:endCxn id="399" idx="2"/>
                </p:cNvCxnSpPr>
                <p:nvPr/>
              </p:nvCxnSpPr>
              <p:spPr>
                <a:xfrm>
                  <a:off x="1836452" y="581719"/>
                  <a:ext cx="0" cy="1512603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1" name="Straight Connector 400">
                  <a:extLst>
                    <a:ext uri="{FF2B5EF4-FFF2-40B4-BE49-F238E27FC236}">
                      <a16:creationId xmlns:a16="http://schemas.microsoft.com/office/drawing/2014/main" id="{3CE121A1-FD0C-BD48-8967-3301CCABE96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756311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2" name="Straight Connector 401">
                  <a:extLst>
                    <a:ext uri="{FF2B5EF4-FFF2-40B4-BE49-F238E27FC236}">
                      <a16:creationId xmlns:a16="http://schemas.microsoft.com/office/drawing/2014/main" id="{C557E176-2212-A049-B255-CD0C7E8DA17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930903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3" name="Straight Connector 402">
                  <a:extLst>
                    <a:ext uri="{FF2B5EF4-FFF2-40B4-BE49-F238E27FC236}">
                      <a16:creationId xmlns:a16="http://schemas.microsoft.com/office/drawing/2014/main" id="{47F777D7-D356-CE41-9D54-FA6B0F28779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105496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4" name="Straight Connector 403">
                  <a:extLst>
                    <a:ext uri="{FF2B5EF4-FFF2-40B4-BE49-F238E27FC236}">
                      <a16:creationId xmlns:a16="http://schemas.microsoft.com/office/drawing/2014/main" id="{A76D2A9F-DD45-BB43-A537-439E5D35E57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261041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7" name="Straight Connector 406">
                  <a:extLst>
                    <a:ext uri="{FF2B5EF4-FFF2-40B4-BE49-F238E27FC236}">
                      <a16:creationId xmlns:a16="http://schemas.microsoft.com/office/drawing/2014/main" id="{45746298-5A7D-BA4C-9521-53F1B20ADA2A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426110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8" name="Straight Connector 407">
                  <a:extLst>
                    <a:ext uri="{FF2B5EF4-FFF2-40B4-BE49-F238E27FC236}">
                      <a16:creationId xmlns:a16="http://schemas.microsoft.com/office/drawing/2014/main" id="{D462F3AF-4809-F44E-A906-582C0F113E0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588005"/>
                  <a:ext cx="1389854" cy="1587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09" name="Straight Connector 408">
                  <a:extLst>
                    <a:ext uri="{FF2B5EF4-FFF2-40B4-BE49-F238E27FC236}">
                      <a16:creationId xmlns:a16="http://schemas.microsoft.com/office/drawing/2014/main" id="{8BF94E47-FD5E-8347-9D9B-A1A43D22FE1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39939" y="1756248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25" name="Straight Connector 424">
                  <a:extLst>
                    <a:ext uri="{FF2B5EF4-FFF2-40B4-BE49-F238E27FC236}">
                      <a16:creationId xmlns:a16="http://schemas.microsoft.com/office/drawing/2014/main" id="{9F79E132-1990-9941-ACD7-426F8DABC2D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1144698" y="1916555"/>
                  <a:ext cx="1389854" cy="0"/>
                </a:xfrm>
                <a:prstGeom prst="line">
                  <a:avLst/>
                </a:prstGeom>
                <a:ln w="127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137234" name="TextBox 381">
              <a:extLst>
                <a:ext uri="{FF2B5EF4-FFF2-40B4-BE49-F238E27FC236}">
                  <a16:creationId xmlns:a16="http://schemas.microsoft.com/office/drawing/2014/main" id="{EACCDB7B-4C1C-0E4B-AC30-E27F88BCF5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021261" y="2152223"/>
              <a:ext cx="118994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/>
                <a:t>Code Memory</a:t>
              </a:r>
            </a:p>
          </p:txBody>
        </p:sp>
        <p:sp>
          <p:nvSpPr>
            <p:cNvPr id="384" name="Rectangle 383">
              <a:extLst>
                <a:ext uri="{FF2B5EF4-FFF2-40B4-BE49-F238E27FC236}">
                  <a16:creationId xmlns:a16="http://schemas.microsoft.com/office/drawing/2014/main" id="{D50E27E0-F5B2-3941-A40D-244B2F29040C}"/>
                </a:ext>
              </a:extLst>
            </p:cNvPr>
            <p:cNvSpPr/>
            <p:nvPr/>
          </p:nvSpPr>
          <p:spPr>
            <a:xfrm>
              <a:off x="721079" y="500771"/>
              <a:ext cx="1856312" cy="166338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37236" name="TextBox 384">
              <a:extLst>
                <a:ext uri="{FF2B5EF4-FFF2-40B4-BE49-F238E27FC236}">
                  <a16:creationId xmlns:a16="http://schemas.microsoft.com/office/drawing/2014/main" id="{D10C431B-1240-2C48-B348-78AFF71475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792284" y="230947"/>
              <a:ext cx="293670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</p:txBody>
        </p:sp>
        <p:cxnSp>
          <p:nvCxnSpPr>
            <p:cNvPr id="386" name="Straight Arrow Connector 385">
              <a:extLst>
                <a:ext uri="{FF2B5EF4-FFF2-40B4-BE49-F238E27FC236}">
                  <a16:creationId xmlns:a16="http://schemas.microsoft.com/office/drawing/2014/main" id="{3FBA5FA9-E6DA-5F4E-A2E5-80EDF0472584}"/>
                </a:ext>
              </a:extLst>
            </p:cNvPr>
            <p:cNvCxnSpPr/>
            <p:nvPr/>
          </p:nvCxnSpPr>
          <p:spPr>
            <a:xfrm>
              <a:off x="1828519" y="296023"/>
              <a:ext cx="0" cy="201574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9" name="Trapezoid 109">
            <a:extLst>
              <a:ext uri="{FF2B5EF4-FFF2-40B4-BE49-F238E27FC236}">
                <a16:creationId xmlns:a16="http://schemas.microsoft.com/office/drawing/2014/main" id="{CFEAD85E-312B-2A42-A676-3821FF3E26B3}"/>
              </a:ext>
            </a:extLst>
          </p:cNvPr>
          <p:cNvSpPr/>
          <p:nvPr/>
        </p:nvSpPr>
        <p:spPr bwMode="auto">
          <a:xfrm rot="5400000" flipV="1">
            <a:off x="2901157" y="1940720"/>
            <a:ext cx="3311525" cy="14906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5987 w 2176773"/>
              <a:gd name="connsiteY0" fmla="*/ 117093 h 1299602"/>
              <a:gd name="connsiteX1" fmla="*/ 1790603 w 2176773"/>
              <a:gd name="connsiteY1" fmla="*/ 1856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0" fmla="*/ 1795987 w 2173461"/>
              <a:gd name="connsiteY0" fmla="*/ 117093 h 1302948"/>
              <a:gd name="connsiteX1" fmla="*/ 1790603 w 2173461"/>
              <a:gd name="connsiteY1" fmla="*/ 1856 h 1302948"/>
              <a:gd name="connsiteX2" fmla="*/ 2173461 w 2173461"/>
              <a:gd name="connsiteY2" fmla="*/ 0 h 1302948"/>
              <a:gd name="connsiteX3" fmla="*/ 542662 w 2173461"/>
              <a:gd name="connsiteY3" fmla="*/ 1302948 h 1302948"/>
              <a:gd name="connsiteX4" fmla="*/ 0 w 2173461"/>
              <a:gd name="connsiteY4" fmla="*/ 1299602 h 1302948"/>
              <a:gd name="connsiteX0" fmla="*/ 1795987 w 2173461"/>
              <a:gd name="connsiteY0" fmla="*/ 117093 h 1302948"/>
              <a:gd name="connsiteX1" fmla="*/ 1790603 w 2173461"/>
              <a:gd name="connsiteY1" fmla="*/ 1856 h 1302948"/>
              <a:gd name="connsiteX2" fmla="*/ 2173461 w 2173461"/>
              <a:gd name="connsiteY2" fmla="*/ 0 h 1302948"/>
              <a:gd name="connsiteX3" fmla="*/ 542662 w 2173461"/>
              <a:gd name="connsiteY3" fmla="*/ 1302948 h 1302948"/>
              <a:gd name="connsiteX4" fmla="*/ 0 w 2173461"/>
              <a:gd name="connsiteY4" fmla="*/ 1299602 h 1302948"/>
              <a:gd name="connsiteX0" fmla="*/ 1795987 w 1795987"/>
              <a:gd name="connsiteY0" fmla="*/ 115237 h 1581031"/>
              <a:gd name="connsiteX1" fmla="*/ 1790603 w 1795987"/>
              <a:gd name="connsiteY1" fmla="*/ 0 h 1581031"/>
              <a:gd name="connsiteX2" fmla="*/ 542355 w 1795987"/>
              <a:gd name="connsiteY2" fmla="*/ 1581031 h 1581031"/>
              <a:gd name="connsiteX3" fmla="*/ 542662 w 1795987"/>
              <a:gd name="connsiteY3" fmla="*/ 1301092 h 1581031"/>
              <a:gd name="connsiteX4" fmla="*/ 0 w 1795987"/>
              <a:gd name="connsiteY4" fmla="*/ 1297746 h 1581031"/>
              <a:gd name="connsiteX0" fmla="*/ 1795987 w 2406399"/>
              <a:gd name="connsiteY0" fmla="*/ 0 h 1610148"/>
              <a:gd name="connsiteX1" fmla="*/ 2406399 w 2406399"/>
              <a:gd name="connsiteY1" fmla="*/ 1610148 h 1610148"/>
              <a:gd name="connsiteX2" fmla="*/ 542355 w 2406399"/>
              <a:gd name="connsiteY2" fmla="*/ 1465794 h 1610148"/>
              <a:gd name="connsiteX3" fmla="*/ 542662 w 2406399"/>
              <a:gd name="connsiteY3" fmla="*/ 1185855 h 1610148"/>
              <a:gd name="connsiteX4" fmla="*/ 0 w 2406399"/>
              <a:gd name="connsiteY4" fmla="*/ 1182509 h 1610148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542355 w 2406399"/>
              <a:gd name="connsiteY2" fmla="*/ 283285 h 427639"/>
              <a:gd name="connsiteX3" fmla="*/ 542662 w 2406399"/>
              <a:gd name="connsiteY3" fmla="*/ 3346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542662 w 2406399"/>
              <a:gd name="connsiteY3" fmla="*/ 3346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396764 w 2406399"/>
              <a:gd name="connsiteY0" fmla="*/ 329129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417793 w 2417793"/>
              <a:gd name="connsiteY0" fmla="*/ 334906 h 427639"/>
              <a:gd name="connsiteX1" fmla="*/ 2406399 w 2417793"/>
              <a:gd name="connsiteY1" fmla="*/ 427639 h 427639"/>
              <a:gd name="connsiteX2" fmla="*/ 815710 w 2417793"/>
              <a:gd name="connsiteY2" fmla="*/ 423858 h 427639"/>
              <a:gd name="connsiteX3" fmla="*/ 497605 w 2417793"/>
              <a:gd name="connsiteY3" fmla="*/ 1420 h 427639"/>
              <a:gd name="connsiteX4" fmla="*/ 0 w 2417793"/>
              <a:gd name="connsiteY4" fmla="*/ 0 h 427639"/>
              <a:gd name="connsiteX0" fmla="*/ 2405777 w 2406399"/>
              <a:gd name="connsiteY0" fmla="*/ 332980 h 427639"/>
              <a:gd name="connsiteX1" fmla="*/ 2406399 w 2406399"/>
              <a:gd name="connsiteY1" fmla="*/ 427639 h 427639"/>
              <a:gd name="connsiteX2" fmla="*/ 815710 w 2406399"/>
              <a:gd name="connsiteY2" fmla="*/ 423858 h 427639"/>
              <a:gd name="connsiteX3" fmla="*/ 497605 w 2406399"/>
              <a:gd name="connsiteY3" fmla="*/ 1420 h 427639"/>
              <a:gd name="connsiteX4" fmla="*/ 0 w 2406399"/>
              <a:gd name="connsiteY4" fmla="*/ 0 h 427639"/>
              <a:gd name="connsiteX0" fmla="*/ 2405777 w 2406399"/>
              <a:gd name="connsiteY0" fmla="*/ 335955 h 430614"/>
              <a:gd name="connsiteX1" fmla="*/ 2406399 w 2406399"/>
              <a:gd name="connsiteY1" fmla="*/ 430614 h 430614"/>
              <a:gd name="connsiteX2" fmla="*/ 815710 w 2406399"/>
              <a:gd name="connsiteY2" fmla="*/ 426833 h 430614"/>
              <a:gd name="connsiteX3" fmla="*/ 389998 w 2406399"/>
              <a:gd name="connsiteY3" fmla="*/ 0 h 430614"/>
              <a:gd name="connsiteX4" fmla="*/ 0 w 2406399"/>
              <a:gd name="connsiteY4" fmla="*/ 2975 h 430614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15710 w 2406399"/>
              <a:gd name="connsiteY2" fmla="*/ 524252 h 528033"/>
              <a:gd name="connsiteX3" fmla="*/ 429753 w 2406399"/>
              <a:gd name="connsiteY3" fmla="*/ 0 h 528033"/>
              <a:gd name="connsiteX4" fmla="*/ 0 w 2406399"/>
              <a:gd name="connsiteY4" fmla="*/ 100394 h 528033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15710 w 2406399"/>
              <a:gd name="connsiteY2" fmla="*/ 524252 h 528033"/>
              <a:gd name="connsiteX3" fmla="*/ 429753 w 2406399"/>
              <a:gd name="connsiteY3" fmla="*/ 0 h 528033"/>
              <a:gd name="connsiteX4" fmla="*/ 0 w 2406399"/>
              <a:gd name="connsiteY4" fmla="*/ 5189 h 528033"/>
              <a:gd name="connsiteX0" fmla="*/ 2405777 w 2406399"/>
              <a:gd name="connsiteY0" fmla="*/ 433374 h 528033"/>
              <a:gd name="connsiteX1" fmla="*/ 2406399 w 2406399"/>
              <a:gd name="connsiteY1" fmla="*/ 528033 h 528033"/>
              <a:gd name="connsiteX2" fmla="*/ 889402 w 2406399"/>
              <a:gd name="connsiteY2" fmla="*/ 517124 h 528033"/>
              <a:gd name="connsiteX3" fmla="*/ 429753 w 2406399"/>
              <a:gd name="connsiteY3" fmla="*/ 0 h 528033"/>
              <a:gd name="connsiteX4" fmla="*/ 0 w 2406399"/>
              <a:gd name="connsiteY4" fmla="*/ 5189 h 528033"/>
              <a:gd name="connsiteX0" fmla="*/ 2405777 w 2406399"/>
              <a:gd name="connsiteY0" fmla="*/ 457135 h 551794"/>
              <a:gd name="connsiteX1" fmla="*/ 2406399 w 2406399"/>
              <a:gd name="connsiteY1" fmla="*/ 551794 h 551794"/>
              <a:gd name="connsiteX2" fmla="*/ 889402 w 2406399"/>
              <a:gd name="connsiteY2" fmla="*/ 540885 h 551794"/>
              <a:gd name="connsiteX3" fmla="*/ 441389 w 2406399"/>
              <a:gd name="connsiteY3" fmla="*/ 0 h 551794"/>
              <a:gd name="connsiteX4" fmla="*/ 0 w 2406399"/>
              <a:gd name="connsiteY4" fmla="*/ 28950 h 551794"/>
              <a:gd name="connsiteX0" fmla="*/ 2491105 w 2491727"/>
              <a:gd name="connsiteY0" fmla="*/ 463826 h 558485"/>
              <a:gd name="connsiteX1" fmla="*/ 2491727 w 2491727"/>
              <a:gd name="connsiteY1" fmla="*/ 558485 h 558485"/>
              <a:gd name="connsiteX2" fmla="*/ 974730 w 2491727"/>
              <a:gd name="connsiteY2" fmla="*/ 547576 h 558485"/>
              <a:gd name="connsiteX3" fmla="*/ 526717 w 2491727"/>
              <a:gd name="connsiteY3" fmla="*/ 6691 h 558485"/>
              <a:gd name="connsiteX4" fmla="*/ 0 w 2491727"/>
              <a:gd name="connsiteY4" fmla="*/ 0 h 558485"/>
              <a:gd name="connsiteX0" fmla="*/ 2483348 w 2483970"/>
              <a:gd name="connsiteY0" fmla="*/ 457135 h 551794"/>
              <a:gd name="connsiteX1" fmla="*/ 2483970 w 2483970"/>
              <a:gd name="connsiteY1" fmla="*/ 551794 h 551794"/>
              <a:gd name="connsiteX2" fmla="*/ 966973 w 2483970"/>
              <a:gd name="connsiteY2" fmla="*/ 540885 h 551794"/>
              <a:gd name="connsiteX3" fmla="*/ 518960 w 2483970"/>
              <a:gd name="connsiteY3" fmla="*/ 0 h 551794"/>
              <a:gd name="connsiteX4" fmla="*/ 0 w 2483970"/>
              <a:gd name="connsiteY4" fmla="*/ 2813 h 551794"/>
              <a:gd name="connsiteX0" fmla="*/ 2483348 w 2483970"/>
              <a:gd name="connsiteY0" fmla="*/ 457135 h 551794"/>
              <a:gd name="connsiteX1" fmla="*/ 2483970 w 2483970"/>
              <a:gd name="connsiteY1" fmla="*/ 551794 h 551794"/>
              <a:gd name="connsiteX2" fmla="*/ 974730 w 2483970"/>
              <a:gd name="connsiteY2" fmla="*/ 548013 h 551794"/>
              <a:gd name="connsiteX3" fmla="*/ 518960 w 2483970"/>
              <a:gd name="connsiteY3" fmla="*/ 0 h 551794"/>
              <a:gd name="connsiteX4" fmla="*/ 0 w 2483970"/>
              <a:gd name="connsiteY4" fmla="*/ 2813 h 551794"/>
              <a:gd name="connsiteX0" fmla="*/ 2483348 w 2483970"/>
              <a:gd name="connsiteY0" fmla="*/ 457135 h 555141"/>
              <a:gd name="connsiteX1" fmla="*/ 2483970 w 2483970"/>
              <a:gd name="connsiteY1" fmla="*/ 551794 h 555141"/>
              <a:gd name="connsiteX2" fmla="*/ 978609 w 2483970"/>
              <a:gd name="connsiteY2" fmla="*/ 555141 h 555141"/>
              <a:gd name="connsiteX3" fmla="*/ 518960 w 2483970"/>
              <a:gd name="connsiteY3" fmla="*/ 0 h 555141"/>
              <a:gd name="connsiteX4" fmla="*/ 0 w 2483970"/>
              <a:gd name="connsiteY4" fmla="*/ 2813 h 555141"/>
              <a:gd name="connsiteX0" fmla="*/ 2483348 w 2483970"/>
              <a:gd name="connsiteY0" fmla="*/ 454322 h 552328"/>
              <a:gd name="connsiteX1" fmla="*/ 2483970 w 2483970"/>
              <a:gd name="connsiteY1" fmla="*/ 548981 h 552328"/>
              <a:gd name="connsiteX2" fmla="*/ 978609 w 2483970"/>
              <a:gd name="connsiteY2" fmla="*/ 552328 h 552328"/>
              <a:gd name="connsiteX3" fmla="*/ 522840 w 2483970"/>
              <a:gd name="connsiteY3" fmla="*/ 1939 h 552328"/>
              <a:gd name="connsiteX4" fmla="*/ 0 w 2483970"/>
              <a:gd name="connsiteY4" fmla="*/ 0 h 552328"/>
              <a:gd name="connsiteX0" fmla="*/ 2483348 w 2483970"/>
              <a:gd name="connsiteY0" fmla="*/ 454322 h 548981"/>
              <a:gd name="connsiteX1" fmla="*/ 2483970 w 2483970"/>
              <a:gd name="connsiteY1" fmla="*/ 548981 h 548981"/>
              <a:gd name="connsiteX2" fmla="*/ 985056 w 2483970"/>
              <a:gd name="connsiteY2" fmla="*/ 548379 h 548981"/>
              <a:gd name="connsiteX3" fmla="*/ 522840 w 2483970"/>
              <a:gd name="connsiteY3" fmla="*/ 1939 h 548981"/>
              <a:gd name="connsiteX4" fmla="*/ 0 w 2483970"/>
              <a:gd name="connsiteY4" fmla="*/ 0 h 548981"/>
              <a:gd name="connsiteX0" fmla="*/ 2483348 w 2483970"/>
              <a:gd name="connsiteY0" fmla="*/ 454322 h 554303"/>
              <a:gd name="connsiteX1" fmla="*/ 2483970 w 2483970"/>
              <a:gd name="connsiteY1" fmla="*/ 548981 h 554303"/>
              <a:gd name="connsiteX2" fmla="*/ 985056 w 2483970"/>
              <a:gd name="connsiteY2" fmla="*/ 554303 h 554303"/>
              <a:gd name="connsiteX3" fmla="*/ 522840 w 2483970"/>
              <a:gd name="connsiteY3" fmla="*/ 1939 h 554303"/>
              <a:gd name="connsiteX4" fmla="*/ 0 w 2483970"/>
              <a:gd name="connsiteY4" fmla="*/ 0 h 554303"/>
              <a:gd name="connsiteX0" fmla="*/ 2483348 w 2483970"/>
              <a:gd name="connsiteY0" fmla="*/ 454322 h 548981"/>
              <a:gd name="connsiteX1" fmla="*/ 2483970 w 2483970"/>
              <a:gd name="connsiteY1" fmla="*/ 548981 h 548981"/>
              <a:gd name="connsiteX2" fmla="*/ 985056 w 2483970"/>
              <a:gd name="connsiteY2" fmla="*/ 548379 h 548981"/>
              <a:gd name="connsiteX3" fmla="*/ 522840 w 2483970"/>
              <a:gd name="connsiteY3" fmla="*/ 1939 h 548981"/>
              <a:gd name="connsiteX4" fmla="*/ 0 w 2483970"/>
              <a:gd name="connsiteY4" fmla="*/ 0 h 548981"/>
              <a:gd name="connsiteX0" fmla="*/ 2483970 w 2483970"/>
              <a:gd name="connsiteY0" fmla="*/ 548981 h 548981"/>
              <a:gd name="connsiteX1" fmla="*/ 985056 w 2483970"/>
              <a:gd name="connsiteY1" fmla="*/ 548379 h 548981"/>
              <a:gd name="connsiteX2" fmla="*/ 522840 w 2483970"/>
              <a:gd name="connsiteY2" fmla="*/ 1939 h 548981"/>
              <a:gd name="connsiteX3" fmla="*/ 0 w 2483970"/>
              <a:gd name="connsiteY3" fmla="*/ 0 h 548981"/>
              <a:gd name="connsiteX0" fmla="*/ 1635827 w 1635827"/>
              <a:gd name="connsiteY0" fmla="*/ 548982 h 548982"/>
              <a:gd name="connsiteX1" fmla="*/ 985056 w 1635827"/>
              <a:gd name="connsiteY1" fmla="*/ 548379 h 548982"/>
              <a:gd name="connsiteX2" fmla="*/ 522840 w 1635827"/>
              <a:gd name="connsiteY2" fmla="*/ 1939 h 548982"/>
              <a:gd name="connsiteX3" fmla="*/ 0 w 1635827"/>
              <a:gd name="connsiteY3" fmla="*/ 0 h 548982"/>
              <a:gd name="connsiteX0" fmla="*/ 1724176 w 1724176"/>
              <a:gd name="connsiteY0" fmla="*/ 552097 h 552097"/>
              <a:gd name="connsiteX1" fmla="*/ 985056 w 1724176"/>
              <a:gd name="connsiteY1" fmla="*/ 548379 h 552097"/>
              <a:gd name="connsiteX2" fmla="*/ 522840 w 1724176"/>
              <a:gd name="connsiteY2" fmla="*/ 1939 h 552097"/>
              <a:gd name="connsiteX3" fmla="*/ 0 w 1724176"/>
              <a:gd name="connsiteY3" fmla="*/ 0 h 552097"/>
              <a:gd name="connsiteX0" fmla="*/ 1727236 w 1727236"/>
              <a:gd name="connsiteY0" fmla="*/ 545629 h 548379"/>
              <a:gd name="connsiteX1" fmla="*/ 985056 w 1727236"/>
              <a:gd name="connsiteY1" fmla="*/ 548379 h 548379"/>
              <a:gd name="connsiteX2" fmla="*/ 522840 w 1727236"/>
              <a:gd name="connsiteY2" fmla="*/ 1939 h 548379"/>
              <a:gd name="connsiteX3" fmla="*/ 0 w 1727236"/>
              <a:gd name="connsiteY3" fmla="*/ 0 h 54837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1727236" h="548379">
                <a:moveTo>
                  <a:pt x="1727236" y="545629"/>
                </a:moveTo>
                <a:lnTo>
                  <a:pt x="985056" y="548379"/>
                </a:lnTo>
                <a:lnTo>
                  <a:pt x="522840" y="1939"/>
                </a:lnTo>
                <a:lnTo>
                  <a:pt x="0" y="0"/>
                </a:lnTo>
              </a:path>
            </a:pathLst>
          </a:custGeom>
          <a:noFill/>
          <a:ln w="381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37231" name="TextBox 380">
            <a:extLst>
              <a:ext uri="{FF2B5EF4-FFF2-40B4-BE49-F238E27FC236}">
                <a16:creationId xmlns:a16="http://schemas.microsoft.com/office/drawing/2014/main" id="{2A3200B8-D41B-4348-AE0B-90E8E1FF726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62564" y="4013200"/>
            <a:ext cx="249237" cy="24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latin typeface="Times New Roman" panose="02020603050405020304" pitchFamily="18" charset="0"/>
              </a:rPr>
              <a:t>6</a:t>
            </a:r>
          </a:p>
        </p:txBody>
      </p:sp>
      <p:cxnSp>
        <p:nvCxnSpPr>
          <p:cNvPr id="51" name="Straight Connector 50">
            <a:extLst>
              <a:ext uri="{FF2B5EF4-FFF2-40B4-BE49-F238E27FC236}">
                <a16:creationId xmlns:a16="http://schemas.microsoft.com/office/drawing/2014/main" id="{4DEC3E59-7C6F-7449-8C2E-480A4B3613E1}"/>
              </a:ext>
            </a:extLst>
          </p:cNvPr>
          <p:cNvCxnSpPr>
            <a:cxnSpLocks/>
          </p:cNvCxnSpPr>
          <p:nvPr/>
        </p:nvCxnSpPr>
        <p:spPr bwMode="auto">
          <a:xfrm>
            <a:off x="5243514" y="4143376"/>
            <a:ext cx="128587" cy="111125"/>
          </a:xfrm>
          <a:prstGeom prst="line">
            <a:avLst/>
          </a:prstGeom>
          <a:ln w="9525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0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9265" name="TextBox 12">
            <a:extLst>
              <a:ext uri="{FF2B5EF4-FFF2-40B4-BE49-F238E27FC236}">
                <a16:creationId xmlns:a16="http://schemas.microsoft.com/office/drawing/2014/main" id="{CDC813A7-E4D4-B84D-AAAD-8B49DB7E9F5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39266" name="Group 1">
            <a:extLst>
              <a:ext uri="{FF2B5EF4-FFF2-40B4-BE49-F238E27FC236}">
                <a16:creationId xmlns:a16="http://schemas.microsoft.com/office/drawing/2014/main" id="{4182C116-0B60-894E-8964-647F9AC99EC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90500"/>
            <a:ext cx="8589962" cy="6019800"/>
            <a:chOff x="179388" y="190500"/>
            <a:chExt cx="8589962" cy="6019800"/>
          </a:xfrm>
        </p:grpSpPr>
        <p:grpSp>
          <p:nvGrpSpPr>
            <p:cNvPr id="139267" name="Group 226">
              <a:extLst>
                <a:ext uri="{FF2B5EF4-FFF2-40B4-BE49-F238E27FC236}">
                  <a16:creationId xmlns:a16="http://schemas.microsoft.com/office/drawing/2014/main" id="{23ACB1CF-6F34-A941-AA7E-926D5BA8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53" y="555288"/>
              <a:ext cx="248752" cy="288630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37" y="1212382"/>
                <a:ext cx="76210" cy="11744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73" name="TextBox 379">
                <a:extLst>
                  <a:ext uri="{FF2B5EF4-FFF2-40B4-BE49-F238E27FC236}">
                    <a16:creationId xmlns:a16="http://schemas.microsoft.com/office/drawing/2014/main" id="{23572BEB-3416-9A47-82F1-A8E87A4F54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9268" name="Group 227">
              <a:extLst>
                <a:ext uri="{FF2B5EF4-FFF2-40B4-BE49-F238E27FC236}">
                  <a16:creationId xmlns:a16="http://schemas.microsoft.com/office/drawing/2014/main" id="{69846AC2-EEDA-E44E-9FA9-D8E84EF559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11" y="1524335"/>
              <a:ext cx="248752" cy="288630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54" y="1211710"/>
                <a:ext cx="76210" cy="11744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71" name="TextBox 376">
                <a:extLst>
                  <a:ext uri="{FF2B5EF4-FFF2-40B4-BE49-F238E27FC236}">
                    <a16:creationId xmlns:a16="http://schemas.microsoft.com/office/drawing/2014/main" id="{8B37B0FA-329A-F44C-AE04-8FBDFF49C3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39269" name="Group 228">
              <a:extLst>
                <a:ext uri="{FF2B5EF4-FFF2-40B4-BE49-F238E27FC236}">
                  <a16:creationId xmlns:a16="http://schemas.microsoft.com/office/drawing/2014/main" id="{0E763E8E-5A2C-0D44-AD12-878840613D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4" y="1038015"/>
              <a:ext cx="312863" cy="288630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2255"/>
                <a:ext cx="76210" cy="11744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69" name="TextBox 374">
                <a:extLst>
                  <a:ext uri="{FF2B5EF4-FFF2-40B4-BE49-F238E27FC236}">
                    <a16:creationId xmlns:a16="http://schemas.microsoft.com/office/drawing/2014/main" id="{E3135942-9E7D-3944-AABD-C1FC0AE110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9270" name="Group 229">
              <a:extLst>
                <a:ext uri="{FF2B5EF4-FFF2-40B4-BE49-F238E27FC236}">
                  <a16:creationId xmlns:a16="http://schemas.microsoft.com/office/drawing/2014/main" id="{B45B9D07-2E26-6246-BAF7-F1611F43F8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270" y="800676"/>
              <a:ext cx="312863" cy="288630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99" y="940552"/>
                <a:ext cx="76210" cy="11744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67" name="TextBox 372">
                <a:extLst>
                  <a:ext uri="{FF2B5EF4-FFF2-40B4-BE49-F238E27FC236}">
                    <a16:creationId xmlns:a16="http://schemas.microsoft.com/office/drawing/2014/main" id="{4CD24AAD-70D4-E84E-8ED2-0018F94545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39271" name="Group 230">
              <a:extLst>
                <a:ext uri="{FF2B5EF4-FFF2-40B4-BE49-F238E27FC236}">
                  <a16:creationId xmlns:a16="http://schemas.microsoft.com/office/drawing/2014/main" id="{740D5BC1-805E-5644-9E6D-581BCF99BA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538" y="796957"/>
              <a:ext cx="508403" cy="288630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744" y="941096"/>
                <a:ext cx="76210" cy="11744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65" name="TextBox 370">
                <a:extLst>
                  <a:ext uri="{FF2B5EF4-FFF2-40B4-BE49-F238E27FC236}">
                    <a16:creationId xmlns:a16="http://schemas.microsoft.com/office/drawing/2014/main" id="{1C16164B-82E6-4A4E-91C0-D93D4987FE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39272" name="Group 232">
              <a:extLst>
                <a:ext uri="{FF2B5EF4-FFF2-40B4-BE49-F238E27FC236}">
                  <a16:creationId xmlns:a16="http://schemas.microsoft.com/office/drawing/2014/main" id="{F91B7F8E-1D87-7546-8614-F47D9EB79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394" y="1218015"/>
              <a:ext cx="492161" cy="246249"/>
              <a:chOff x="8545730" y="1271404"/>
              <a:chExt cx="492229" cy="246178"/>
            </a:xfrm>
          </p:grpSpPr>
          <p:sp>
            <p:nvSpPr>
              <p:cNvPr id="139362" name="TextBox 367">
                <a:extLst>
                  <a:ext uri="{FF2B5EF4-FFF2-40B4-BE49-F238E27FC236}">
                    <a16:creationId xmlns:a16="http://schemas.microsoft.com/office/drawing/2014/main" id="{68EF1D45-F865-9242-B4A7-5464E82488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49" y="1401140"/>
                <a:ext cx="128605" cy="10950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76" y="639762"/>
              <a:ext cx="6350" cy="307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38" y="1035050"/>
              <a:ext cx="100647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25" y="1001713"/>
              <a:ext cx="80963" cy="825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756" y="1940720"/>
              <a:ext cx="3311525" cy="149066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088" y="-207962"/>
              <a:ext cx="4452937" cy="83835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925" y="1038226"/>
              <a:ext cx="1587" cy="47466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9279" name="Group 358">
              <a:extLst>
                <a:ext uri="{FF2B5EF4-FFF2-40B4-BE49-F238E27FC236}">
                  <a16:creationId xmlns:a16="http://schemas.microsoft.com/office/drawing/2014/main" id="{E74672E5-7583-2B48-929E-322130467C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69" y="190500"/>
              <a:ext cx="2153070" cy="2198396"/>
              <a:chOff x="449771" y="230947"/>
              <a:chExt cx="2153005" cy="2198275"/>
            </a:xfrm>
          </p:grpSpPr>
          <p:grpSp>
            <p:nvGrpSpPr>
              <p:cNvPr id="139344" name="Group 377">
                <a:extLst>
                  <a:ext uri="{FF2B5EF4-FFF2-40B4-BE49-F238E27FC236}">
                    <a16:creationId xmlns:a16="http://schemas.microsoft.com/office/drawing/2014/main" id="{24DFF608-AEDA-A546-A591-3AADA8125C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39349" name="TextBox 7">
                  <a:extLst>
                    <a:ext uri="{FF2B5EF4-FFF2-40B4-BE49-F238E27FC236}">
                      <a16:creationId xmlns:a16="http://schemas.microsoft.com/office/drawing/2014/main" id="{B398B160-FE80-C849-B85E-BAC65BA7C3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39350" name="Group 390">
                  <a:extLst>
                    <a:ext uri="{FF2B5EF4-FFF2-40B4-BE49-F238E27FC236}">
                      <a16:creationId xmlns:a16="http://schemas.microsoft.com/office/drawing/2014/main" id="{512A0091-8C52-1C49-B17C-A56BB90791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39351" name="TextBox 391">
                    <a:extLst>
                      <a:ext uri="{FF2B5EF4-FFF2-40B4-BE49-F238E27FC236}">
                        <a16:creationId xmlns:a16="http://schemas.microsoft.com/office/drawing/2014/main" id="{E5E04B4F-4EB4-CC41-8EE6-71BD31DC452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44" y="581766"/>
                    <a:ext cx="1387433" cy="1512804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60" y="581766"/>
                    <a:ext cx="0" cy="1512804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756381"/>
                    <a:ext cx="1390608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930996"/>
                    <a:ext cx="1390608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1105612"/>
                    <a:ext cx="1390608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1261178"/>
                    <a:ext cx="1390608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1426269"/>
                    <a:ext cx="1390608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1588185"/>
                    <a:ext cx="1390608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69" y="1756451"/>
                    <a:ext cx="1390608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531" y="1916779"/>
                    <a:ext cx="1390608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39345" name="TextBox 381">
                <a:extLst>
                  <a:ext uri="{FF2B5EF4-FFF2-40B4-BE49-F238E27FC236}">
                    <a16:creationId xmlns:a16="http://schemas.microsoft.com/office/drawing/2014/main" id="{65839041-C20B-4146-B185-84C310083D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82" y="500807"/>
                <a:ext cx="1857319" cy="1663608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39347" name="TextBox 384">
                <a:extLst>
                  <a:ext uri="{FF2B5EF4-FFF2-40B4-BE49-F238E27FC236}">
                    <a16:creationId xmlns:a16="http://schemas.microsoft.com/office/drawing/2014/main" id="{D1D4E789-B09F-EE4D-B96C-69EC339F5D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723" y="296031"/>
                <a:ext cx="0" cy="201601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39280" name="Freeform 15">
              <a:extLst>
                <a:ext uri="{FF2B5EF4-FFF2-40B4-BE49-F238E27FC236}">
                  <a16:creationId xmlns:a16="http://schemas.microsoft.com/office/drawing/2014/main" id="{594DCC1F-EA60-3544-917C-BF05270FB71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894" y="3005267"/>
              <a:ext cx="2150260" cy="69622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00" y="5233988"/>
              <a:ext cx="1004888" cy="46831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38" y="5138738"/>
              <a:ext cx="436562" cy="709612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556" y="2907507"/>
              <a:ext cx="2005013" cy="35750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331" y="4225132"/>
              <a:ext cx="250825" cy="18176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369" y="5022057"/>
              <a:ext cx="0" cy="8874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075" y="5383213"/>
              <a:ext cx="106363" cy="15240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287" name="TextBox 294">
              <a:extLst>
                <a:ext uri="{FF2B5EF4-FFF2-40B4-BE49-F238E27FC236}">
                  <a16:creationId xmlns:a16="http://schemas.microsoft.com/office/drawing/2014/main" id="{03906C25-FFE4-7340-B164-60D0916386F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26" y="5251409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363" y="5184775"/>
              <a:ext cx="106362" cy="15081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289" name="TextBox 294">
              <a:extLst>
                <a:ext uri="{FF2B5EF4-FFF2-40B4-BE49-F238E27FC236}">
                  <a16:creationId xmlns:a16="http://schemas.microsoft.com/office/drawing/2014/main" id="{250D35CF-28E6-5C47-B762-D8F0D8215D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267" y="5052194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50" y="5624513"/>
              <a:ext cx="107950" cy="15240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39291" name="TextBox 294">
              <a:extLst>
                <a:ext uri="{FF2B5EF4-FFF2-40B4-BE49-F238E27FC236}">
                  <a16:creationId xmlns:a16="http://schemas.microsoft.com/office/drawing/2014/main" id="{714EB566-009F-AB48-9D78-A044BE460A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2826" y="5492830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39292" name="Group 1">
              <a:extLst>
                <a:ext uri="{FF2B5EF4-FFF2-40B4-BE49-F238E27FC236}">
                  <a16:creationId xmlns:a16="http://schemas.microsoft.com/office/drawing/2014/main" id="{584EC74C-D582-CE4B-B4A8-28909D7329A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2901" y="4693205"/>
              <a:ext cx="1097231" cy="1036433"/>
              <a:chOff x="7161743" y="4861812"/>
              <a:chExt cx="854075" cy="806621"/>
            </a:xfrm>
          </p:grpSpPr>
          <p:sp>
            <p:nvSpPr>
              <p:cNvPr id="139336" name="TextBox 483">
                <a:extLst>
                  <a:ext uri="{FF2B5EF4-FFF2-40B4-BE49-F238E27FC236}">
                    <a16:creationId xmlns:a16="http://schemas.microsoft.com/office/drawing/2014/main" id="{B5303EC9-D8EC-7C46-A23A-2D967A9E51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39337" name="Group 43">
                <a:extLst>
                  <a:ext uri="{FF2B5EF4-FFF2-40B4-BE49-F238E27FC236}">
                    <a16:creationId xmlns:a16="http://schemas.microsoft.com/office/drawing/2014/main" id="{4063A5B7-79A3-8A4D-A075-BDEEEF9891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39339" name="Group 38">
                  <a:extLst>
                    <a:ext uri="{FF2B5EF4-FFF2-40B4-BE49-F238E27FC236}">
                      <a16:creationId xmlns:a16="http://schemas.microsoft.com/office/drawing/2014/main" id="{F1A4B104-E4AC-A34C-A4E6-0311D63636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39342" name="TextBox 39">
                    <a:extLst>
                      <a:ext uri="{FF2B5EF4-FFF2-40B4-BE49-F238E27FC236}">
                        <a16:creationId xmlns:a16="http://schemas.microsoft.com/office/drawing/2014/main" id="{C0ED1A43-3773-C34B-8F31-A7CBC4102B2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27" y="1634694"/>
                    <a:ext cx="568378" cy="200162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39340" name="TextBox 41">
                  <a:extLst>
                    <a:ext uri="{FF2B5EF4-FFF2-40B4-BE49-F238E27FC236}">
                      <a16:creationId xmlns:a16="http://schemas.microsoft.com/office/drawing/2014/main" id="{1610DF19-0860-EA4C-BF5C-B6A2E02E1DF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12" y="4535482"/>
                  <a:ext cx="855038" cy="46333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8" y="4967633"/>
                <a:ext cx="0" cy="219919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13" y="2292350"/>
              <a:ext cx="388938" cy="103663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39294" name="TextBox 483">
              <a:extLst>
                <a:ext uri="{FF2B5EF4-FFF2-40B4-BE49-F238E27FC236}">
                  <a16:creationId xmlns:a16="http://schemas.microsoft.com/office/drawing/2014/main" id="{635F0053-7F8C-0F41-AFE9-882C9F36E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8849" y="4693205"/>
              <a:ext cx="344950" cy="33859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00" y="4821238"/>
              <a:ext cx="0" cy="282575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39296" name="Group 251">
              <a:extLst>
                <a:ext uri="{FF2B5EF4-FFF2-40B4-BE49-F238E27FC236}">
                  <a16:creationId xmlns:a16="http://schemas.microsoft.com/office/drawing/2014/main" id="{7BD316E1-34E1-6D4E-A835-8ADB690891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454" y="5235242"/>
              <a:ext cx="248752" cy="288630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61" y="5875360"/>
                <a:ext cx="76210" cy="119027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9335" name="TextBox 314">
                <a:extLst>
                  <a:ext uri="{FF2B5EF4-FFF2-40B4-BE49-F238E27FC236}">
                    <a16:creationId xmlns:a16="http://schemas.microsoft.com/office/drawing/2014/main" id="{6BFDC523-7E73-9C47-80D8-E2277A0DE8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50" y="3600451"/>
              <a:ext cx="250825" cy="11747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39298" name="Group 225">
              <a:extLst>
                <a:ext uri="{FF2B5EF4-FFF2-40B4-BE49-F238E27FC236}">
                  <a16:creationId xmlns:a16="http://schemas.microsoft.com/office/drawing/2014/main" id="{AF2DF049-7E6F-8744-AF5B-9669D5455A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05" y="3692182"/>
              <a:ext cx="268192" cy="246249"/>
              <a:chOff x="8545289" y="1271404"/>
              <a:chExt cx="268229" cy="246178"/>
            </a:xfrm>
          </p:grpSpPr>
          <p:sp>
            <p:nvSpPr>
              <p:cNvPr id="139332" name="TextBox 380">
                <a:extLst>
                  <a:ext uri="{FF2B5EF4-FFF2-40B4-BE49-F238E27FC236}">
                    <a16:creationId xmlns:a16="http://schemas.microsoft.com/office/drawing/2014/main" id="{C7AFC93A-2C07-DB4F-AF7F-75E90CB55F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72" y="1400298"/>
                <a:ext cx="128605" cy="1110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299" name="Group 225">
              <a:extLst>
                <a:ext uri="{FF2B5EF4-FFF2-40B4-BE49-F238E27FC236}">
                  <a16:creationId xmlns:a16="http://schemas.microsoft.com/office/drawing/2014/main" id="{B9DC31D7-11B6-A341-8AC0-9C3709ED60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238" y="4149434"/>
              <a:ext cx="268192" cy="246249"/>
              <a:chOff x="8545289" y="1271404"/>
              <a:chExt cx="268229" cy="246178"/>
            </a:xfrm>
          </p:grpSpPr>
          <p:sp>
            <p:nvSpPr>
              <p:cNvPr id="139330" name="TextBox 380">
                <a:extLst>
                  <a:ext uri="{FF2B5EF4-FFF2-40B4-BE49-F238E27FC236}">
                    <a16:creationId xmlns:a16="http://schemas.microsoft.com/office/drawing/2014/main" id="{ED74008D-1EF4-9848-8590-D50DD53F07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1" y="1400246"/>
                <a:ext cx="128606" cy="1110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0" name="Group 225">
              <a:extLst>
                <a:ext uri="{FF2B5EF4-FFF2-40B4-BE49-F238E27FC236}">
                  <a16:creationId xmlns:a16="http://schemas.microsoft.com/office/drawing/2014/main" id="{492D5D2B-48E8-3146-95C8-3BD58B254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8941" y="4013952"/>
              <a:ext cx="268192" cy="246249"/>
              <a:chOff x="8545289" y="1271404"/>
              <a:chExt cx="268229" cy="246178"/>
            </a:xfrm>
          </p:grpSpPr>
          <p:sp>
            <p:nvSpPr>
              <p:cNvPr id="139328" name="TextBox 380">
                <a:extLst>
                  <a:ext uri="{FF2B5EF4-FFF2-40B4-BE49-F238E27FC236}">
                    <a16:creationId xmlns:a16="http://schemas.microsoft.com/office/drawing/2014/main" id="{F5912F41-683A-EC4F-BEA3-5502E5B9EC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61" y="1400790"/>
                <a:ext cx="128605" cy="1110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1" name="Group 225">
              <a:extLst>
                <a:ext uri="{FF2B5EF4-FFF2-40B4-BE49-F238E27FC236}">
                  <a16:creationId xmlns:a16="http://schemas.microsoft.com/office/drawing/2014/main" id="{0F2FDD21-A3A6-A54F-A63B-0022DBE803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8883" y="4008238"/>
              <a:ext cx="268192" cy="246249"/>
              <a:chOff x="8545289" y="1271404"/>
              <a:chExt cx="268229" cy="246178"/>
            </a:xfrm>
          </p:grpSpPr>
          <p:sp>
            <p:nvSpPr>
              <p:cNvPr id="139326" name="TextBox 380">
                <a:extLst>
                  <a:ext uri="{FF2B5EF4-FFF2-40B4-BE49-F238E27FC236}">
                    <a16:creationId xmlns:a16="http://schemas.microsoft.com/office/drawing/2014/main" id="{BA9F4082-18ED-2242-9325-B875819063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44" y="1400154"/>
                <a:ext cx="128605" cy="1110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2" name="Group 225">
              <a:extLst>
                <a:ext uri="{FF2B5EF4-FFF2-40B4-BE49-F238E27FC236}">
                  <a16:creationId xmlns:a16="http://schemas.microsoft.com/office/drawing/2014/main" id="{B0332FC5-388D-D74E-94DF-69783789DD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896" y="2628013"/>
              <a:ext cx="268192" cy="246249"/>
              <a:chOff x="8545289" y="1271404"/>
              <a:chExt cx="268229" cy="246178"/>
            </a:xfrm>
          </p:grpSpPr>
          <p:sp>
            <p:nvSpPr>
              <p:cNvPr id="139324" name="TextBox 380">
                <a:extLst>
                  <a:ext uri="{FF2B5EF4-FFF2-40B4-BE49-F238E27FC236}">
                    <a16:creationId xmlns:a16="http://schemas.microsoft.com/office/drawing/2014/main" id="{5E94D103-F52F-9240-A8A2-9828104DEE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06" y="1400842"/>
                <a:ext cx="128605" cy="11109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3" name="Group 3">
              <a:extLst>
                <a:ext uri="{FF2B5EF4-FFF2-40B4-BE49-F238E27FC236}">
                  <a16:creationId xmlns:a16="http://schemas.microsoft.com/office/drawing/2014/main" id="{7ADD779E-EF41-5F40-A959-2F21E91AB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609" y="3364074"/>
              <a:ext cx="416449" cy="213700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721" y="1964107"/>
                <a:ext cx="333390" cy="13492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8032" y="2099029"/>
                <a:ext cx="1746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96" y="2138712"/>
                <a:ext cx="98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72" y="2178395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4" name="Group 112">
              <a:extLst>
                <a:ext uri="{FF2B5EF4-FFF2-40B4-BE49-F238E27FC236}">
                  <a16:creationId xmlns:a16="http://schemas.microsoft.com/office/drawing/2014/main" id="{8413E080-45A3-964A-95BB-BFF521057B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020" y="4673735"/>
              <a:ext cx="416449" cy="214145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22" y="1964133"/>
                <a:ext cx="333390" cy="13333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33" y="2097467"/>
                <a:ext cx="174633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98" y="2137151"/>
                <a:ext cx="984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74" y="2178421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39305" name="Group 5">
              <a:extLst>
                <a:ext uri="{FF2B5EF4-FFF2-40B4-BE49-F238E27FC236}">
                  <a16:creationId xmlns:a16="http://schemas.microsoft.com/office/drawing/2014/main" id="{AE030083-6A6F-6B47-96D2-2EF0FD9DE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2945" y="2489422"/>
              <a:ext cx="1029403" cy="509987"/>
              <a:chOff x="2103030" y="2480062"/>
              <a:chExt cx="1029449" cy="509929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404" y="2754447"/>
                <a:ext cx="0" cy="23333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39310" name="TextBox 4">
                <a:extLst>
                  <a:ext uri="{FF2B5EF4-FFF2-40B4-BE49-F238E27FC236}">
                    <a16:creationId xmlns:a16="http://schemas.microsoft.com/office/drawing/2014/main" id="{95CC3135-43B7-7B4A-9610-69632B88DD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98" y="2756034"/>
                <a:ext cx="0" cy="233336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218" y="2754447"/>
                <a:ext cx="0" cy="23333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511" y="2756034"/>
                <a:ext cx="0" cy="233336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806" y="2754447"/>
                <a:ext cx="0" cy="23333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99" y="2756034"/>
                <a:ext cx="0" cy="233336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63" y="4022725"/>
              <a:ext cx="79375" cy="825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75" y="2579688"/>
              <a:ext cx="79375" cy="825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39308" name="Freeform 15">
              <a:extLst>
                <a:ext uri="{FF2B5EF4-FFF2-40B4-BE49-F238E27FC236}">
                  <a16:creationId xmlns:a16="http://schemas.microsoft.com/office/drawing/2014/main" id="{16AF2D0B-4218-2342-AA9D-C8D75C8F61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30" y="4313128"/>
              <a:ext cx="2150243" cy="696207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</p:grpSp>
    </p:spTree>
  </p:cSld>
  <p:clrMapOvr>
    <a:masterClrMapping/>
  </p:clrMapOvr>
</p:sld>
</file>

<file path=ppt/slides/slide10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1313" name="TextBox 12">
            <a:extLst>
              <a:ext uri="{FF2B5EF4-FFF2-40B4-BE49-F238E27FC236}">
                <a16:creationId xmlns:a16="http://schemas.microsoft.com/office/drawing/2014/main" id="{77749F55-2DBA-A345-96FF-B20356F889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41314" name="Group 1">
            <a:extLst>
              <a:ext uri="{FF2B5EF4-FFF2-40B4-BE49-F238E27FC236}">
                <a16:creationId xmlns:a16="http://schemas.microsoft.com/office/drawing/2014/main" id="{67D11B2E-9FC4-D74B-9121-4C32BBC85C26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713" y="61913"/>
            <a:chExt cx="8656637" cy="6148387"/>
          </a:xfrm>
        </p:grpSpPr>
        <p:grpSp>
          <p:nvGrpSpPr>
            <p:cNvPr id="141315" name="Group 226">
              <a:extLst>
                <a:ext uri="{FF2B5EF4-FFF2-40B4-BE49-F238E27FC236}">
                  <a16:creationId xmlns:a16="http://schemas.microsoft.com/office/drawing/2014/main" id="{20406CC9-EF11-CD45-923A-182C6280DC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718" y="555425"/>
              <a:ext cx="248750" cy="288623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425" name="TextBox 379">
                <a:extLst>
                  <a:ext uri="{FF2B5EF4-FFF2-40B4-BE49-F238E27FC236}">
                    <a16:creationId xmlns:a16="http://schemas.microsoft.com/office/drawing/2014/main" id="{CD7652A1-872C-1E42-ADE9-14B1025F3C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1316" name="Group 227">
              <a:extLst>
                <a:ext uri="{FF2B5EF4-FFF2-40B4-BE49-F238E27FC236}">
                  <a16:creationId xmlns:a16="http://schemas.microsoft.com/office/drawing/2014/main" id="{83C3B1F0-B190-0B4F-908A-C436C73352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76" y="1524449"/>
              <a:ext cx="248750" cy="288623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423" name="TextBox 376">
                <a:extLst>
                  <a:ext uri="{FF2B5EF4-FFF2-40B4-BE49-F238E27FC236}">
                    <a16:creationId xmlns:a16="http://schemas.microsoft.com/office/drawing/2014/main" id="{F15DD4CC-A712-724B-8419-B6F483CA44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1317" name="Group 228">
              <a:extLst>
                <a:ext uri="{FF2B5EF4-FFF2-40B4-BE49-F238E27FC236}">
                  <a16:creationId xmlns:a16="http://schemas.microsoft.com/office/drawing/2014/main" id="{277D41AE-C624-3849-897B-AB68B49B83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750" y="1038141"/>
              <a:ext cx="312860" cy="288623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421" name="TextBox 374">
                <a:extLst>
                  <a:ext uri="{FF2B5EF4-FFF2-40B4-BE49-F238E27FC236}">
                    <a16:creationId xmlns:a16="http://schemas.microsoft.com/office/drawing/2014/main" id="{C3777E52-E79A-F94B-9460-AA516BF6B6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1318" name="Group 229">
              <a:extLst>
                <a:ext uri="{FF2B5EF4-FFF2-40B4-BE49-F238E27FC236}">
                  <a16:creationId xmlns:a16="http://schemas.microsoft.com/office/drawing/2014/main" id="{D07AD37F-AC65-B14F-9608-B5CF54AD25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19" y="800808"/>
              <a:ext cx="312860" cy="288623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419" name="TextBox 372">
                <a:extLst>
                  <a:ext uri="{FF2B5EF4-FFF2-40B4-BE49-F238E27FC236}">
                    <a16:creationId xmlns:a16="http://schemas.microsoft.com/office/drawing/2014/main" id="{CC462D05-D185-F244-89EC-3B5AAB6CD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1319" name="Group 230">
              <a:extLst>
                <a:ext uri="{FF2B5EF4-FFF2-40B4-BE49-F238E27FC236}">
                  <a16:creationId xmlns:a16="http://schemas.microsoft.com/office/drawing/2014/main" id="{AF078E42-588E-1747-8583-3AAEDBAEE7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583" y="797089"/>
              <a:ext cx="508399" cy="288623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417" name="TextBox 370">
                <a:extLst>
                  <a:ext uri="{FF2B5EF4-FFF2-40B4-BE49-F238E27FC236}">
                    <a16:creationId xmlns:a16="http://schemas.microsoft.com/office/drawing/2014/main" id="{644DC0D2-CF09-DF4D-81FE-EF236C4CE7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1320" name="Group 232">
              <a:extLst>
                <a:ext uri="{FF2B5EF4-FFF2-40B4-BE49-F238E27FC236}">
                  <a16:creationId xmlns:a16="http://schemas.microsoft.com/office/drawing/2014/main" id="{774A3128-CA48-DA4E-A81C-B4C5A3BA3B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441" y="1218136"/>
              <a:ext cx="492157" cy="246243"/>
              <a:chOff x="8545730" y="1271404"/>
              <a:chExt cx="492229" cy="246178"/>
            </a:xfrm>
          </p:grpSpPr>
          <p:sp>
            <p:nvSpPr>
              <p:cNvPr id="141414" name="TextBox 367">
                <a:extLst>
                  <a:ext uri="{FF2B5EF4-FFF2-40B4-BE49-F238E27FC236}">
                    <a16:creationId xmlns:a16="http://schemas.microsoft.com/office/drawing/2014/main" id="{101820A4-0D4B-044B-A64F-08C67A2600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76" y="639762"/>
              <a:ext cx="6350" cy="307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38" y="1035050"/>
              <a:ext cx="1006475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25" y="1001713"/>
              <a:ext cx="80963" cy="825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756" y="1940720"/>
              <a:ext cx="3311525" cy="149066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088" y="-207962"/>
              <a:ext cx="4452937" cy="83835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925" y="1038226"/>
              <a:ext cx="1587" cy="47466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1327" name="Group 358">
              <a:extLst>
                <a:ext uri="{FF2B5EF4-FFF2-40B4-BE49-F238E27FC236}">
                  <a16:creationId xmlns:a16="http://schemas.microsoft.com/office/drawing/2014/main" id="{471560A9-213D-394C-A3C5-79D6F0BB79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435" y="190647"/>
              <a:ext cx="2153053" cy="2198342"/>
              <a:chOff x="449771" y="230947"/>
              <a:chExt cx="2153005" cy="2198275"/>
            </a:xfrm>
          </p:grpSpPr>
          <p:grpSp>
            <p:nvGrpSpPr>
              <p:cNvPr id="141396" name="Group 377">
                <a:extLst>
                  <a:ext uri="{FF2B5EF4-FFF2-40B4-BE49-F238E27FC236}">
                    <a16:creationId xmlns:a16="http://schemas.microsoft.com/office/drawing/2014/main" id="{0C7F46C4-AFDE-544F-95F7-C22D89BE65E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1401" name="TextBox 7">
                  <a:extLst>
                    <a:ext uri="{FF2B5EF4-FFF2-40B4-BE49-F238E27FC236}">
                      <a16:creationId xmlns:a16="http://schemas.microsoft.com/office/drawing/2014/main" id="{BEAC6A64-2667-214B-962D-7E0C7278916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1402" name="Group 390">
                  <a:extLst>
                    <a:ext uri="{FF2B5EF4-FFF2-40B4-BE49-F238E27FC236}">
                      <a16:creationId xmlns:a16="http://schemas.microsoft.com/office/drawing/2014/main" id="{F1518D04-A1D8-A54C-AD5B-222F045E994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1403" name="TextBox 391">
                    <a:extLst>
                      <a:ext uri="{FF2B5EF4-FFF2-40B4-BE49-F238E27FC236}">
                        <a16:creationId xmlns:a16="http://schemas.microsoft.com/office/drawing/2014/main" id="{0F0B84B9-4BA7-514A-BF02-A0FB86CB5A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1397" name="TextBox 381">
                <a:extLst>
                  <a:ext uri="{FF2B5EF4-FFF2-40B4-BE49-F238E27FC236}">
                    <a16:creationId xmlns:a16="http://schemas.microsoft.com/office/drawing/2014/main" id="{D3CAD260-10D0-014F-AF4D-740AF2BBDC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1399" name="TextBox 384">
                <a:extLst>
                  <a:ext uri="{FF2B5EF4-FFF2-40B4-BE49-F238E27FC236}">
                    <a16:creationId xmlns:a16="http://schemas.microsoft.com/office/drawing/2014/main" id="{EF691FD2-CFD5-6F4F-B35C-A5B765CF86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1328" name="Freeform 15">
              <a:extLst>
                <a:ext uri="{FF2B5EF4-FFF2-40B4-BE49-F238E27FC236}">
                  <a16:creationId xmlns:a16="http://schemas.microsoft.com/office/drawing/2014/main" id="{D8430E80-BEEA-EC4A-B4A4-4DF2A3FC9A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56" y="3005345"/>
              <a:ext cx="2150243" cy="696207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00" y="5233988"/>
              <a:ext cx="1004888" cy="46831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38" y="5138738"/>
              <a:ext cx="436562" cy="709612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556" y="2907507"/>
              <a:ext cx="2005013" cy="35750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331" y="4225132"/>
              <a:ext cx="250825" cy="18176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369" y="5022057"/>
              <a:ext cx="0" cy="8874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075" y="5383213"/>
              <a:ext cx="106363" cy="15240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335" name="TextBox 294">
              <a:extLst>
                <a:ext uri="{FF2B5EF4-FFF2-40B4-BE49-F238E27FC236}">
                  <a16:creationId xmlns:a16="http://schemas.microsoft.com/office/drawing/2014/main" id="{8F55C91D-ACB9-984F-9EB2-368EA32F2A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345" y="5251433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363" y="5184775"/>
              <a:ext cx="106362" cy="150813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337" name="TextBox 294">
              <a:extLst>
                <a:ext uri="{FF2B5EF4-FFF2-40B4-BE49-F238E27FC236}">
                  <a16:creationId xmlns:a16="http://schemas.microsoft.com/office/drawing/2014/main" id="{D71EE7AD-4A3E-1A40-9B27-C5E243F9AF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294" y="5052223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50" y="5624513"/>
              <a:ext cx="107950" cy="15240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1339" name="TextBox 294">
              <a:extLst>
                <a:ext uri="{FF2B5EF4-FFF2-40B4-BE49-F238E27FC236}">
                  <a16:creationId xmlns:a16="http://schemas.microsoft.com/office/drawing/2014/main" id="{145D5C9D-1418-5C40-9B63-B009290CBC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2853" y="5492847"/>
              <a:ext cx="248786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41340" name="Group 1">
              <a:extLst>
                <a:ext uri="{FF2B5EF4-FFF2-40B4-BE49-F238E27FC236}">
                  <a16:creationId xmlns:a16="http://schemas.microsoft.com/office/drawing/2014/main" id="{5D80FA8E-2A21-9B45-9031-C28E3F0E3D8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2915" y="4693242"/>
              <a:ext cx="1097222" cy="1036407"/>
              <a:chOff x="7161743" y="4861812"/>
              <a:chExt cx="854075" cy="806621"/>
            </a:xfrm>
          </p:grpSpPr>
          <p:sp>
            <p:nvSpPr>
              <p:cNvPr id="141388" name="TextBox 483">
                <a:extLst>
                  <a:ext uri="{FF2B5EF4-FFF2-40B4-BE49-F238E27FC236}">
                    <a16:creationId xmlns:a16="http://schemas.microsoft.com/office/drawing/2014/main" id="{F5EEAB1A-E058-7646-8D9C-9469205006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41389" name="Group 43">
                <a:extLst>
                  <a:ext uri="{FF2B5EF4-FFF2-40B4-BE49-F238E27FC236}">
                    <a16:creationId xmlns:a16="http://schemas.microsoft.com/office/drawing/2014/main" id="{9F77FD62-80BB-7041-A3D8-CF5656F11C4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41391" name="Group 38">
                  <a:extLst>
                    <a:ext uri="{FF2B5EF4-FFF2-40B4-BE49-F238E27FC236}">
                      <a16:creationId xmlns:a16="http://schemas.microsoft.com/office/drawing/2014/main" id="{FBBD0E83-0B46-3E40-9EE1-EE14ABBE2A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41394" name="TextBox 39">
                    <a:extLst>
                      <a:ext uri="{FF2B5EF4-FFF2-40B4-BE49-F238E27FC236}">
                        <a16:creationId xmlns:a16="http://schemas.microsoft.com/office/drawing/2014/main" id="{30561793-F04B-204F-A5E8-964AB35F3AF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1392" name="TextBox 41">
                  <a:extLst>
                    <a:ext uri="{FF2B5EF4-FFF2-40B4-BE49-F238E27FC236}">
                      <a16:creationId xmlns:a16="http://schemas.microsoft.com/office/drawing/2014/main" id="{ABE1DA8D-DD8A-294B-8963-FADA447571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13" y="2292350"/>
              <a:ext cx="388938" cy="103663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1342" name="TextBox 483">
              <a:extLst>
                <a:ext uri="{FF2B5EF4-FFF2-40B4-BE49-F238E27FC236}">
                  <a16:creationId xmlns:a16="http://schemas.microsoft.com/office/drawing/2014/main" id="{C1D7E1F7-A426-E742-9ADC-71B46D090AB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8872" y="4693242"/>
              <a:ext cx="344948" cy="33858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00" y="4821238"/>
              <a:ext cx="0" cy="282575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1344" name="Group 251">
              <a:extLst>
                <a:ext uri="{FF2B5EF4-FFF2-40B4-BE49-F238E27FC236}">
                  <a16:creationId xmlns:a16="http://schemas.microsoft.com/office/drawing/2014/main" id="{36409E65-7900-7541-A8FB-DA78D8ACA7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457" y="5235266"/>
              <a:ext cx="248750" cy="288623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1387" name="TextBox 314">
                <a:extLst>
                  <a:ext uri="{FF2B5EF4-FFF2-40B4-BE49-F238E27FC236}">
                    <a16:creationId xmlns:a16="http://schemas.microsoft.com/office/drawing/2014/main" id="{361984C0-B8BE-E14E-8FEB-A46E4034F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50" y="3600451"/>
              <a:ext cx="250825" cy="11747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1346" name="Group 225">
              <a:extLst>
                <a:ext uri="{FF2B5EF4-FFF2-40B4-BE49-F238E27FC236}">
                  <a16:creationId xmlns:a16="http://schemas.microsoft.com/office/drawing/2014/main" id="{78E8D1F3-7A65-F14B-A4DA-748CFE3EF2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58" y="3692243"/>
              <a:ext cx="268190" cy="246243"/>
              <a:chOff x="8545289" y="1271404"/>
              <a:chExt cx="268229" cy="246178"/>
            </a:xfrm>
          </p:grpSpPr>
          <p:sp>
            <p:nvSpPr>
              <p:cNvPr id="141384" name="TextBox 380">
                <a:extLst>
                  <a:ext uri="{FF2B5EF4-FFF2-40B4-BE49-F238E27FC236}">
                    <a16:creationId xmlns:a16="http://schemas.microsoft.com/office/drawing/2014/main" id="{91A615AE-F883-6A48-808A-50D032E8D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47" name="Group 225">
              <a:extLst>
                <a:ext uri="{FF2B5EF4-FFF2-40B4-BE49-F238E27FC236}">
                  <a16:creationId xmlns:a16="http://schemas.microsoft.com/office/drawing/2014/main" id="{CCB6B135-88B2-004A-B472-EFC27CAB82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292" y="4149484"/>
              <a:ext cx="268190" cy="246243"/>
              <a:chOff x="8545289" y="1271404"/>
              <a:chExt cx="268229" cy="246178"/>
            </a:xfrm>
          </p:grpSpPr>
          <p:sp>
            <p:nvSpPr>
              <p:cNvPr id="141382" name="TextBox 380">
                <a:extLst>
                  <a:ext uri="{FF2B5EF4-FFF2-40B4-BE49-F238E27FC236}">
                    <a16:creationId xmlns:a16="http://schemas.microsoft.com/office/drawing/2014/main" id="{BAF28AD1-110C-344A-BACF-1403FACA7C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48" name="Group 225">
              <a:extLst>
                <a:ext uri="{FF2B5EF4-FFF2-40B4-BE49-F238E27FC236}">
                  <a16:creationId xmlns:a16="http://schemas.microsoft.com/office/drawing/2014/main" id="{6FB0BC33-8BA8-8A4C-BDDA-C9CD64DC4D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8975" y="4014005"/>
              <a:ext cx="268190" cy="246243"/>
              <a:chOff x="8545289" y="1271404"/>
              <a:chExt cx="268229" cy="246178"/>
            </a:xfrm>
          </p:grpSpPr>
          <p:sp>
            <p:nvSpPr>
              <p:cNvPr id="141380" name="TextBox 380">
                <a:extLst>
                  <a:ext uri="{FF2B5EF4-FFF2-40B4-BE49-F238E27FC236}">
                    <a16:creationId xmlns:a16="http://schemas.microsoft.com/office/drawing/2014/main" id="{2C953C6F-3978-4745-9C37-C31B15BA4A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49" name="Group 225">
              <a:extLst>
                <a:ext uri="{FF2B5EF4-FFF2-40B4-BE49-F238E27FC236}">
                  <a16:creationId xmlns:a16="http://schemas.microsoft.com/office/drawing/2014/main" id="{7F34B827-4572-2D4E-809C-01D44156F8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8927" y="4008292"/>
              <a:ext cx="268190" cy="246243"/>
              <a:chOff x="8545289" y="1271404"/>
              <a:chExt cx="268229" cy="246178"/>
            </a:xfrm>
          </p:grpSpPr>
          <p:sp>
            <p:nvSpPr>
              <p:cNvPr id="141378" name="TextBox 380">
                <a:extLst>
                  <a:ext uri="{FF2B5EF4-FFF2-40B4-BE49-F238E27FC236}">
                    <a16:creationId xmlns:a16="http://schemas.microsoft.com/office/drawing/2014/main" id="{0FBD68B1-2A2F-DC42-A43F-A902B21FFF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50" name="Group 225">
              <a:extLst>
                <a:ext uri="{FF2B5EF4-FFF2-40B4-BE49-F238E27FC236}">
                  <a16:creationId xmlns:a16="http://schemas.microsoft.com/office/drawing/2014/main" id="{77FB3469-3C68-CB4E-B163-5FD38320B8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54" y="2628100"/>
              <a:ext cx="268190" cy="246243"/>
              <a:chOff x="8545289" y="1271404"/>
              <a:chExt cx="268229" cy="246178"/>
            </a:xfrm>
          </p:grpSpPr>
          <p:sp>
            <p:nvSpPr>
              <p:cNvPr id="141376" name="TextBox 380">
                <a:extLst>
                  <a:ext uri="{FF2B5EF4-FFF2-40B4-BE49-F238E27FC236}">
                    <a16:creationId xmlns:a16="http://schemas.microsoft.com/office/drawing/2014/main" id="{B20D9045-CB30-1942-9621-CDBF23E383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51" name="Group 3">
              <a:extLst>
                <a:ext uri="{FF2B5EF4-FFF2-40B4-BE49-F238E27FC236}">
                  <a16:creationId xmlns:a16="http://schemas.microsoft.com/office/drawing/2014/main" id="{146889FF-723A-5940-92E7-B9E0679596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654" y="3364144"/>
              <a:ext cx="416446" cy="213695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52" name="Group 112">
              <a:extLst>
                <a:ext uri="{FF2B5EF4-FFF2-40B4-BE49-F238E27FC236}">
                  <a16:creationId xmlns:a16="http://schemas.microsoft.com/office/drawing/2014/main" id="{89A7BD3C-AF9B-4940-A873-25C59C060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051" y="4673773"/>
              <a:ext cx="416446" cy="214139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1353" name="Group 5">
              <a:extLst>
                <a:ext uri="{FF2B5EF4-FFF2-40B4-BE49-F238E27FC236}">
                  <a16:creationId xmlns:a16="http://schemas.microsoft.com/office/drawing/2014/main" id="{195EEE66-3C1E-9B42-AA8C-31864D26F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2997" y="2489513"/>
              <a:ext cx="1029395" cy="518622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1362" name="TextBox 4">
                <a:extLst>
                  <a:ext uri="{FF2B5EF4-FFF2-40B4-BE49-F238E27FC236}">
                    <a16:creationId xmlns:a16="http://schemas.microsoft.com/office/drawing/2014/main" id="{DC781878-7076-134E-B050-DE8584B088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63" y="4024313"/>
              <a:ext cx="79375" cy="8096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75" y="2579688"/>
              <a:ext cx="79375" cy="8255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501" y="4335462"/>
              <a:ext cx="927100" cy="6572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1357" name="TextBox 8">
              <a:extLst>
                <a:ext uri="{FF2B5EF4-FFF2-40B4-BE49-F238E27FC236}">
                  <a16:creationId xmlns:a16="http://schemas.microsoft.com/office/drawing/2014/main" id="{EA91DDD9-5571-A541-BE12-467FDA7E9B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107" y="4051175"/>
              <a:ext cx="633474" cy="3078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87" y="73026"/>
              <a:ext cx="233363" cy="52546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1359" name="TextBox 128">
              <a:extLst>
                <a:ext uri="{FF2B5EF4-FFF2-40B4-BE49-F238E27FC236}">
                  <a16:creationId xmlns:a16="http://schemas.microsoft.com/office/drawing/2014/main" id="{E82F365F-FF2E-434C-8D75-319B818B78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713" y="61913"/>
              <a:ext cx="633474" cy="3078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41360" name="Freeform 15">
              <a:extLst>
                <a:ext uri="{FF2B5EF4-FFF2-40B4-BE49-F238E27FC236}">
                  <a16:creationId xmlns:a16="http://schemas.microsoft.com/office/drawing/2014/main" id="{D3CAC18C-FE45-E34A-AF02-F86A4D8080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30" y="4313128"/>
              <a:ext cx="2150243" cy="696207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</p:grpSp>
    </p:spTree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529" name="Title 1">
            <a:extLst>
              <a:ext uri="{FF2B5EF4-FFF2-40B4-BE49-F238E27FC236}">
                <a16:creationId xmlns:a16="http://schemas.microsoft.com/office/drawing/2014/main" id="{6AE6D068-58A3-0B42-80DA-62B0DD376FB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  <p:sp>
        <p:nvSpPr>
          <p:cNvPr id="22556" name="TextBox 2">
            <a:extLst>
              <a:ext uri="{FF2B5EF4-FFF2-40B4-BE49-F238E27FC236}">
                <a16:creationId xmlns:a16="http://schemas.microsoft.com/office/drawing/2014/main" id="{B1FED914-785C-9E42-956E-06F219B084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3" y="2222501"/>
            <a:ext cx="519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>
                <a:solidFill>
                  <a:srgbClr val="FF0000"/>
                </a:solidFill>
              </a:rPr>
              <a:t>C</a:t>
            </a:r>
            <a:r>
              <a:rPr lang="en-US" altLang="en-US" sz="2000" b="1" baseline="-25000">
                <a:solidFill>
                  <a:srgbClr val="FF0000"/>
                </a:solidFill>
                <a:latin typeface="Courier" pitchFamily="2" charset="0"/>
              </a:rPr>
              <a:t>12</a:t>
            </a:r>
            <a:endParaRPr lang="en-US" altLang="en-US" b="1" baseline="-25000">
              <a:solidFill>
                <a:srgbClr val="FF0000"/>
              </a:solidFill>
              <a:latin typeface="Courier" pitchFamily="2" charset="0"/>
            </a:endParaRPr>
          </a:p>
        </p:txBody>
      </p:sp>
      <p:sp>
        <p:nvSpPr>
          <p:cNvPr id="22557" name="TextBox 4">
            <a:extLst>
              <a:ext uri="{FF2B5EF4-FFF2-40B4-BE49-F238E27FC236}">
                <a16:creationId xmlns:a16="http://schemas.microsoft.com/office/drawing/2014/main" id="{20400402-726C-2F43-87A3-FDD24BC785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2227264"/>
            <a:ext cx="51911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>
                <a:solidFill>
                  <a:srgbClr val="FF0000"/>
                </a:solidFill>
              </a:rPr>
              <a:t>C</a:t>
            </a:r>
            <a:r>
              <a:rPr lang="en-US" altLang="en-US" sz="2000" b="1" baseline="-25000">
                <a:solidFill>
                  <a:srgbClr val="FF0000"/>
                </a:solidFill>
                <a:latin typeface="Courier" pitchFamily="2" charset="0"/>
              </a:rPr>
              <a:t>13</a:t>
            </a:r>
            <a:endParaRPr lang="en-US" altLang="en-US" b="1" baseline="-25000">
              <a:solidFill>
                <a:srgbClr val="FF0000"/>
              </a:solidFill>
              <a:latin typeface="Courier" pitchFamily="2" charset="0"/>
            </a:endParaRPr>
          </a:p>
        </p:txBody>
      </p:sp>
      <p:sp>
        <p:nvSpPr>
          <p:cNvPr id="22558" name="TextBox 7">
            <a:extLst>
              <a:ext uri="{FF2B5EF4-FFF2-40B4-BE49-F238E27FC236}">
                <a16:creationId xmlns:a16="http://schemas.microsoft.com/office/drawing/2014/main" id="{59CB1163-1973-9C4F-BA57-0A3C855746D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651" y="2170114"/>
            <a:ext cx="1438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Names of these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control lines</a:t>
            </a:r>
          </a:p>
        </p:txBody>
      </p:sp>
    </p:spTree>
  </p:cSld>
  <p:clrMapOvr>
    <a:masterClrMapping/>
  </p:clrMapOvr>
</p:sld>
</file>

<file path=ppt/slides/slide1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3361" name="TextBox 12">
            <a:extLst>
              <a:ext uri="{FF2B5EF4-FFF2-40B4-BE49-F238E27FC236}">
                <a16:creationId xmlns:a16="http://schemas.microsoft.com/office/drawing/2014/main" id="{B905E66B-D70F-DF41-B8F5-F61F6F5BC0B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43362" name="Group 9">
            <a:extLst>
              <a:ext uri="{FF2B5EF4-FFF2-40B4-BE49-F238E27FC236}">
                <a16:creationId xmlns:a16="http://schemas.microsoft.com/office/drawing/2014/main" id="{266C409A-9233-D34C-A03C-0A1FB0D0CD94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43366" name="Group 226">
              <a:extLst>
                <a:ext uri="{FF2B5EF4-FFF2-40B4-BE49-F238E27FC236}">
                  <a16:creationId xmlns:a16="http://schemas.microsoft.com/office/drawing/2014/main" id="{483EE8A1-166C-7348-8F0E-D94003987C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76" name="TextBox 379">
                <a:extLst>
                  <a:ext uri="{FF2B5EF4-FFF2-40B4-BE49-F238E27FC236}">
                    <a16:creationId xmlns:a16="http://schemas.microsoft.com/office/drawing/2014/main" id="{FF5A89FC-804B-9F43-A658-86B0B25E60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367" name="Group 227">
              <a:extLst>
                <a:ext uri="{FF2B5EF4-FFF2-40B4-BE49-F238E27FC236}">
                  <a16:creationId xmlns:a16="http://schemas.microsoft.com/office/drawing/2014/main" id="{11C697E6-7238-D045-B89C-06FAB9DDD8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74" name="TextBox 376">
                <a:extLst>
                  <a:ext uri="{FF2B5EF4-FFF2-40B4-BE49-F238E27FC236}">
                    <a16:creationId xmlns:a16="http://schemas.microsoft.com/office/drawing/2014/main" id="{7F9AB04D-D077-0D4A-B2C0-2DE34B49D0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368" name="Group 228">
              <a:extLst>
                <a:ext uri="{FF2B5EF4-FFF2-40B4-BE49-F238E27FC236}">
                  <a16:creationId xmlns:a16="http://schemas.microsoft.com/office/drawing/2014/main" id="{370B7E94-D090-C246-A30B-8A95243C5F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72" name="TextBox 374">
                <a:extLst>
                  <a:ext uri="{FF2B5EF4-FFF2-40B4-BE49-F238E27FC236}">
                    <a16:creationId xmlns:a16="http://schemas.microsoft.com/office/drawing/2014/main" id="{A3198F71-CED3-5C43-9F16-5603BBDCD7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3369" name="Group 229">
              <a:extLst>
                <a:ext uri="{FF2B5EF4-FFF2-40B4-BE49-F238E27FC236}">
                  <a16:creationId xmlns:a16="http://schemas.microsoft.com/office/drawing/2014/main" id="{8F3833F2-1CBC-284A-AD40-3BC35252B2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70" name="TextBox 372">
                <a:extLst>
                  <a:ext uri="{FF2B5EF4-FFF2-40B4-BE49-F238E27FC236}">
                    <a16:creationId xmlns:a16="http://schemas.microsoft.com/office/drawing/2014/main" id="{55F98793-50CC-BE4D-81E8-353F5587A4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3370" name="Group 230">
              <a:extLst>
                <a:ext uri="{FF2B5EF4-FFF2-40B4-BE49-F238E27FC236}">
                  <a16:creationId xmlns:a16="http://schemas.microsoft.com/office/drawing/2014/main" id="{F59F4A69-ABDC-F74F-A0EF-504EA7A8AA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68" name="TextBox 370">
                <a:extLst>
                  <a:ext uri="{FF2B5EF4-FFF2-40B4-BE49-F238E27FC236}">
                    <a16:creationId xmlns:a16="http://schemas.microsoft.com/office/drawing/2014/main" id="{32DDC9B2-35C0-B04B-9875-290A67563A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3371" name="Group 232">
              <a:extLst>
                <a:ext uri="{FF2B5EF4-FFF2-40B4-BE49-F238E27FC236}">
                  <a16:creationId xmlns:a16="http://schemas.microsoft.com/office/drawing/2014/main" id="{0E5F422D-7978-A541-8A30-7326D7995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43465" name="TextBox 367">
                <a:extLst>
                  <a:ext uri="{FF2B5EF4-FFF2-40B4-BE49-F238E27FC236}">
                    <a16:creationId xmlns:a16="http://schemas.microsoft.com/office/drawing/2014/main" id="{AFD036E8-A20B-6744-95C5-3320D386AE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3378" name="Group 358">
              <a:extLst>
                <a:ext uri="{FF2B5EF4-FFF2-40B4-BE49-F238E27FC236}">
                  <a16:creationId xmlns:a16="http://schemas.microsoft.com/office/drawing/2014/main" id="{3E397B8C-6F50-5C4E-8679-A35C037111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43447" name="Group 377">
                <a:extLst>
                  <a:ext uri="{FF2B5EF4-FFF2-40B4-BE49-F238E27FC236}">
                    <a16:creationId xmlns:a16="http://schemas.microsoft.com/office/drawing/2014/main" id="{E7672E51-DDE5-D84F-9507-89C0BA8455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3452" name="TextBox 7">
                  <a:extLst>
                    <a:ext uri="{FF2B5EF4-FFF2-40B4-BE49-F238E27FC236}">
                      <a16:creationId xmlns:a16="http://schemas.microsoft.com/office/drawing/2014/main" id="{FA47E0E7-A4E9-7B4B-BA17-A9522A2A1A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3453" name="Group 390">
                  <a:extLst>
                    <a:ext uri="{FF2B5EF4-FFF2-40B4-BE49-F238E27FC236}">
                      <a16:creationId xmlns:a16="http://schemas.microsoft.com/office/drawing/2014/main" id="{DF7D5238-33E7-4B45-BBD1-4DED81DA81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3454" name="TextBox 391">
                    <a:extLst>
                      <a:ext uri="{FF2B5EF4-FFF2-40B4-BE49-F238E27FC236}">
                        <a16:creationId xmlns:a16="http://schemas.microsoft.com/office/drawing/2014/main" id="{60185080-3EF8-DB46-8D9C-704060B4EF4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3448" name="TextBox 381">
                <a:extLst>
                  <a:ext uri="{FF2B5EF4-FFF2-40B4-BE49-F238E27FC236}">
                    <a16:creationId xmlns:a16="http://schemas.microsoft.com/office/drawing/2014/main" id="{F780B149-DCC2-944F-9CDF-24A36C4F83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3450" name="TextBox 384">
                <a:extLst>
                  <a:ext uri="{FF2B5EF4-FFF2-40B4-BE49-F238E27FC236}">
                    <a16:creationId xmlns:a16="http://schemas.microsoft.com/office/drawing/2014/main" id="{AE025CFE-D818-1B4D-AE9B-BE80DD442D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3379" name="Freeform 15">
              <a:extLst>
                <a:ext uri="{FF2B5EF4-FFF2-40B4-BE49-F238E27FC236}">
                  <a16:creationId xmlns:a16="http://schemas.microsoft.com/office/drawing/2014/main" id="{3BE588FE-D872-954C-8F09-A8A0D6D141E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43380" name="Freeform 15">
              <a:extLst>
                <a:ext uri="{FF2B5EF4-FFF2-40B4-BE49-F238E27FC236}">
                  <a16:creationId xmlns:a16="http://schemas.microsoft.com/office/drawing/2014/main" id="{36D14F67-E9D9-8543-960A-A81F1DB72F4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769" y="2907239"/>
              <a:ext cx="2004832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511" y="4224871"/>
              <a:ext cx="250802" cy="18177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387" name="TextBox 294">
              <a:extLst>
                <a:ext uri="{FF2B5EF4-FFF2-40B4-BE49-F238E27FC236}">
                  <a16:creationId xmlns:a16="http://schemas.microsoft.com/office/drawing/2014/main" id="{F3391B55-ACE5-014B-912E-9EFBC325372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389" name="TextBox 294">
              <a:extLst>
                <a:ext uri="{FF2B5EF4-FFF2-40B4-BE49-F238E27FC236}">
                  <a16:creationId xmlns:a16="http://schemas.microsoft.com/office/drawing/2014/main" id="{8B4ED162-7A2C-054B-B886-A9C6607F74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391" name="TextBox 294">
              <a:extLst>
                <a:ext uri="{FF2B5EF4-FFF2-40B4-BE49-F238E27FC236}">
                  <a16:creationId xmlns:a16="http://schemas.microsoft.com/office/drawing/2014/main" id="{F3EEC11D-8B8A-E44A-A2F3-E39E136CF0F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43392" name="Group 1">
              <a:extLst>
                <a:ext uri="{FF2B5EF4-FFF2-40B4-BE49-F238E27FC236}">
                  <a16:creationId xmlns:a16="http://schemas.microsoft.com/office/drawing/2014/main" id="{81B55C8E-6832-404F-A6F8-41F8C181A9D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43439" name="TextBox 483">
                <a:extLst>
                  <a:ext uri="{FF2B5EF4-FFF2-40B4-BE49-F238E27FC236}">
                    <a16:creationId xmlns:a16="http://schemas.microsoft.com/office/drawing/2014/main" id="{0BD51E5B-B341-B046-A115-6B76FB74F1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43440" name="Group 43">
                <a:extLst>
                  <a:ext uri="{FF2B5EF4-FFF2-40B4-BE49-F238E27FC236}">
                    <a16:creationId xmlns:a16="http://schemas.microsoft.com/office/drawing/2014/main" id="{B96F684D-E346-2D4D-96A0-9DA4352337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43442" name="Group 38">
                  <a:extLst>
                    <a:ext uri="{FF2B5EF4-FFF2-40B4-BE49-F238E27FC236}">
                      <a16:creationId xmlns:a16="http://schemas.microsoft.com/office/drawing/2014/main" id="{C75C9E05-40DA-6346-9D89-DC40530036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43445" name="TextBox 39">
                    <a:extLst>
                      <a:ext uri="{FF2B5EF4-FFF2-40B4-BE49-F238E27FC236}">
                        <a16:creationId xmlns:a16="http://schemas.microsoft.com/office/drawing/2014/main" id="{86E5C958-BC54-6949-82D0-C6FBC022017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3443" name="TextBox 41">
                  <a:extLst>
                    <a:ext uri="{FF2B5EF4-FFF2-40B4-BE49-F238E27FC236}">
                      <a16:creationId xmlns:a16="http://schemas.microsoft.com/office/drawing/2014/main" id="{DF6739A2-5EF1-084A-8679-4483CE04FE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3394" name="TextBox 483">
              <a:extLst>
                <a:ext uri="{FF2B5EF4-FFF2-40B4-BE49-F238E27FC236}">
                  <a16:creationId xmlns:a16="http://schemas.microsoft.com/office/drawing/2014/main" id="{FEC6C0E5-1F1C-1649-A69D-498360518B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3396" name="Group 251">
              <a:extLst>
                <a:ext uri="{FF2B5EF4-FFF2-40B4-BE49-F238E27FC236}">
                  <a16:creationId xmlns:a16="http://schemas.microsoft.com/office/drawing/2014/main" id="{51C39A72-6E5B-204C-9FA0-9A3507882D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3438" name="TextBox 314">
                <a:extLst>
                  <a:ext uri="{FF2B5EF4-FFF2-40B4-BE49-F238E27FC236}">
                    <a16:creationId xmlns:a16="http://schemas.microsoft.com/office/drawing/2014/main" id="{BFE83267-99A6-1C40-A393-633936E030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3398" name="Group 225">
              <a:extLst>
                <a:ext uri="{FF2B5EF4-FFF2-40B4-BE49-F238E27FC236}">
                  <a16:creationId xmlns:a16="http://schemas.microsoft.com/office/drawing/2014/main" id="{99D5E75A-7BAE-7240-981B-12482A68C7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43435" name="TextBox 380">
                <a:extLst>
                  <a:ext uri="{FF2B5EF4-FFF2-40B4-BE49-F238E27FC236}">
                    <a16:creationId xmlns:a16="http://schemas.microsoft.com/office/drawing/2014/main" id="{0568BACD-372B-144C-BA26-07C160EBA5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399" name="Group 225">
              <a:extLst>
                <a:ext uri="{FF2B5EF4-FFF2-40B4-BE49-F238E27FC236}">
                  <a16:creationId xmlns:a16="http://schemas.microsoft.com/office/drawing/2014/main" id="{4C2933CC-F732-BD4D-9A0C-2F0533E864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43433" name="TextBox 380">
                <a:extLst>
                  <a:ext uri="{FF2B5EF4-FFF2-40B4-BE49-F238E27FC236}">
                    <a16:creationId xmlns:a16="http://schemas.microsoft.com/office/drawing/2014/main" id="{6761E12E-0D88-B043-98C4-F5781CE324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0" name="Group 225">
              <a:extLst>
                <a:ext uri="{FF2B5EF4-FFF2-40B4-BE49-F238E27FC236}">
                  <a16:creationId xmlns:a16="http://schemas.microsoft.com/office/drawing/2014/main" id="{CF0C601A-6F55-2144-A58C-DEF02250C6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43431" name="TextBox 380">
                <a:extLst>
                  <a:ext uri="{FF2B5EF4-FFF2-40B4-BE49-F238E27FC236}">
                    <a16:creationId xmlns:a16="http://schemas.microsoft.com/office/drawing/2014/main" id="{D619E9B3-BDAC-8E43-B40D-EE34020751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1" name="Group 225">
              <a:extLst>
                <a:ext uri="{FF2B5EF4-FFF2-40B4-BE49-F238E27FC236}">
                  <a16:creationId xmlns:a16="http://schemas.microsoft.com/office/drawing/2014/main" id="{E7F79BC7-18C9-8140-A223-21B6C888AE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43429" name="TextBox 380">
                <a:extLst>
                  <a:ext uri="{FF2B5EF4-FFF2-40B4-BE49-F238E27FC236}">
                    <a16:creationId xmlns:a16="http://schemas.microsoft.com/office/drawing/2014/main" id="{68C5759E-731D-0748-8B76-5CC6F4DD2C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2" name="Group 225">
              <a:extLst>
                <a:ext uri="{FF2B5EF4-FFF2-40B4-BE49-F238E27FC236}">
                  <a16:creationId xmlns:a16="http://schemas.microsoft.com/office/drawing/2014/main" id="{F1455D99-059A-6740-A1FD-C8DF5A8E4A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43427" name="TextBox 380">
                <a:extLst>
                  <a:ext uri="{FF2B5EF4-FFF2-40B4-BE49-F238E27FC236}">
                    <a16:creationId xmlns:a16="http://schemas.microsoft.com/office/drawing/2014/main" id="{EEBE1D2A-FBDF-6541-995C-B4D1F7BA42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3" name="Group 3">
              <a:extLst>
                <a:ext uri="{FF2B5EF4-FFF2-40B4-BE49-F238E27FC236}">
                  <a16:creationId xmlns:a16="http://schemas.microsoft.com/office/drawing/2014/main" id="{56CDA630-B6BA-6040-B17C-01FCD445E8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4" name="Group 112">
              <a:extLst>
                <a:ext uri="{FF2B5EF4-FFF2-40B4-BE49-F238E27FC236}">
                  <a16:creationId xmlns:a16="http://schemas.microsoft.com/office/drawing/2014/main" id="{BC04763A-DEA1-7141-995E-AB153C760D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405" name="Group 5">
              <a:extLst>
                <a:ext uri="{FF2B5EF4-FFF2-40B4-BE49-F238E27FC236}">
                  <a16:creationId xmlns:a16="http://schemas.microsoft.com/office/drawing/2014/main" id="{8B5D5F20-7E8A-094F-B5CE-8813F04A36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3413" name="TextBox 4">
                <a:extLst>
                  <a:ext uri="{FF2B5EF4-FFF2-40B4-BE49-F238E27FC236}">
                    <a16:creationId xmlns:a16="http://schemas.microsoft.com/office/drawing/2014/main" id="{729256B0-65C9-8C41-B5D5-2588D5E787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3409" name="TextBox 8">
              <a:extLst>
                <a:ext uri="{FF2B5EF4-FFF2-40B4-BE49-F238E27FC236}">
                  <a16:creationId xmlns:a16="http://schemas.microsoft.com/office/drawing/2014/main" id="{BBEF508C-D002-8342-8EB5-2933264726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3411" name="TextBox 128">
              <a:extLst>
                <a:ext uri="{FF2B5EF4-FFF2-40B4-BE49-F238E27FC236}">
                  <a16:creationId xmlns:a16="http://schemas.microsoft.com/office/drawing/2014/main" id="{AB3DFAB0-FCA2-F841-BED6-088CC1AF0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43363" name="TextBox 132">
            <a:extLst>
              <a:ext uri="{FF2B5EF4-FFF2-40B4-BE49-F238E27FC236}">
                <a16:creationId xmlns:a16="http://schemas.microsoft.com/office/drawing/2014/main" id="{F28800F8-FA3A-7143-BF19-3D115F822EE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1875" y="3190876"/>
            <a:ext cx="319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1700FF"/>
                </a:solidFill>
              </a:rPr>
              <a:t>c</a:t>
            </a:r>
            <a:r>
              <a:rPr lang="en-US" altLang="en-US" sz="1200" baseline="-25000">
                <a:solidFill>
                  <a:srgbClr val="1700FF"/>
                </a:solidFill>
              </a:rPr>
              <a:t>0</a:t>
            </a:r>
            <a:endParaRPr lang="en-US" altLang="en-US" sz="1000" baseline="-25000">
              <a:solidFill>
                <a:srgbClr val="1700FF"/>
              </a:solidFill>
            </a:endParaRPr>
          </a:p>
        </p:txBody>
      </p:sp>
      <p:sp>
        <p:nvSpPr>
          <p:cNvPr id="143364" name="TextBox 11">
            <a:extLst>
              <a:ext uri="{FF2B5EF4-FFF2-40B4-BE49-F238E27FC236}">
                <a16:creationId xmlns:a16="http://schemas.microsoft.com/office/drawing/2014/main" id="{FE90F451-D507-BA4B-9FD3-25630FEBD45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1588" y="1835150"/>
            <a:ext cx="2747962" cy="738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Both adders can only add.</a:t>
            </a:r>
          </a:p>
          <a:p>
            <a:r>
              <a:rPr lang="en-US" altLang="en-US">
                <a:solidFill>
                  <a:srgbClr val="1700FF"/>
                </a:solidFill>
              </a:rPr>
              <a:t>They don’t do subtraction.</a:t>
            </a:r>
          </a:p>
          <a:p>
            <a:r>
              <a:rPr lang="en-US" altLang="en-US">
                <a:solidFill>
                  <a:srgbClr val="1700FF"/>
                </a:solidFill>
              </a:rPr>
              <a:t>The line c</a:t>
            </a:r>
            <a:r>
              <a:rPr lang="en-US" altLang="en-US" baseline="-25000">
                <a:solidFill>
                  <a:srgbClr val="1700FF"/>
                </a:solidFill>
              </a:rPr>
              <a:t>0</a:t>
            </a:r>
            <a:r>
              <a:rPr lang="en-US" altLang="en-US">
                <a:solidFill>
                  <a:srgbClr val="1700FF"/>
                </a:solidFill>
              </a:rPr>
              <a:t> is set to ground/zero.</a:t>
            </a:r>
            <a:endParaRPr lang="en-US" altLang="en-US"/>
          </a:p>
        </p:txBody>
      </p:sp>
      <p:sp>
        <p:nvSpPr>
          <p:cNvPr id="143365" name="TextBox 124">
            <a:extLst>
              <a:ext uri="{FF2B5EF4-FFF2-40B4-BE49-F238E27FC236}">
                <a16:creationId xmlns:a16="http://schemas.microsoft.com/office/drawing/2014/main" id="{3160ACC3-D97F-1242-AD94-2534CE774C3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7175" y="4508501"/>
            <a:ext cx="319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1700FF"/>
                </a:solidFill>
              </a:rPr>
              <a:t>c</a:t>
            </a:r>
            <a:r>
              <a:rPr lang="en-US" altLang="en-US" sz="1200" baseline="-25000">
                <a:solidFill>
                  <a:srgbClr val="1700FF"/>
                </a:solidFill>
              </a:rPr>
              <a:t>0</a:t>
            </a:r>
            <a:endParaRPr lang="en-US" altLang="en-US" sz="1000" baseline="-25000">
              <a:solidFill>
                <a:srgbClr val="1700FF"/>
              </a:solidFill>
            </a:endParaRPr>
          </a:p>
        </p:txBody>
      </p:sp>
    </p:spTree>
  </p:cSld>
  <p:clrMapOvr>
    <a:masterClrMapping/>
  </p:clrMapOvr>
</p:sld>
</file>

<file path=ppt/slides/slide1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5409" name="TextBox 12">
            <a:extLst>
              <a:ext uri="{FF2B5EF4-FFF2-40B4-BE49-F238E27FC236}">
                <a16:creationId xmlns:a16="http://schemas.microsoft.com/office/drawing/2014/main" id="{CE3C031E-BFE0-A14A-87B5-81F087531B2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45410" name="Group 9">
            <a:extLst>
              <a:ext uri="{FF2B5EF4-FFF2-40B4-BE49-F238E27FC236}">
                <a16:creationId xmlns:a16="http://schemas.microsoft.com/office/drawing/2014/main" id="{F11E74C2-BD1B-AC4F-83EA-F3EF61692CB1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45415" name="Group 226">
              <a:extLst>
                <a:ext uri="{FF2B5EF4-FFF2-40B4-BE49-F238E27FC236}">
                  <a16:creationId xmlns:a16="http://schemas.microsoft.com/office/drawing/2014/main" id="{29852216-48D9-D94D-911A-CC20563DB2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21" name="TextBox 379">
                <a:extLst>
                  <a:ext uri="{FF2B5EF4-FFF2-40B4-BE49-F238E27FC236}">
                    <a16:creationId xmlns:a16="http://schemas.microsoft.com/office/drawing/2014/main" id="{1C7EE70B-1160-5A44-89F4-59EA0C79CF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5416" name="Group 227">
              <a:extLst>
                <a:ext uri="{FF2B5EF4-FFF2-40B4-BE49-F238E27FC236}">
                  <a16:creationId xmlns:a16="http://schemas.microsoft.com/office/drawing/2014/main" id="{5979E18C-CD40-314E-AC49-BFF5EFF43C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19" name="TextBox 376">
                <a:extLst>
                  <a:ext uri="{FF2B5EF4-FFF2-40B4-BE49-F238E27FC236}">
                    <a16:creationId xmlns:a16="http://schemas.microsoft.com/office/drawing/2014/main" id="{59155D9D-8282-2548-B0BF-AB932DECB8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5417" name="Group 228">
              <a:extLst>
                <a:ext uri="{FF2B5EF4-FFF2-40B4-BE49-F238E27FC236}">
                  <a16:creationId xmlns:a16="http://schemas.microsoft.com/office/drawing/2014/main" id="{F40DEEF3-E392-F948-B83E-A8A7495ED0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17" name="TextBox 374">
                <a:extLst>
                  <a:ext uri="{FF2B5EF4-FFF2-40B4-BE49-F238E27FC236}">
                    <a16:creationId xmlns:a16="http://schemas.microsoft.com/office/drawing/2014/main" id="{BBDEF67F-09B8-B84C-A2A8-51510A94EB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5418" name="Group 229">
              <a:extLst>
                <a:ext uri="{FF2B5EF4-FFF2-40B4-BE49-F238E27FC236}">
                  <a16:creationId xmlns:a16="http://schemas.microsoft.com/office/drawing/2014/main" id="{906C3DF1-F225-7B4D-897E-9226A00A13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15" name="TextBox 372">
                <a:extLst>
                  <a:ext uri="{FF2B5EF4-FFF2-40B4-BE49-F238E27FC236}">
                    <a16:creationId xmlns:a16="http://schemas.microsoft.com/office/drawing/2014/main" id="{A13A55AC-45DD-EE4F-BD31-281C833916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5419" name="Group 230">
              <a:extLst>
                <a:ext uri="{FF2B5EF4-FFF2-40B4-BE49-F238E27FC236}">
                  <a16:creationId xmlns:a16="http://schemas.microsoft.com/office/drawing/2014/main" id="{FD457461-8FB3-B641-A43E-9AFA96494F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513" name="TextBox 370">
                <a:extLst>
                  <a:ext uri="{FF2B5EF4-FFF2-40B4-BE49-F238E27FC236}">
                    <a16:creationId xmlns:a16="http://schemas.microsoft.com/office/drawing/2014/main" id="{0E10351F-FA24-4643-B64F-2049E37944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5420" name="Group 232">
              <a:extLst>
                <a:ext uri="{FF2B5EF4-FFF2-40B4-BE49-F238E27FC236}">
                  <a16:creationId xmlns:a16="http://schemas.microsoft.com/office/drawing/2014/main" id="{97A6B46D-9771-8F4D-9714-082D630E9A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45510" name="TextBox 367">
                <a:extLst>
                  <a:ext uri="{FF2B5EF4-FFF2-40B4-BE49-F238E27FC236}">
                    <a16:creationId xmlns:a16="http://schemas.microsoft.com/office/drawing/2014/main" id="{39AC784C-846E-0B48-8668-33AC7AA89A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427" name="Group 358">
              <a:extLst>
                <a:ext uri="{FF2B5EF4-FFF2-40B4-BE49-F238E27FC236}">
                  <a16:creationId xmlns:a16="http://schemas.microsoft.com/office/drawing/2014/main" id="{F7BCC1BB-3A54-424C-97C8-D29336AA9E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45492" name="Group 377">
                <a:extLst>
                  <a:ext uri="{FF2B5EF4-FFF2-40B4-BE49-F238E27FC236}">
                    <a16:creationId xmlns:a16="http://schemas.microsoft.com/office/drawing/2014/main" id="{385E7B07-38D6-5D4F-AF6F-C2208377B7C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5497" name="TextBox 7">
                  <a:extLst>
                    <a:ext uri="{FF2B5EF4-FFF2-40B4-BE49-F238E27FC236}">
                      <a16:creationId xmlns:a16="http://schemas.microsoft.com/office/drawing/2014/main" id="{4405F5C8-0CFA-D74B-8E6C-1750BCB0927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5498" name="Group 390">
                  <a:extLst>
                    <a:ext uri="{FF2B5EF4-FFF2-40B4-BE49-F238E27FC236}">
                      <a16:creationId xmlns:a16="http://schemas.microsoft.com/office/drawing/2014/main" id="{8190E745-C20E-314A-985E-5894D5D39D1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5499" name="TextBox 391">
                    <a:extLst>
                      <a:ext uri="{FF2B5EF4-FFF2-40B4-BE49-F238E27FC236}">
                        <a16:creationId xmlns:a16="http://schemas.microsoft.com/office/drawing/2014/main" id="{6FCC02F8-51B2-C140-B18D-79F7671DEB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5493" name="TextBox 381">
                <a:extLst>
                  <a:ext uri="{FF2B5EF4-FFF2-40B4-BE49-F238E27FC236}">
                    <a16:creationId xmlns:a16="http://schemas.microsoft.com/office/drawing/2014/main" id="{B25C4748-DF27-6648-9085-17C8733006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5495" name="TextBox 384">
                <a:extLst>
                  <a:ext uri="{FF2B5EF4-FFF2-40B4-BE49-F238E27FC236}">
                    <a16:creationId xmlns:a16="http://schemas.microsoft.com/office/drawing/2014/main" id="{36784703-A33C-3942-B8AB-1420136691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5428" name="Freeform 15">
              <a:extLst>
                <a:ext uri="{FF2B5EF4-FFF2-40B4-BE49-F238E27FC236}">
                  <a16:creationId xmlns:a16="http://schemas.microsoft.com/office/drawing/2014/main" id="{AF4F5D12-A966-234E-9BF2-91EFC4901C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45429" name="Freeform 15">
              <a:extLst>
                <a:ext uri="{FF2B5EF4-FFF2-40B4-BE49-F238E27FC236}">
                  <a16:creationId xmlns:a16="http://schemas.microsoft.com/office/drawing/2014/main" id="{879B35BD-8958-C54A-9E0C-23C52DFA832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769" y="2907239"/>
              <a:ext cx="2004832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511" y="4224871"/>
              <a:ext cx="250802" cy="18177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436" name="TextBox 294">
              <a:extLst>
                <a:ext uri="{FF2B5EF4-FFF2-40B4-BE49-F238E27FC236}">
                  <a16:creationId xmlns:a16="http://schemas.microsoft.com/office/drawing/2014/main" id="{8FC6D173-0071-A142-AA90-283791039C8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438" name="TextBox 294">
              <a:extLst>
                <a:ext uri="{FF2B5EF4-FFF2-40B4-BE49-F238E27FC236}">
                  <a16:creationId xmlns:a16="http://schemas.microsoft.com/office/drawing/2014/main" id="{7BFFD447-C24E-1342-931A-2DA13A99FB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5440" name="TextBox 294">
              <a:extLst>
                <a:ext uri="{FF2B5EF4-FFF2-40B4-BE49-F238E27FC236}">
                  <a16:creationId xmlns:a16="http://schemas.microsoft.com/office/drawing/2014/main" id="{8995CF6C-8149-9F46-89BD-D12CC8543F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45441" name="Group 1">
              <a:extLst>
                <a:ext uri="{FF2B5EF4-FFF2-40B4-BE49-F238E27FC236}">
                  <a16:creationId xmlns:a16="http://schemas.microsoft.com/office/drawing/2014/main" id="{A56DFAF5-80AB-E349-8ACE-634A7EED3F0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45484" name="TextBox 483">
                <a:extLst>
                  <a:ext uri="{FF2B5EF4-FFF2-40B4-BE49-F238E27FC236}">
                    <a16:creationId xmlns:a16="http://schemas.microsoft.com/office/drawing/2014/main" id="{B9B2B003-1B5E-364C-930C-DEEB0647B4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45485" name="Group 43">
                <a:extLst>
                  <a:ext uri="{FF2B5EF4-FFF2-40B4-BE49-F238E27FC236}">
                    <a16:creationId xmlns:a16="http://schemas.microsoft.com/office/drawing/2014/main" id="{F82FC6C5-1244-4F45-A75A-20FA99CA94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45487" name="Group 38">
                  <a:extLst>
                    <a:ext uri="{FF2B5EF4-FFF2-40B4-BE49-F238E27FC236}">
                      <a16:creationId xmlns:a16="http://schemas.microsoft.com/office/drawing/2014/main" id="{BC8DEDF7-48AA-7743-8E1F-B4AB4527AF6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45490" name="TextBox 39">
                    <a:extLst>
                      <a:ext uri="{FF2B5EF4-FFF2-40B4-BE49-F238E27FC236}">
                        <a16:creationId xmlns:a16="http://schemas.microsoft.com/office/drawing/2014/main" id="{39C8570B-5D74-8949-A7E2-AB5BF1E4562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5488" name="TextBox 41">
                  <a:extLst>
                    <a:ext uri="{FF2B5EF4-FFF2-40B4-BE49-F238E27FC236}">
                      <a16:creationId xmlns:a16="http://schemas.microsoft.com/office/drawing/2014/main" id="{5306D9AF-2501-9648-B998-6B9494C354D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5443" name="TextBox 483">
              <a:extLst>
                <a:ext uri="{FF2B5EF4-FFF2-40B4-BE49-F238E27FC236}">
                  <a16:creationId xmlns:a16="http://schemas.microsoft.com/office/drawing/2014/main" id="{62610B16-D000-FA47-9B2A-093973AFFF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445" name="Group 251">
              <a:extLst>
                <a:ext uri="{FF2B5EF4-FFF2-40B4-BE49-F238E27FC236}">
                  <a16:creationId xmlns:a16="http://schemas.microsoft.com/office/drawing/2014/main" id="{C5654550-89AC-9844-B867-8EB6E736747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483" name="TextBox 314">
                <a:extLst>
                  <a:ext uri="{FF2B5EF4-FFF2-40B4-BE49-F238E27FC236}">
                    <a16:creationId xmlns:a16="http://schemas.microsoft.com/office/drawing/2014/main" id="{1A9FB63B-30D1-1349-B52F-C7D737DAF5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447" name="Group 225">
              <a:extLst>
                <a:ext uri="{FF2B5EF4-FFF2-40B4-BE49-F238E27FC236}">
                  <a16:creationId xmlns:a16="http://schemas.microsoft.com/office/drawing/2014/main" id="{1909C642-8DD6-224A-92AF-E8CDAE241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45480" name="TextBox 380">
                <a:extLst>
                  <a:ext uri="{FF2B5EF4-FFF2-40B4-BE49-F238E27FC236}">
                    <a16:creationId xmlns:a16="http://schemas.microsoft.com/office/drawing/2014/main" id="{571944F0-A9B4-6D46-AF50-2D37307AFB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448" name="Group 225">
              <a:extLst>
                <a:ext uri="{FF2B5EF4-FFF2-40B4-BE49-F238E27FC236}">
                  <a16:creationId xmlns:a16="http://schemas.microsoft.com/office/drawing/2014/main" id="{EE086520-7731-D14C-8BDE-6543827B56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45478" name="TextBox 380">
                <a:extLst>
                  <a:ext uri="{FF2B5EF4-FFF2-40B4-BE49-F238E27FC236}">
                    <a16:creationId xmlns:a16="http://schemas.microsoft.com/office/drawing/2014/main" id="{CC954BF1-7D40-664A-A539-C546AC589E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449" name="Group 225">
              <a:extLst>
                <a:ext uri="{FF2B5EF4-FFF2-40B4-BE49-F238E27FC236}">
                  <a16:creationId xmlns:a16="http://schemas.microsoft.com/office/drawing/2014/main" id="{74525CAE-DA5D-CC4F-A00E-AC04090F62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45476" name="TextBox 380">
                <a:extLst>
                  <a:ext uri="{FF2B5EF4-FFF2-40B4-BE49-F238E27FC236}">
                    <a16:creationId xmlns:a16="http://schemas.microsoft.com/office/drawing/2014/main" id="{BFB5A13F-3545-E141-BCF2-51E0FB57CE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450" name="Group 225">
              <a:extLst>
                <a:ext uri="{FF2B5EF4-FFF2-40B4-BE49-F238E27FC236}">
                  <a16:creationId xmlns:a16="http://schemas.microsoft.com/office/drawing/2014/main" id="{CFFA4175-8AE7-5A48-880F-6786E24E8D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45474" name="TextBox 380">
                <a:extLst>
                  <a:ext uri="{FF2B5EF4-FFF2-40B4-BE49-F238E27FC236}">
                    <a16:creationId xmlns:a16="http://schemas.microsoft.com/office/drawing/2014/main" id="{BA59969C-9AFA-5541-98A6-C6760AD8F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451" name="Group 225">
              <a:extLst>
                <a:ext uri="{FF2B5EF4-FFF2-40B4-BE49-F238E27FC236}">
                  <a16:creationId xmlns:a16="http://schemas.microsoft.com/office/drawing/2014/main" id="{F1D07D6B-7752-444A-BD2C-A9BE0B82B8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45472" name="TextBox 380">
                <a:extLst>
                  <a:ext uri="{FF2B5EF4-FFF2-40B4-BE49-F238E27FC236}">
                    <a16:creationId xmlns:a16="http://schemas.microsoft.com/office/drawing/2014/main" id="{16D19E9F-45AF-1E4F-B23C-B5ADFE0898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9" name="Trapezoid 109">
              <a:extLst>
                <a:ext uri="{FF2B5EF4-FFF2-40B4-BE49-F238E27FC236}">
                  <a16:creationId xmlns:a16="http://schemas.microsoft.com/office/drawing/2014/main" id="{2292FD61-D742-B54C-8C3F-F8C247DC522C}"/>
                </a:ext>
              </a:extLst>
            </p:cNvPr>
            <p:cNvSpPr/>
            <p:nvPr/>
          </p:nvSpPr>
          <p:spPr bwMode="auto">
            <a:xfrm rot="10800000" flipH="1" flipV="1">
              <a:off x="2989343" y="3363859"/>
              <a:ext cx="333393" cy="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  <a:gd name="connsiteX0" fmla="*/ 2261608 w 2261609"/>
                <a:gd name="connsiteY0" fmla="*/ 2146 h 2140"/>
                <a:gd name="connsiteX1" fmla="*/ 0 w 2261609"/>
                <a:gd name="connsiteY1" fmla="*/ 0 h 2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2261609" h="2140">
                  <a:moveTo>
                    <a:pt x="2261608" y="2146"/>
                  </a:moveTo>
                  <a:lnTo>
                    <a:pt x="0" y="0"/>
                  </a:lnTo>
                </a:path>
              </a:pathLst>
            </a:custGeom>
            <a:noFill/>
            <a:ln w="2222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453" name="Group 112">
              <a:extLst>
                <a:ext uri="{FF2B5EF4-FFF2-40B4-BE49-F238E27FC236}">
                  <a16:creationId xmlns:a16="http://schemas.microsoft.com/office/drawing/2014/main" id="{260CA1AA-53DE-E048-AC47-178C00F097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454" name="Group 5">
              <a:extLst>
                <a:ext uri="{FF2B5EF4-FFF2-40B4-BE49-F238E27FC236}">
                  <a16:creationId xmlns:a16="http://schemas.microsoft.com/office/drawing/2014/main" id="{33DA0EF6-DB78-3E43-A43B-E89984833C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5462" name="TextBox 4">
                <a:extLst>
                  <a:ext uri="{FF2B5EF4-FFF2-40B4-BE49-F238E27FC236}">
                    <a16:creationId xmlns:a16="http://schemas.microsoft.com/office/drawing/2014/main" id="{AE8554CE-248A-AC47-BBAA-E4FC2726A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</a:t>
                </a:r>
                <a:r>
                  <a:rPr lang="en-US" altLang="en-US">
                    <a:solidFill>
                      <a:srgbClr val="FF0000"/>
                    </a:solidFill>
                  </a:rPr>
                  <a:t>0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5458" name="TextBox 8">
              <a:extLst>
                <a:ext uri="{FF2B5EF4-FFF2-40B4-BE49-F238E27FC236}">
                  <a16:creationId xmlns:a16="http://schemas.microsoft.com/office/drawing/2014/main" id="{DEBB5CD6-24E7-AD4B-A1E5-F63DFD9BFD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5460" name="TextBox 128">
              <a:extLst>
                <a:ext uri="{FF2B5EF4-FFF2-40B4-BE49-F238E27FC236}">
                  <a16:creationId xmlns:a16="http://schemas.microsoft.com/office/drawing/2014/main" id="{D3AF2703-B4A5-9E45-8E8B-4678B2AC3D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45411" name="TextBox 132">
            <a:extLst>
              <a:ext uri="{FF2B5EF4-FFF2-40B4-BE49-F238E27FC236}">
                <a16:creationId xmlns:a16="http://schemas.microsoft.com/office/drawing/2014/main" id="{76F0D387-232D-A541-A1A7-173491014D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71875" y="3190876"/>
            <a:ext cx="319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1700FF"/>
                </a:solidFill>
              </a:rPr>
              <a:t>c</a:t>
            </a:r>
            <a:r>
              <a:rPr lang="en-US" altLang="en-US" sz="1200" baseline="-25000">
                <a:solidFill>
                  <a:srgbClr val="1700FF"/>
                </a:solidFill>
              </a:rPr>
              <a:t>0</a:t>
            </a:r>
            <a:endParaRPr lang="en-US" altLang="en-US" sz="1000" baseline="-25000">
              <a:solidFill>
                <a:srgbClr val="1700FF"/>
              </a:solidFill>
            </a:endParaRPr>
          </a:p>
        </p:txBody>
      </p:sp>
      <p:sp>
        <p:nvSpPr>
          <p:cNvPr id="145412" name="TextBox 11">
            <a:extLst>
              <a:ext uri="{FF2B5EF4-FFF2-40B4-BE49-F238E27FC236}">
                <a16:creationId xmlns:a16="http://schemas.microsoft.com/office/drawing/2014/main" id="{800F1AD6-D74A-9C47-8D5F-BBA421082A4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1588" y="1835151"/>
            <a:ext cx="2881312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An alternative implementation</a:t>
            </a:r>
          </a:p>
          <a:p>
            <a:r>
              <a:rPr lang="en-US" altLang="en-US">
                <a:solidFill>
                  <a:srgbClr val="FF0000"/>
                </a:solidFill>
              </a:rPr>
              <a:t>could add 000000, but set c</a:t>
            </a:r>
            <a:r>
              <a:rPr lang="en-US" altLang="en-US" baseline="-25000">
                <a:solidFill>
                  <a:srgbClr val="FF0000"/>
                </a:solidFill>
              </a:rPr>
              <a:t>0</a:t>
            </a:r>
            <a:r>
              <a:rPr lang="en-US" altLang="en-US">
                <a:solidFill>
                  <a:srgbClr val="FF0000"/>
                </a:solidFill>
              </a:rPr>
              <a:t> to 1.</a:t>
            </a:r>
          </a:p>
        </p:txBody>
      </p:sp>
      <p:sp>
        <p:nvSpPr>
          <p:cNvPr id="145413" name="TextBox 124">
            <a:extLst>
              <a:ext uri="{FF2B5EF4-FFF2-40B4-BE49-F238E27FC236}">
                <a16:creationId xmlns:a16="http://schemas.microsoft.com/office/drawing/2014/main" id="{F2764C3E-CA7B-1743-BBF9-CCD9276C81B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37175" y="4508501"/>
            <a:ext cx="31908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1700FF"/>
                </a:solidFill>
              </a:rPr>
              <a:t>c</a:t>
            </a:r>
            <a:r>
              <a:rPr lang="en-US" altLang="en-US" sz="1200" baseline="-25000">
                <a:solidFill>
                  <a:srgbClr val="1700FF"/>
                </a:solidFill>
              </a:rPr>
              <a:t>0</a:t>
            </a:r>
            <a:endParaRPr lang="en-US" altLang="en-US" sz="1000" baseline="-25000">
              <a:solidFill>
                <a:srgbClr val="1700FF"/>
              </a:solidFill>
            </a:endParaRPr>
          </a:p>
        </p:txBody>
      </p:sp>
      <p:sp>
        <p:nvSpPr>
          <p:cNvPr id="145414" name="TextBox 2">
            <a:extLst>
              <a:ext uri="{FF2B5EF4-FFF2-40B4-BE49-F238E27FC236}">
                <a16:creationId xmlns:a16="http://schemas.microsoft.com/office/drawing/2014/main" id="{1DDFB0FD-7862-1746-8CFB-8DD08D3BBCB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257676" y="3203576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7457" name="TextBox 12">
            <a:extLst>
              <a:ext uri="{FF2B5EF4-FFF2-40B4-BE49-F238E27FC236}">
                <a16:creationId xmlns:a16="http://schemas.microsoft.com/office/drawing/2014/main" id="{3D53697A-AC5E-0749-894C-2EBF471461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47458" name="Group 9">
            <a:extLst>
              <a:ext uri="{FF2B5EF4-FFF2-40B4-BE49-F238E27FC236}">
                <a16:creationId xmlns:a16="http://schemas.microsoft.com/office/drawing/2014/main" id="{8B572929-DB28-7942-9C9A-530C471991BB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47468" name="Group 226">
              <a:extLst>
                <a:ext uri="{FF2B5EF4-FFF2-40B4-BE49-F238E27FC236}">
                  <a16:creationId xmlns:a16="http://schemas.microsoft.com/office/drawing/2014/main" id="{36C8C967-E428-C742-B9A2-E5C6AD2010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78" name="TextBox 379">
                <a:extLst>
                  <a:ext uri="{FF2B5EF4-FFF2-40B4-BE49-F238E27FC236}">
                    <a16:creationId xmlns:a16="http://schemas.microsoft.com/office/drawing/2014/main" id="{7CB4A57C-3D07-BF4B-9CF1-7A2B6F26AA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7469" name="Group 227">
              <a:extLst>
                <a:ext uri="{FF2B5EF4-FFF2-40B4-BE49-F238E27FC236}">
                  <a16:creationId xmlns:a16="http://schemas.microsoft.com/office/drawing/2014/main" id="{51B46AE1-01E0-DF46-8D98-B6BF498D3D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76" name="TextBox 376">
                <a:extLst>
                  <a:ext uri="{FF2B5EF4-FFF2-40B4-BE49-F238E27FC236}">
                    <a16:creationId xmlns:a16="http://schemas.microsoft.com/office/drawing/2014/main" id="{3714053B-DDB2-9A49-A43A-4FEB0BA13A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7470" name="Group 228">
              <a:extLst>
                <a:ext uri="{FF2B5EF4-FFF2-40B4-BE49-F238E27FC236}">
                  <a16:creationId xmlns:a16="http://schemas.microsoft.com/office/drawing/2014/main" id="{AAE5ECBD-E798-0943-826E-E792A34DAE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74" name="TextBox 374">
                <a:extLst>
                  <a:ext uri="{FF2B5EF4-FFF2-40B4-BE49-F238E27FC236}">
                    <a16:creationId xmlns:a16="http://schemas.microsoft.com/office/drawing/2014/main" id="{A2555736-0AFA-3E45-B8CF-47F6384748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7471" name="Group 229">
              <a:extLst>
                <a:ext uri="{FF2B5EF4-FFF2-40B4-BE49-F238E27FC236}">
                  <a16:creationId xmlns:a16="http://schemas.microsoft.com/office/drawing/2014/main" id="{31CB65FF-2A5F-814F-85E1-92A953170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72" name="TextBox 372">
                <a:extLst>
                  <a:ext uri="{FF2B5EF4-FFF2-40B4-BE49-F238E27FC236}">
                    <a16:creationId xmlns:a16="http://schemas.microsoft.com/office/drawing/2014/main" id="{648CC850-675E-3140-AEF3-BE20A21EB9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7472" name="Group 230">
              <a:extLst>
                <a:ext uri="{FF2B5EF4-FFF2-40B4-BE49-F238E27FC236}">
                  <a16:creationId xmlns:a16="http://schemas.microsoft.com/office/drawing/2014/main" id="{319C5006-C8CC-6F4D-AE6A-645AEC5AB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70" name="TextBox 370">
                <a:extLst>
                  <a:ext uri="{FF2B5EF4-FFF2-40B4-BE49-F238E27FC236}">
                    <a16:creationId xmlns:a16="http://schemas.microsoft.com/office/drawing/2014/main" id="{2024DF83-A50B-1649-876F-950E120738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7473" name="Group 232">
              <a:extLst>
                <a:ext uri="{FF2B5EF4-FFF2-40B4-BE49-F238E27FC236}">
                  <a16:creationId xmlns:a16="http://schemas.microsoft.com/office/drawing/2014/main" id="{602F791B-4EF9-3D48-B286-B37AC453E0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47567" name="TextBox 367">
                <a:extLst>
                  <a:ext uri="{FF2B5EF4-FFF2-40B4-BE49-F238E27FC236}">
                    <a16:creationId xmlns:a16="http://schemas.microsoft.com/office/drawing/2014/main" id="{E53F06B7-3B5D-7349-83BD-6D4E8E4834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7480" name="Group 358">
              <a:extLst>
                <a:ext uri="{FF2B5EF4-FFF2-40B4-BE49-F238E27FC236}">
                  <a16:creationId xmlns:a16="http://schemas.microsoft.com/office/drawing/2014/main" id="{11E4E0E9-0640-584E-98BD-2DC60F608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47549" name="Group 377">
                <a:extLst>
                  <a:ext uri="{FF2B5EF4-FFF2-40B4-BE49-F238E27FC236}">
                    <a16:creationId xmlns:a16="http://schemas.microsoft.com/office/drawing/2014/main" id="{3CF66069-4496-0442-8962-8969CD8FBC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7554" name="TextBox 7">
                  <a:extLst>
                    <a:ext uri="{FF2B5EF4-FFF2-40B4-BE49-F238E27FC236}">
                      <a16:creationId xmlns:a16="http://schemas.microsoft.com/office/drawing/2014/main" id="{2E364E4E-C480-184B-9DBA-FB3DDED512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7555" name="Group 390">
                  <a:extLst>
                    <a:ext uri="{FF2B5EF4-FFF2-40B4-BE49-F238E27FC236}">
                      <a16:creationId xmlns:a16="http://schemas.microsoft.com/office/drawing/2014/main" id="{87AD2A3C-8B80-784D-BF2D-97BAF967EA1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7556" name="TextBox 391">
                    <a:extLst>
                      <a:ext uri="{FF2B5EF4-FFF2-40B4-BE49-F238E27FC236}">
                        <a16:creationId xmlns:a16="http://schemas.microsoft.com/office/drawing/2014/main" id="{76E3265C-856B-B640-800E-B4CE5D58A02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7550" name="TextBox 381">
                <a:extLst>
                  <a:ext uri="{FF2B5EF4-FFF2-40B4-BE49-F238E27FC236}">
                    <a16:creationId xmlns:a16="http://schemas.microsoft.com/office/drawing/2014/main" id="{36CE0B64-24B9-2B46-8CE5-25293E62D7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7552" name="TextBox 384">
                <a:extLst>
                  <a:ext uri="{FF2B5EF4-FFF2-40B4-BE49-F238E27FC236}">
                    <a16:creationId xmlns:a16="http://schemas.microsoft.com/office/drawing/2014/main" id="{059A8ADC-C761-A243-91E8-66A8C00F2F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7481" name="Freeform 15">
              <a:extLst>
                <a:ext uri="{FF2B5EF4-FFF2-40B4-BE49-F238E27FC236}">
                  <a16:creationId xmlns:a16="http://schemas.microsoft.com/office/drawing/2014/main" id="{08C1DE21-CE4C-C445-AE1E-D69EAF1D221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47482" name="Freeform 15">
              <a:extLst>
                <a:ext uri="{FF2B5EF4-FFF2-40B4-BE49-F238E27FC236}">
                  <a16:creationId xmlns:a16="http://schemas.microsoft.com/office/drawing/2014/main" id="{CD9A6A48-D78D-ED43-9672-9F988CFDE7D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769" y="2907239"/>
              <a:ext cx="2004832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511" y="4224871"/>
              <a:ext cx="250802" cy="18177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489" name="TextBox 294">
              <a:extLst>
                <a:ext uri="{FF2B5EF4-FFF2-40B4-BE49-F238E27FC236}">
                  <a16:creationId xmlns:a16="http://schemas.microsoft.com/office/drawing/2014/main" id="{8D47D328-4D89-B94E-855E-029E0890BE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491" name="TextBox 294">
              <a:extLst>
                <a:ext uri="{FF2B5EF4-FFF2-40B4-BE49-F238E27FC236}">
                  <a16:creationId xmlns:a16="http://schemas.microsoft.com/office/drawing/2014/main" id="{BE9A0675-C7FF-0845-BC3A-02084BB9CD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7493" name="TextBox 294">
              <a:extLst>
                <a:ext uri="{FF2B5EF4-FFF2-40B4-BE49-F238E27FC236}">
                  <a16:creationId xmlns:a16="http://schemas.microsoft.com/office/drawing/2014/main" id="{B68D2B56-7E89-FE44-8F0D-4DDE455967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47494" name="Group 1">
              <a:extLst>
                <a:ext uri="{FF2B5EF4-FFF2-40B4-BE49-F238E27FC236}">
                  <a16:creationId xmlns:a16="http://schemas.microsoft.com/office/drawing/2014/main" id="{0BC5839C-2899-344E-9DE8-9F2EF425040B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47541" name="TextBox 483">
                <a:extLst>
                  <a:ext uri="{FF2B5EF4-FFF2-40B4-BE49-F238E27FC236}">
                    <a16:creationId xmlns:a16="http://schemas.microsoft.com/office/drawing/2014/main" id="{BB212F18-B66C-4043-B974-44CBE589DF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47542" name="Group 43">
                <a:extLst>
                  <a:ext uri="{FF2B5EF4-FFF2-40B4-BE49-F238E27FC236}">
                    <a16:creationId xmlns:a16="http://schemas.microsoft.com/office/drawing/2014/main" id="{1D5EDB42-E15F-F24B-B043-4431DC3D67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47544" name="Group 38">
                  <a:extLst>
                    <a:ext uri="{FF2B5EF4-FFF2-40B4-BE49-F238E27FC236}">
                      <a16:creationId xmlns:a16="http://schemas.microsoft.com/office/drawing/2014/main" id="{8B3659C1-1C79-DD4B-9ED2-8587F7FA23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47547" name="TextBox 39">
                    <a:extLst>
                      <a:ext uri="{FF2B5EF4-FFF2-40B4-BE49-F238E27FC236}">
                        <a16:creationId xmlns:a16="http://schemas.microsoft.com/office/drawing/2014/main" id="{C7A9AC86-0727-C645-8D8B-5FDEAAEB221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7545" name="TextBox 41">
                  <a:extLst>
                    <a:ext uri="{FF2B5EF4-FFF2-40B4-BE49-F238E27FC236}">
                      <a16:creationId xmlns:a16="http://schemas.microsoft.com/office/drawing/2014/main" id="{42089F63-F8A3-644C-A1D7-22F910B652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7496" name="TextBox 483">
              <a:extLst>
                <a:ext uri="{FF2B5EF4-FFF2-40B4-BE49-F238E27FC236}">
                  <a16:creationId xmlns:a16="http://schemas.microsoft.com/office/drawing/2014/main" id="{04329AFB-991B-214E-A7E6-29FCDB3111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7498" name="Group 251">
              <a:extLst>
                <a:ext uri="{FF2B5EF4-FFF2-40B4-BE49-F238E27FC236}">
                  <a16:creationId xmlns:a16="http://schemas.microsoft.com/office/drawing/2014/main" id="{E3D1FB1C-01B1-6746-9C55-C4A3B0528B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7540" name="TextBox 314">
                <a:extLst>
                  <a:ext uri="{FF2B5EF4-FFF2-40B4-BE49-F238E27FC236}">
                    <a16:creationId xmlns:a16="http://schemas.microsoft.com/office/drawing/2014/main" id="{E420102E-3C6D-F344-9895-CFB03EBF81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7500" name="Group 225">
              <a:extLst>
                <a:ext uri="{FF2B5EF4-FFF2-40B4-BE49-F238E27FC236}">
                  <a16:creationId xmlns:a16="http://schemas.microsoft.com/office/drawing/2014/main" id="{642EE5C3-1222-0747-B980-EA9577E6B2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47537" name="TextBox 380">
                <a:extLst>
                  <a:ext uri="{FF2B5EF4-FFF2-40B4-BE49-F238E27FC236}">
                    <a16:creationId xmlns:a16="http://schemas.microsoft.com/office/drawing/2014/main" id="{F904494F-0BB0-824C-AD18-7A17F049ED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1" name="Group 225">
              <a:extLst>
                <a:ext uri="{FF2B5EF4-FFF2-40B4-BE49-F238E27FC236}">
                  <a16:creationId xmlns:a16="http://schemas.microsoft.com/office/drawing/2014/main" id="{82450A9A-2429-2D41-86F2-EB3A18A202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47535" name="TextBox 380">
                <a:extLst>
                  <a:ext uri="{FF2B5EF4-FFF2-40B4-BE49-F238E27FC236}">
                    <a16:creationId xmlns:a16="http://schemas.microsoft.com/office/drawing/2014/main" id="{713E77AB-26EC-0E4C-A3D1-E5F10F69B6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2" name="Group 225">
              <a:extLst>
                <a:ext uri="{FF2B5EF4-FFF2-40B4-BE49-F238E27FC236}">
                  <a16:creationId xmlns:a16="http://schemas.microsoft.com/office/drawing/2014/main" id="{0F7A0D5D-2EE2-8F4A-B6E9-0B7BA87B42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47533" name="TextBox 380">
                <a:extLst>
                  <a:ext uri="{FF2B5EF4-FFF2-40B4-BE49-F238E27FC236}">
                    <a16:creationId xmlns:a16="http://schemas.microsoft.com/office/drawing/2014/main" id="{8CFA9732-D2A2-044C-A4F8-B5ACA469AD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3" name="Group 225">
              <a:extLst>
                <a:ext uri="{FF2B5EF4-FFF2-40B4-BE49-F238E27FC236}">
                  <a16:creationId xmlns:a16="http://schemas.microsoft.com/office/drawing/2014/main" id="{422E7570-943D-7D4C-90F6-B5CE3C2617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47531" name="TextBox 380">
                <a:extLst>
                  <a:ext uri="{FF2B5EF4-FFF2-40B4-BE49-F238E27FC236}">
                    <a16:creationId xmlns:a16="http://schemas.microsoft.com/office/drawing/2014/main" id="{AD9602E3-B3A7-2742-AA07-7728AFA0DC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4" name="Group 225">
              <a:extLst>
                <a:ext uri="{FF2B5EF4-FFF2-40B4-BE49-F238E27FC236}">
                  <a16:creationId xmlns:a16="http://schemas.microsoft.com/office/drawing/2014/main" id="{549427F4-E5F5-C042-95D8-E264EA04BC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47529" name="TextBox 380">
                <a:extLst>
                  <a:ext uri="{FF2B5EF4-FFF2-40B4-BE49-F238E27FC236}">
                    <a16:creationId xmlns:a16="http://schemas.microsoft.com/office/drawing/2014/main" id="{B0405BC7-330C-FB45-9E6D-2FC8D909A1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5" name="Group 3">
              <a:extLst>
                <a:ext uri="{FF2B5EF4-FFF2-40B4-BE49-F238E27FC236}">
                  <a16:creationId xmlns:a16="http://schemas.microsoft.com/office/drawing/2014/main" id="{5152289E-501A-954D-A897-487206F2A4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6" name="Group 112">
              <a:extLst>
                <a:ext uri="{FF2B5EF4-FFF2-40B4-BE49-F238E27FC236}">
                  <a16:creationId xmlns:a16="http://schemas.microsoft.com/office/drawing/2014/main" id="{DAFD1DFB-7D1D-4948-8482-9834DCF673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7507" name="Group 5">
              <a:extLst>
                <a:ext uri="{FF2B5EF4-FFF2-40B4-BE49-F238E27FC236}">
                  <a16:creationId xmlns:a16="http://schemas.microsoft.com/office/drawing/2014/main" id="{61364ED4-3074-0345-9C0A-3E3160C9F3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7515" name="TextBox 4">
                <a:extLst>
                  <a:ext uri="{FF2B5EF4-FFF2-40B4-BE49-F238E27FC236}">
                    <a16:creationId xmlns:a16="http://schemas.microsoft.com/office/drawing/2014/main" id="{A5EAEF2E-1657-F148-BACC-5E0D2BCDD7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7511" name="TextBox 8">
              <a:extLst>
                <a:ext uri="{FF2B5EF4-FFF2-40B4-BE49-F238E27FC236}">
                  <a16:creationId xmlns:a16="http://schemas.microsoft.com/office/drawing/2014/main" id="{DD8978EF-2627-D74C-8D9E-80ED713C34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7513" name="TextBox 128">
              <a:extLst>
                <a:ext uri="{FF2B5EF4-FFF2-40B4-BE49-F238E27FC236}">
                  <a16:creationId xmlns:a16="http://schemas.microsoft.com/office/drawing/2014/main" id="{3B5B8A85-F873-BA4F-A8B1-69B2831FAB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47459" name="TextBox 129">
            <a:extLst>
              <a:ext uri="{FF2B5EF4-FFF2-40B4-BE49-F238E27FC236}">
                <a16:creationId xmlns:a16="http://schemas.microsoft.com/office/drawing/2014/main" id="{1AC7AE35-9B88-6142-9AD6-7D8BC539C5B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8875" y="4532313"/>
            <a:ext cx="4699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solidFill>
                  <a:srgbClr val="1700FF"/>
                </a:solidFill>
              </a:rPr>
              <a:t>carry</a:t>
            </a:r>
          </a:p>
        </p:txBody>
      </p:sp>
      <p:sp>
        <p:nvSpPr>
          <p:cNvPr id="147460" name="TextBox 130">
            <a:extLst>
              <a:ext uri="{FF2B5EF4-FFF2-40B4-BE49-F238E27FC236}">
                <a16:creationId xmlns:a16="http://schemas.microsoft.com/office/drawing/2014/main" id="{40D1926F-7CC9-9E4C-9DA9-0771F38AD4D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49675" y="4718051"/>
            <a:ext cx="661988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solidFill>
                  <a:srgbClr val="1700FF"/>
                </a:solidFill>
              </a:rPr>
              <a:t>overflow</a:t>
            </a:r>
          </a:p>
        </p:txBody>
      </p:sp>
      <p:cxnSp>
        <p:nvCxnSpPr>
          <p:cNvPr id="8" name="Straight Connector 7">
            <a:extLst>
              <a:ext uri="{FF2B5EF4-FFF2-40B4-BE49-F238E27FC236}">
                <a16:creationId xmlns:a16="http://schemas.microsoft.com/office/drawing/2014/main" id="{D5A820B1-257C-3F48-9F01-5E0B93F085EA}"/>
              </a:ext>
            </a:extLst>
          </p:cNvPr>
          <p:cNvCxnSpPr/>
          <p:nvPr/>
        </p:nvCxnSpPr>
        <p:spPr>
          <a:xfrm flipH="1">
            <a:off x="3441700" y="4697413"/>
            <a:ext cx="28575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2" name="Straight Connector 131">
            <a:extLst>
              <a:ext uri="{FF2B5EF4-FFF2-40B4-BE49-F238E27FC236}">
                <a16:creationId xmlns:a16="http://schemas.microsoft.com/office/drawing/2014/main" id="{686217E0-9422-A946-B553-9F28E741281D}"/>
              </a:ext>
            </a:extLst>
          </p:cNvPr>
          <p:cNvCxnSpPr>
            <a:cxnSpLocks/>
          </p:cNvCxnSpPr>
          <p:nvPr/>
        </p:nvCxnSpPr>
        <p:spPr>
          <a:xfrm flipH="1">
            <a:off x="3441701" y="4870450"/>
            <a:ext cx="333375" cy="15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63" name="TextBox 132">
            <a:extLst>
              <a:ext uri="{FF2B5EF4-FFF2-40B4-BE49-F238E27FC236}">
                <a16:creationId xmlns:a16="http://schemas.microsoft.com/office/drawing/2014/main" id="{24E68BFB-364D-4E45-852D-E144E841BE2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966913" y="3233738"/>
            <a:ext cx="4699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solidFill>
                  <a:srgbClr val="1700FF"/>
                </a:solidFill>
              </a:rPr>
              <a:t>carry</a:t>
            </a:r>
          </a:p>
        </p:txBody>
      </p:sp>
      <p:sp>
        <p:nvSpPr>
          <p:cNvPr id="147464" name="TextBox 133">
            <a:extLst>
              <a:ext uri="{FF2B5EF4-FFF2-40B4-BE49-F238E27FC236}">
                <a16:creationId xmlns:a16="http://schemas.microsoft.com/office/drawing/2014/main" id="{F1085FCF-F7BC-0443-BDB0-EBABFC6CDD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17713" y="3417888"/>
            <a:ext cx="66040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solidFill>
                  <a:srgbClr val="1700FF"/>
                </a:solidFill>
              </a:rPr>
              <a:t>overflow</a:t>
            </a:r>
          </a:p>
        </p:txBody>
      </p:sp>
      <p:cxnSp>
        <p:nvCxnSpPr>
          <p:cNvPr id="135" name="Straight Connector 134">
            <a:extLst>
              <a:ext uri="{FF2B5EF4-FFF2-40B4-BE49-F238E27FC236}">
                <a16:creationId xmlns:a16="http://schemas.microsoft.com/office/drawing/2014/main" id="{54BBA99E-1AE9-B243-A88C-C2D7D68E3F47}"/>
              </a:ext>
            </a:extLst>
          </p:cNvPr>
          <p:cNvCxnSpPr/>
          <p:nvPr/>
        </p:nvCxnSpPr>
        <p:spPr>
          <a:xfrm flipH="1">
            <a:off x="1709738" y="3398838"/>
            <a:ext cx="285750" cy="0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6" name="Straight Connector 135">
            <a:extLst>
              <a:ext uri="{FF2B5EF4-FFF2-40B4-BE49-F238E27FC236}">
                <a16:creationId xmlns:a16="http://schemas.microsoft.com/office/drawing/2014/main" id="{B0B39A2B-BF02-374A-A8D4-243FD8A28F69}"/>
              </a:ext>
            </a:extLst>
          </p:cNvPr>
          <p:cNvCxnSpPr>
            <a:cxnSpLocks/>
          </p:cNvCxnSpPr>
          <p:nvPr/>
        </p:nvCxnSpPr>
        <p:spPr>
          <a:xfrm flipH="1">
            <a:off x="1709739" y="3571875"/>
            <a:ext cx="333375" cy="158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7467" name="TextBox 11">
            <a:extLst>
              <a:ext uri="{FF2B5EF4-FFF2-40B4-BE49-F238E27FC236}">
                <a16:creationId xmlns:a16="http://schemas.microsoft.com/office/drawing/2014/main" id="{09E497EB-A69A-1449-B890-013A6710FB1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351588" y="1689101"/>
            <a:ext cx="3179762" cy="18145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Carry and Overflow are generated,</a:t>
            </a:r>
          </a:p>
          <a:p>
            <a:r>
              <a:rPr lang="en-US" altLang="en-US">
                <a:solidFill>
                  <a:srgbClr val="1700FF"/>
                </a:solidFill>
              </a:rPr>
              <a:t>but are ignored in this CPU design.</a:t>
            </a:r>
          </a:p>
          <a:p>
            <a:r>
              <a:rPr lang="en-US" altLang="en-US">
                <a:solidFill>
                  <a:srgbClr val="1700FF"/>
                </a:solidFill>
              </a:rPr>
              <a:t>Thus, the PC can wrap around!</a:t>
            </a:r>
          </a:p>
          <a:p>
            <a:endParaRPr lang="en-US" altLang="en-US">
              <a:solidFill>
                <a:srgbClr val="1700FF"/>
              </a:solidFill>
            </a:endParaRPr>
          </a:p>
          <a:p>
            <a:r>
              <a:rPr lang="en-US" altLang="en-US">
                <a:solidFill>
                  <a:srgbClr val="1700FF"/>
                </a:solidFill>
              </a:rPr>
              <a:t>In other words, when the PC reaches </a:t>
            </a:r>
          </a:p>
          <a:p>
            <a:r>
              <a:rPr lang="en-US" altLang="en-US">
                <a:solidFill>
                  <a:srgbClr val="1700FF"/>
                </a:solidFill>
              </a:rPr>
              <a:t>address 111111, advancing it by 1</a:t>
            </a:r>
          </a:p>
          <a:p>
            <a:r>
              <a:rPr lang="en-US" altLang="en-US">
                <a:solidFill>
                  <a:srgbClr val="1700FF"/>
                </a:solidFill>
              </a:rPr>
              <a:t>sets it to address 000000.</a:t>
            </a:r>
          </a:p>
          <a:p>
            <a:endParaRPr lang="en-US" altLang="en-US"/>
          </a:p>
        </p:txBody>
      </p:sp>
    </p:spTree>
  </p:cSld>
  <p:clrMapOvr>
    <a:masterClrMapping/>
  </p:clrMapOvr>
</p:sld>
</file>

<file path=ppt/slides/slide1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9505" name="TextBox 12">
            <a:extLst>
              <a:ext uri="{FF2B5EF4-FFF2-40B4-BE49-F238E27FC236}">
                <a16:creationId xmlns:a16="http://schemas.microsoft.com/office/drawing/2014/main" id="{8BE86382-E314-BB49-B82D-0F2FBC57C95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49506" name="Group 9">
            <a:extLst>
              <a:ext uri="{FF2B5EF4-FFF2-40B4-BE49-F238E27FC236}">
                <a16:creationId xmlns:a16="http://schemas.microsoft.com/office/drawing/2014/main" id="{11BA2EFB-4D64-FA43-B0D2-EB4646E314D3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49507" name="Group 226">
              <a:extLst>
                <a:ext uri="{FF2B5EF4-FFF2-40B4-BE49-F238E27FC236}">
                  <a16:creationId xmlns:a16="http://schemas.microsoft.com/office/drawing/2014/main" id="{1DBE363D-907F-DA4A-B0CC-DF77732872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19" name="TextBox 379">
                <a:extLst>
                  <a:ext uri="{FF2B5EF4-FFF2-40B4-BE49-F238E27FC236}">
                    <a16:creationId xmlns:a16="http://schemas.microsoft.com/office/drawing/2014/main" id="{125DEFB6-AEF3-474A-9298-3CE5981C46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9508" name="Group 227">
              <a:extLst>
                <a:ext uri="{FF2B5EF4-FFF2-40B4-BE49-F238E27FC236}">
                  <a16:creationId xmlns:a16="http://schemas.microsoft.com/office/drawing/2014/main" id="{1F1AC891-973F-3649-BF66-BCA56F8CC7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17" name="TextBox 376">
                <a:extLst>
                  <a:ext uri="{FF2B5EF4-FFF2-40B4-BE49-F238E27FC236}">
                    <a16:creationId xmlns:a16="http://schemas.microsoft.com/office/drawing/2014/main" id="{76364453-CEA9-D245-90D5-60794243E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9509" name="Group 228">
              <a:extLst>
                <a:ext uri="{FF2B5EF4-FFF2-40B4-BE49-F238E27FC236}">
                  <a16:creationId xmlns:a16="http://schemas.microsoft.com/office/drawing/2014/main" id="{6B672C9D-64C4-2845-852E-092B168E8B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15" name="TextBox 374">
                <a:extLst>
                  <a:ext uri="{FF2B5EF4-FFF2-40B4-BE49-F238E27FC236}">
                    <a16:creationId xmlns:a16="http://schemas.microsoft.com/office/drawing/2014/main" id="{2FBF8486-5C1A-F54A-8B58-10CA5A9108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9510" name="Group 229">
              <a:extLst>
                <a:ext uri="{FF2B5EF4-FFF2-40B4-BE49-F238E27FC236}">
                  <a16:creationId xmlns:a16="http://schemas.microsoft.com/office/drawing/2014/main" id="{A525C89E-5719-A945-AA38-53C9B18F9A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13" name="TextBox 372">
                <a:extLst>
                  <a:ext uri="{FF2B5EF4-FFF2-40B4-BE49-F238E27FC236}">
                    <a16:creationId xmlns:a16="http://schemas.microsoft.com/office/drawing/2014/main" id="{8BD83EF8-FC6A-AE4C-B048-37891A337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9511" name="Group 230">
              <a:extLst>
                <a:ext uri="{FF2B5EF4-FFF2-40B4-BE49-F238E27FC236}">
                  <a16:creationId xmlns:a16="http://schemas.microsoft.com/office/drawing/2014/main" id="{920776E1-0506-414B-AAE0-F5F196196C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611" name="TextBox 370">
                <a:extLst>
                  <a:ext uri="{FF2B5EF4-FFF2-40B4-BE49-F238E27FC236}">
                    <a16:creationId xmlns:a16="http://schemas.microsoft.com/office/drawing/2014/main" id="{A0E45DD0-F07F-814A-965E-ED96CE7886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9512" name="Group 232">
              <a:extLst>
                <a:ext uri="{FF2B5EF4-FFF2-40B4-BE49-F238E27FC236}">
                  <a16:creationId xmlns:a16="http://schemas.microsoft.com/office/drawing/2014/main" id="{403E680C-CC1B-A547-A74A-EAFB1740FB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49608" name="TextBox 367">
                <a:extLst>
                  <a:ext uri="{FF2B5EF4-FFF2-40B4-BE49-F238E27FC236}">
                    <a16:creationId xmlns:a16="http://schemas.microsoft.com/office/drawing/2014/main" id="{7A64116D-599C-754E-BB43-4ED682BFB2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9519" name="Group 358">
              <a:extLst>
                <a:ext uri="{FF2B5EF4-FFF2-40B4-BE49-F238E27FC236}">
                  <a16:creationId xmlns:a16="http://schemas.microsoft.com/office/drawing/2014/main" id="{0DC36FF8-30F4-064F-9AB1-86A987E857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49590" name="Group 377">
                <a:extLst>
                  <a:ext uri="{FF2B5EF4-FFF2-40B4-BE49-F238E27FC236}">
                    <a16:creationId xmlns:a16="http://schemas.microsoft.com/office/drawing/2014/main" id="{DA6CA48E-9C19-5545-ABE4-0433F0E772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9595" name="TextBox 7">
                  <a:extLst>
                    <a:ext uri="{FF2B5EF4-FFF2-40B4-BE49-F238E27FC236}">
                      <a16:creationId xmlns:a16="http://schemas.microsoft.com/office/drawing/2014/main" id="{69F66C31-AE4D-6D4B-90A7-0A8BA65EC93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9596" name="Group 390">
                  <a:extLst>
                    <a:ext uri="{FF2B5EF4-FFF2-40B4-BE49-F238E27FC236}">
                      <a16:creationId xmlns:a16="http://schemas.microsoft.com/office/drawing/2014/main" id="{AB364928-E5D2-2041-97BE-2452A8EE1F5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9597" name="TextBox 391">
                    <a:extLst>
                      <a:ext uri="{FF2B5EF4-FFF2-40B4-BE49-F238E27FC236}">
                        <a16:creationId xmlns:a16="http://schemas.microsoft.com/office/drawing/2014/main" id="{A211DD0D-3454-CB44-944A-D7B53FA535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9591" name="TextBox 381">
                <a:extLst>
                  <a:ext uri="{FF2B5EF4-FFF2-40B4-BE49-F238E27FC236}">
                    <a16:creationId xmlns:a16="http://schemas.microsoft.com/office/drawing/2014/main" id="{EC14C48F-D25A-3947-81A0-B2D719971F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9593" name="TextBox 384">
                <a:extLst>
                  <a:ext uri="{FF2B5EF4-FFF2-40B4-BE49-F238E27FC236}">
                    <a16:creationId xmlns:a16="http://schemas.microsoft.com/office/drawing/2014/main" id="{AE81D32D-BFC0-A14E-ADF5-D1EA21F24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9520" name="Freeform 15">
              <a:extLst>
                <a:ext uri="{FF2B5EF4-FFF2-40B4-BE49-F238E27FC236}">
                  <a16:creationId xmlns:a16="http://schemas.microsoft.com/office/drawing/2014/main" id="{9D440C99-BBBF-9142-872B-CAF472BF408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49521" name="Freeform 15">
              <a:extLst>
                <a:ext uri="{FF2B5EF4-FFF2-40B4-BE49-F238E27FC236}">
                  <a16:creationId xmlns:a16="http://schemas.microsoft.com/office/drawing/2014/main" id="{9281D2E5-582B-7C4F-833E-4FE8855DF68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656" y="2907294"/>
              <a:ext cx="2004832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528" name="TextBox 294">
              <a:extLst>
                <a:ext uri="{FF2B5EF4-FFF2-40B4-BE49-F238E27FC236}">
                  <a16:creationId xmlns:a16="http://schemas.microsoft.com/office/drawing/2014/main" id="{5339655E-9874-FC45-A6A2-B1475502B3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530" name="TextBox 294">
              <a:extLst>
                <a:ext uri="{FF2B5EF4-FFF2-40B4-BE49-F238E27FC236}">
                  <a16:creationId xmlns:a16="http://schemas.microsoft.com/office/drawing/2014/main" id="{CBDCEF0C-381E-2A4F-8497-19451595AC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9532" name="TextBox 294">
              <a:extLst>
                <a:ext uri="{FF2B5EF4-FFF2-40B4-BE49-F238E27FC236}">
                  <a16:creationId xmlns:a16="http://schemas.microsoft.com/office/drawing/2014/main" id="{7A779B91-E93E-004A-ACA3-90BB7245C2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49533" name="Group 1">
              <a:extLst>
                <a:ext uri="{FF2B5EF4-FFF2-40B4-BE49-F238E27FC236}">
                  <a16:creationId xmlns:a16="http://schemas.microsoft.com/office/drawing/2014/main" id="{565D186A-08AD-5041-A490-0A4D05C5D08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49582" name="TextBox 483">
                <a:extLst>
                  <a:ext uri="{FF2B5EF4-FFF2-40B4-BE49-F238E27FC236}">
                    <a16:creationId xmlns:a16="http://schemas.microsoft.com/office/drawing/2014/main" id="{15C0D8EC-ADE2-5448-80E8-8FB6CBCA47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49583" name="Group 43">
                <a:extLst>
                  <a:ext uri="{FF2B5EF4-FFF2-40B4-BE49-F238E27FC236}">
                    <a16:creationId xmlns:a16="http://schemas.microsoft.com/office/drawing/2014/main" id="{EF125EA2-8624-6345-A5C1-18C8B028F0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49585" name="Group 38">
                  <a:extLst>
                    <a:ext uri="{FF2B5EF4-FFF2-40B4-BE49-F238E27FC236}">
                      <a16:creationId xmlns:a16="http://schemas.microsoft.com/office/drawing/2014/main" id="{582785B5-5389-194F-B6DD-F3BA812850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49588" name="TextBox 39">
                    <a:extLst>
                      <a:ext uri="{FF2B5EF4-FFF2-40B4-BE49-F238E27FC236}">
                        <a16:creationId xmlns:a16="http://schemas.microsoft.com/office/drawing/2014/main" id="{8BFBA795-1C32-0F40-9BBB-F21B86D9A9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9586" name="TextBox 41">
                  <a:extLst>
                    <a:ext uri="{FF2B5EF4-FFF2-40B4-BE49-F238E27FC236}">
                      <a16:creationId xmlns:a16="http://schemas.microsoft.com/office/drawing/2014/main" id="{0DAA4E9F-DF65-C046-8854-9D3EA3CF9A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9535" name="TextBox 483">
              <a:extLst>
                <a:ext uri="{FF2B5EF4-FFF2-40B4-BE49-F238E27FC236}">
                  <a16:creationId xmlns:a16="http://schemas.microsoft.com/office/drawing/2014/main" id="{DC9A42DA-FBFE-B345-9F1D-A5F8D5E8B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9537" name="Group 251">
              <a:extLst>
                <a:ext uri="{FF2B5EF4-FFF2-40B4-BE49-F238E27FC236}">
                  <a16:creationId xmlns:a16="http://schemas.microsoft.com/office/drawing/2014/main" id="{5825437F-0B53-1A42-BBB7-29F1BD063E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9581" name="TextBox 314">
                <a:extLst>
                  <a:ext uri="{FF2B5EF4-FFF2-40B4-BE49-F238E27FC236}">
                    <a16:creationId xmlns:a16="http://schemas.microsoft.com/office/drawing/2014/main" id="{C3D8DE8B-3346-3446-89CA-9FF6F42D99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9539" name="Group 225">
              <a:extLst>
                <a:ext uri="{FF2B5EF4-FFF2-40B4-BE49-F238E27FC236}">
                  <a16:creationId xmlns:a16="http://schemas.microsoft.com/office/drawing/2014/main" id="{447EEC8A-E01F-904C-BC85-95F3DC4A4D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49578" name="TextBox 380">
                <a:extLst>
                  <a:ext uri="{FF2B5EF4-FFF2-40B4-BE49-F238E27FC236}">
                    <a16:creationId xmlns:a16="http://schemas.microsoft.com/office/drawing/2014/main" id="{24AB8F6B-4330-1442-982F-D804B9DA1A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0" name="Group 225">
              <a:extLst>
                <a:ext uri="{FF2B5EF4-FFF2-40B4-BE49-F238E27FC236}">
                  <a16:creationId xmlns:a16="http://schemas.microsoft.com/office/drawing/2014/main" id="{ABFEEBEB-F6F8-584B-AE76-E91FCD742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49576" name="TextBox 380">
                <a:extLst>
                  <a:ext uri="{FF2B5EF4-FFF2-40B4-BE49-F238E27FC236}">
                    <a16:creationId xmlns:a16="http://schemas.microsoft.com/office/drawing/2014/main" id="{B18E1051-0E4B-A349-AFCE-737D122E07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1" name="Group 225">
              <a:extLst>
                <a:ext uri="{FF2B5EF4-FFF2-40B4-BE49-F238E27FC236}">
                  <a16:creationId xmlns:a16="http://schemas.microsoft.com/office/drawing/2014/main" id="{EE0B608D-6873-1F4B-8C49-46FEE75A4B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49574" name="TextBox 380">
                <a:extLst>
                  <a:ext uri="{FF2B5EF4-FFF2-40B4-BE49-F238E27FC236}">
                    <a16:creationId xmlns:a16="http://schemas.microsoft.com/office/drawing/2014/main" id="{36E0DCFA-BCF4-C740-BD81-985019FD78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2" name="Group 225">
              <a:extLst>
                <a:ext uri="{FF2B5EF4-FFF2-40B4-BE49-F238E27FC236}">
                  <a16:creationId xmlns:a16="http://schemas.microsoft.com/office/drawing/2014/main" id="{F3BEC979-CA0B-C349-9281-51CC253F1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49572" name="TextBox 380">
                <a:extLst>
                  <a:ext uri="{FF2B5EF4-FFF2-40B4-BE49-F238E27FC236}">
                    <a16:creationId xmlns:a16="http://schemas.microsoft.com/office/drawing/2014/main" id="{65106C7A-806D-7D45-9579-F440A4D8B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3" name="Group 225">
              <a:extLst>
                <a:ext uri="{FF2B5EF4-FFF2-40B4-BE49-F238E27FC236}">
                  <a16:creationId xmlns:a16="http://schemas.microsoft.com/office/drawing/2014/main" id="{A5591C64-B466-8B41-B2D3-0A3B286548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49570" name="TextBox 380">
                <a:extLst>
                  <a:ext uri="{FF2B5EF4-FFF2-40B4-BE49-F238E27FC236}">
                    <a16:creationId xmlns:a16="http://schemas.microsoft.com/office/drawing/2014/main" id="{1C2DFC7E-5E36-304B-BF78-6230C417AC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4" name="Group 3">
              <a:extLst>
                <a:ext uri="{FF2B5EF4-FFF2-40B4-BE49-F238E27FC236}">
                  <a16:creationId xmlns:a16="http://schemas.microsoft.com/office/drawing/2014/main" id="{4835E653-C0F4-884C-86F7-40789517E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5" name="Group 112">
              <a:extLst>
                <a:ext uri="{FF2B5EF4-FFF2-40B4-BE49-F238E27FC236}">
                  <a16:creationId xmlns:a16="http://schemas.microsoft.com/office/drawing/2014/main" id="{530A2FD0-A0E5-5C46-86FF-60DED2211A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9546" name="Group 5">
              <a:extLst>
                <a:ext uri="{FF2B5EF4-FFF2-40B4-BE49-F238E27FC236}">
                  <a16:creationId xmlns:a16="http://schemas.microsoft.com/office/drawing/2014/main" id="{62E070ED-7C53-064E-8DD5-5B519EA15B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9556" name="TextBox 4">
                <a:extLst>
                  <a:ext uri="{FF2B5EF4-FFF2-40B4-BE49-F238E27FC236}">
                    <a16:creationId xmlns:a16="http://schemas.microsoft.com/office/drawing/2014/main" id="{3A27911F-CACD-B94D-BE8E-117FE2058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9549" name="TextBox 7">
              <a:extLst>
                <a:ext uri="{FF2B5EF4-FFF2-40B4-BE49-F238E27FC236}">
                  <a16:creationId xmlns:a16="http://schemas.microsoft.com/office/drawing/2014/main" id="{C00FE2AD-D2AF-9841-A641-3DA0573975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49550" name="TextBox 124">
              <a:extLst>
                <a:ext uri="{FF2B5EF4-FFF2-40B4-BE49-F238E27FC236}">
                  <a16:creationId xmlns:a16="http://schemas.microsoft.com/office/drawing/2014/main" id="{EECB3DC0-8EF2-DF49-8848-1B06EEE597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9552" name="TextBox 8">
              <a:extLst>
                <a:ext uri="{FF2B5EF4-FFF2-40B4-BE49-F238E27FC236}">
                  <a16:creationId xmlns:a16="http://schemas.microsoft.com/office/drawing/2014/main" id="{CFAEDF86-438B-CD4B-89FD-A9D1A96E5EF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9554" name="TextBox 128">
              <a:extLst>
                <a:ext uri="{FF2B5EF4-FFF2-40B4-BE49-F238E27FC236}">
                  <a16:creationId xmlns:a16="http://schemas.microsoft.com/office/drawing/2014/main" id="{84EF3A23-45A1-ED44-AD03-754ACAB287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</p:spTree>
  </p:cSld>
  <p:clrMapOvr>
    <a:masterClrMapping/>
  </p:clrMapOvr>
</p:sld>
</file>

<file path=ppt/slides/slide1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1553" name="TextBox 12">
            <a:extLst>
              <a:ext uri="{FF2B5EF4-FFF2-40B4-BE49-F238E27FC236}">
                <a16:creationId xmlns:a16="http://schemas.microsoft.com/office/drawing/2014/main" id="{2B6553DE-3915-6148-9BA4-764A115C74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51554" name="Group 9">
            <a:extLst>
              <a:ext uri="{FF2B5EF4-FFF2-40B4-BE49-F238E27FC236}">
                <a16:creationId xmlns:a16="http://schemas.microsoft.com/office/drawing/2014/main" id="{7749B85E-9419-C647-81EE-374ADEF66EBA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51561" name="Group 226">
              <a:extLst>
                <a:ext uri="{FF2B5EF4-FFF2-40B4-BE49-F238E27FC236}">
                  <a16:creationId xmlns:a16="http://schemas.microsoft.com/office/drawing/2014/main" id="{4350BF34-0651-3149-ACF1-14176BE0B3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73" name="TextBox 379">
                <a:extLst>
                  <a:ext uri="{FF2B5EF4-FFF2-40B4-BE49-F238E27FC236}">
                    <a16:creationId xmlns:a16="http://schemas.microsoft.com/office/drawing/2014/main" id="{157E1ADF-079E-2043-880D-0216A1B8CE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1562" name="Group 227">
              <a:extLst>
                <a:ext uri="{FF2B5EF4-FFF2-40B4-BE49-F238E27FC236}">
                  <a16:creationId xmlns:a16="http://schemas.microsoft.com/office/drawing/2014/main" id="{243A2087-1081-7440-9E5D-C468BFF76D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71" name="TextBox 376">
                <a:extLst>
                  <a:ext uri="{FF2B5EF4-FFF2-40B4-BE49-F238E27FC236}">
                    <a16:creationId xmlns:a16="http://schemas.microsoft.com/office/drawing/2014/main" id="{F2D261A8-AC9B-1B44-9C54-734EB465CE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1563" name="Group 228">
              <a:extLst>
                <a:ext uri="{FF2B5EF4-FFF2-40B4-BE49-F238E27FC236}">
                  <a16:creationId xmlns:a16="http://schemas.microsoft.com/office/drawing/2014/main" id="{C85826BC-B78B-704D-A7F7-FC7DE328F5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69" name="TextBox 374">
                <a:extLst>
                  <a:ext uri="{FF2B5EF4-FFF2-40B4-BE49-F238E27FC236}">
                    <a16:creationId xmlns:a16="http://schemas.microsoft.com/office/drawing/2014/main" id="{01DE4247-73D5-C845-B484-AEA711BC4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51564" name="Group 229">
              <a:extLst>
                <a:ext uri="{FF2B5EF4-FFF2-40B4-BE49-F238E27FC236}">
                  <a16:creationId xmlns:a16="http://schemas.microsoft.com/office/drawing/2014/main" id="{38033AB1-2E15-404D-BF69-6F0000FCF3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67" name="TextBox 372">
                <a:extLst>
                  <a:ext uri="{FF2B5EF4-FFF2-40B4-BE49-F238E27FC236}">
                    <a16:creationId xmlns:a16="http://schemas.microsoft.com/office/drawing/2014/main" id="{796B412E-FB2A-CB40-A743-468537BEC3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51565" name="Group 230">
              <a:extLst>
                <a:ext uri="{FF2B5EF4-FFF2-40B4-BE49-F238E27FC236}">
                  <a16:creationId xmlns:a16="http://schemas.microsoft.com/office/drawing/2014/main" id="{A8AA72E3-1423-E944-B23C-4F9043FE12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65" name="TextBox 370">
                <a:extLst>
                  <a:ext uri="{FF2B5EF4-FFF2-40B4-BE49-F238E27FC236}">
                    <a16:creationId xmlns:a16="http://schemas.microsoft.com/office/drawing/2014/main" id="{18330314-799F-9A4D-8DA0-DD5761C910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51566" name="Group 232">
              <a:extLst>
                <a:ext uri="{FF2B5EF4-FFF2-40B4-BE49-F238E27FC236}">
                  <a16:creationId xmlns:a16="http://schemas.microsoft.com/office/drawing/2014/main" id="{7A8E25AB-2387-8D4C-B9B2-14596EC480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51662" name="TextBox 367">
                <a:extLst>
                  <a:ext uri="{FF2B5EF4-FFF2-40B4-BE49-F238E27FC236}">
                    <a16:creationId xmlns:a16="http://schemas.microsoft.com/office/drawing/2014/main" id="{47085F0B-3D69-5C41-A6A2-A3AFE60885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1573" name="Group 358">
              <a:extLst>
                <a:ext uri="{FF2B5EF4-FFF2-40B4-BE49-F238E27FC236}">
                  <a16:creationId xmlns:a16="http://schemas.microsoft.com/office/drawing/2014/main" id="{F7CEE8BC-E04F-4942-A822-FC6BA6069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51644" name="Group 377">
                <a:extLst>
                  <a:ext uri="{FF2B5EF4-FFF2-40B4-BE49-F238E27FC236}">
                    <a16:creationId xmlns:a16="http://schemas.microsoft.com/office/drawing/2014/main" id="{669536B1-C278-1840-9632-9507093BE1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1649" name="TextBox 7">
                  <a:extLst>
                    <a:ext uri="{FF2B5EF4-FFF2-40B4-BE49-F238E27FC236}">
                      <a16:creationId xmlns:a16="http://schemas.microsoft.com/office/drawing/2014/main" id="{460AA853-2551-2A4A-B77C-50CF66CCBC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51650" name="Group 390">
                  <a:extLst>
                    <a:ext uri="{FF2B5EF4-FFF2-40B4-BE49-F238E27FC236}">
                      <a16:creationId xmlns:a16="http://schemas.microsoft.com/office/drawing/2014/main" id="{61972FD5-6116-A74C-AEEA-BA78358788F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1651" name="TextBox 391">
                    <a:extLst>
                      <a:ext uri="{FF2B5EF4-FFF2-40B4-BE49-F238E27FC236}">
                        <a16:creationId xmlns:a16="http://schemas.microsoft.com/office/drawing/2014/main" id="{9A0FA4AC-594D-5B4F-8C36-812D453468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1645" name="TextBox 381">
                <a:extLst>
                  <a:ext uri="{FF2B5EF4-FFF2-40B4-BE49-F238E27FC236}">
                    <a16:creationId xmlns:a16="http://schemas.microsoft.com/office/drawing/2014/main" id="{84C78CED-DC08-AD42-A9B4-8EBE05C755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1647" name="TextBox 384">
                <a:extLst>
                  <a:ext uri="{FF2B5EF4-FFF2-40B4-BE49-F238E27FC236}">
                    <a16:creationId xmlns:a16="http://schemas.microsoft.com/office/drawing/2014/main" id="{5151F6CE-17B9-2A49-A0D8-F0682E99EC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1574" name="Freeform 15">
              <a:extLst>
                <a:ext uri="{FF2B5EF4-FFF2-40B4-BE49-F238E27FC236}">
                  <a16:creationId xmlns:a16="http://schemas.microsoft.com/office/drawing/2014/main" id="{7B8B39D7-8FF7-4745-A1EA-816F1D8CD21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51575" name="Freeform 15">
              <a:extLst>
                <a:ext uri="{FF2B5EF4-FFF2-40B4-BE49-F238E27FC236}">
                  <a16:creationId xmlns:a16="http://schemas.microsoft.com/office/drawing/2014/main" id="{A3BEEC2A-9380-1348-8349-9C95BDC305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656" y="2907294"/>
              <a:ext cx="2004832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582" name="TextBox 294">
              <a:extLst>
                <a:ext uri="{FF2B5EF4-FFF2-40B4-BE49-F238E27FC236}">
                  <a16:creationId xmlns:a16="http://schemas.microsoft.com/office/drawing/2014/main" id="{FFBF41E2-C3EC-5A44-A388-893DCF292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584" name="TextBox 294">
              <a:extLst>
                <a:ext uri="{FF2B5EF4-FFF2-40B4-BE49-F238E27FC236}">
                  <a16:creationId xmlns:a16="http://schemas.microsoft.com/office/drawing/2014/main" id="{2A1DE14A-C329-3F4A-A426-F7419728892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1586" name="TextBox 294">
              <a:extLst>
                <a:ext uri="{FF2B5EF4-FFF2-40B4-BE49-F238E27FC236}">
                  <a16:creationId xmlns:a16="http://schemas.microsoft.com/office/drawing/2014/main" id="{AAB7865C-2F97-DB41-8FF4-22CB336918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51587" name="Group 1">
              <a:extLst>
                <a:ext uri="{FF2B5EF4-FFF2-40B4-BE49-F238E27FC236}">
                  <a16:creationId xmlns:a16="http://schemas.microsoft.com/office/drawing/2014/main" id="{C3C2EEC0-F07C-7845-9A2E-6C37834F684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51636" name="TextBox 483">
                <a:extLst>
                  <a:ext uri="{FF2B5EF4-FFF2-40B4-BE49-F238E27FC236}">
                    <a16:creationId xmlns:a16="http://schemas.microsoft.com/office/drawing/2014/main" id="{59C136EB-968F-344F-B865-47FF19AF88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51637" name="Group 43">
                <a:extLst>
                  <a:ext uri="{FF2B5EF4-FFF2-40B4-BE49-F238E27FC236}">
                    <a16:creationId xmlns:a16="http://schemas.microsoft.com/office/drawing/2014/main" id="{FECCAA45-9719-3B4E-89E3-2F45653FA9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51639" name="Group 38">
                  <a:extLst>
                    <a:ext uri="{FF2B5EF4-FFF2-40B4-BE49-F238E27FC236}">
                      <a16:creationId xmlns:a16="http://schemas.microsoft.com/office/drawing/2014/main" id="{D8D9F234-D6B0-1D48-BE1A-4C09D73497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51642" name="TextBox 39">
                    <a:extLst>
                      <a:ext uri="{FF2B5EF4-FFF2-40B4-BE49-F238E27FC236}">
                        <a16:creationId xmlns:a16="http://schemas.microsoft.com/office/drawing/2014/main" id="{488CB272-C03F-6C49-8D87-84570D9FDBF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1640" name="TextBox 41">
                  <a:extLst>
                    <a:ext uri="{FF2B5EF4-FFF2-40B4-BE49-F238E27FC236}">
                      <a16:creationId xmlns:a16="http://schemas.microsoft.com/office/drawing/2014/main" id="{EA543C3A-E0BE-9247-8ADD-522B751AC3F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1589" name="TextBox 483">
              <a:extLst>
                <a:ext uri="{FF2B5EF4-FFF2-40B4-BE49-F238E27FC236}">
                  <a16:creationId xmlns:a16="http://schemas.microsoft.com/office/drawing/2014/main" id="{D5B0040B-9137-7A48-9745-A7E4033BC3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1591" name="Group 251">
              <a:extLst>
                <a:ext uri="{FF2B5EF4-FFF2-40B4-BE49-F238E27FC236}">
                  <a16:creationId xmlns:a16="http://schemas.microsoft.com/office/drawing/2014/main" id="{C7530CFC-4209-5044-87AF-CC75AED11C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1635" name="TextBox 314">
                <a:extLst>
                  <a:ext uri="{FF2B5EF4-FFF2-40B4-BE49-F238E27FC236}">
                    <a16:creationId xmlns:a16="http://schemas.microsoft.com/office/drawing/2014/main" id="{D6FBE429-B168-764C-AF3A-3F42794DD8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1593" name="Group 225">
              <a:extLst>
                <a:ext uri="{FF2B5EF4-FFF2-40B4-BE49-F238E27FC236}">
                  <a16:creationId xmlns:a16="http://schemas.microsoft.com/office/drawing/2014/main" id="{A0FA226F-8871-B34C-B39D-887FD1AD94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51632" name="TextBox 380">
                <a:extLst>
                  <a:ext uri="{FF2B5EF4-FFF2-40B4-BE49-F238E27FC236}">
                    <a16:creationId xmlns:a16="http://schemas.microsoft.com/office/drawing/2014/main" id="{211D9386-1E0B-3641-9CD8-CE8221F9CB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4" name="Group 225">
              <a:extLst>
                <a:ext uri="{FF2B5EF4-FFF2-40B4-BE49-F238E27FC236}">
                  <a16:creationId xmlns:a16="http://schemas.microsoft.com/office/drawing/2014/main" id="{2C065A39-73DD-CE46-A800-A7F76C9850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51630" name="TextBox 380">
                <a:extLst>
                  <a:ext uri="{FF2B5EF4-FFF2-40B4-BE49-F238E27FC236}">
                    <a16:creationId xmlns:a16="http://schemas.microsoft.com/office/drawing/2014/main" id="{13120F3B-EA04-3F4C-A17F-7CCC778BEC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5" name="Group 225">
              <a:extLst>
                <a:ext uri="{FF2B5EF4-FFF2-40B4-BE49-F238E27FC236}">
                  <a16:creationId xmlns:a16="http://schemas.microsoft.com/office/drawing/2014/main" id="{7ED8F041-94A7-B445-A6EE-1F43304759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51628" name="TextBox 380">
                <a:extLst>
                  <a:ext uri="{FF2B5EF4-FFF2-40B4-BE49-F238E27FC236}">
                    <a16:creationId xmlns:a16="http://schemas.microsoft.com/office/drawing/2014/main" id="{122438B7-DB9F-E543-BD2F-B9B9B0F967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6" name="Group 225">
              <a:extLst>
                <a:ext uri="{FF2B5EF4-FFF2-40B4-BE49-F238E27FC236}">
                  <a16:creationId xmlns:a16="http://schemas.microsoft.com/office/drawing/2014/main" id="{6BA757C2-C150-764D-A1AB-499422BC11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51626" name="TextBox 380">
                <a:extLst>
                  <a:ext uri="{FF2B5EF4-FFF2-40B4-BE49-F238E27FC236}">
                    <a16:creationId xmlns:a16="http://schemas.microsoft.com/office/drawing/2014/main" id="{6077A550-D092-5D46-9D1C-FA2A25B919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7" name="Group 225">
              <a:extLst>
                <a:ext uri="{FF2B5EF4-FFF2-40B4-BE49-F238E27FC236}">
                  <a16:creationId xmlns:a16="http://schemas.microsoft.com/office/drawing/2014/main" id="{06DD7A73-7386-2A42-91C7-A59EC4386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51624" name="TextBox 380">
                <a:extLst>
                  <a:ext uri="{FF2B5EF4-FFF2-40B4-BE49-F238E27FC236}">
                    <a16:creationId xmlns:a16="http://schemas.microsoft.com/office/drawing/2014/main" id="{153807DF-3781-1145-A5DD-862EBEA09C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8" name="Group 3">
              <a:extLst>
                <a:ext uri="{FF2B5EF4-FFF2-40B4-BE49-F238E27FC236}">
                  <a16:creationId xmlns:a16="http://schemas.microsoft.com/office/drawing/2014/main" id="{420AD272-1AA4-F046-AA2F-F9E640734F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599" name="Group 112">
              <a:extLst>
                <a:ext uri="{FF2B5EF4-FFF2-40B4-BE49-F238E27FC236}">
                  <a16:creationId xmlns:a16="http://schemas.microsoft.com/office/drawing/2014/main" id="{82140096-071A-FC4F-A7E1-EE52793F41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1600" name="Group 5">
              <a:extLst>
                <a:ext uri="{FF2B5EF4-FFF2-40B4-BE49-F238E27FC236}">
                  <a16:creationId xmlns:a16="http://schemas.microsoft.com/office/drawing/2014/main" id="{DD50681B-B005-814D-A1F8-3344C8B82F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1610" name="TextBox 4">
                <a:extLst>
                  <a:ext uri="{FF2B5EF4-FFF2-40B4-BE49-F238E27FC236}">
                    <a16:creationId xmlns:a16="http://schemas.microsoft.com/office/drawing/2014/main" id="{618BA234-CDBC-FF43-AB35-711B7C9DCB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1603" name="TextBox 7">
              <a:extLst>
                <a:ext uri="{FF2B5EF4-FFF2-40B4-BE49-F238E27FC236}">
                  <a16:creationId xmlns:a16="http://schemas.microsoft.com/office/drawing/2014/main" id="{A1B1F4BC-8BE9-A74C-A8DA-8A90E96387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51604" name="TextBox 124">
              <a:extLst>
                <a:ext uri="{FF2B5EF4-FFF2-40B4-BE49-F238E27FC236}">
                  <a16:creationId xmlns:a16="http://schemas.microsoft.com/office/drawing/2014/main" id="{24585358-406D-FE41-8459-871CE1759F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1606" name="TextBox 8">
              <a:extLst>
                <a:ext uri="{FF2B5EF4-FFF2-40B4-BE49-F238E27FC236}">
                  <a16:creationId xmlns:a16="http://schemas.microsoft.com/office/drawing/2014/main" id="{39C6D2F1-13A9-EE4D-8EAB-56E8D517C9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1608" name="TextBox 128">
              <a:extLst>
                <a:ext uri="{FF2B5EF4-FFF2-40B4-BE49-F238E27FC236}">
                  <a16:creationId xmlns:a16="http://schemas.microsoft.com/office/drawing/2014/main" id="{4F2A7DD8-B729-F644-9218-6B4C78F0E0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51555" name="TextBox 126">
            <a:extLst>
              <a:ext uri="{FF2B5EF4-FFF2-40B4-BE49-F238E27FC236}">
                <a16:creationId xmlns:a16="http://schemas.microsoft.com/office/drawing/2014/main" id="{7689C2AA-850F-614D-B817-0841CDF80E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6200" y="2597151"/>
            <a:ext cx="9525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</a:t>
            </a:r>
          </a:p>
        </p:txBody>
      </p:sp>
      <p:sp>
        <p:nvSpPr>
          <p:cNvPr id="151556" name="TextBox 129">
            <a:extLst>
              <a:ext uri="{FF2B5EF4-FFF2-40B4-BE49-F238E27FC236}">
                <a16:creationId xmlns:a16="http://schemas.microsoft.com/office/drawing/2014/main" id="{C59A6347-81CE-7A40-95D0-FCACBBDA8CE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139" y="3789364"/>
            <a:ext cx="12144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51557" name="TextBox 130">
            <a:extLst>
              <a:ext uri="{FF2B5EF4-FFF2-40B4-BE49-F238E27FC236}">
                <a16:creationId xmlns:a16="http://schemas.microsoft.com/office/drawing/2014/main" id="{AAD9E1B2-C746-2344-8F61-7A602AFB1F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2625" y="5716588"/>
            <a:ext cx="12144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51558" name="TextBox 131">
            <a:extLst>
              <a:ext uri="{FF2B5EF4-FFF2-40B4-BE49-F238E27FC236}">
                <a16:creationId xmlns:a16="http://schemas.microsoft.com/office/drawing/2014/main" id="{875033CD-6A33-914E-AC83-FE602DD04B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5267326"/>
            <a:ext cx="1798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 + Offset</a:t>
            </a:r>
          </a:p>
        </p:txBody>
      </p:sp>
      <p:sp>
        <p:nvSpPr>
          <p:cNvPr id="151559" name="TextBox 132">
            <a:extLst>
              <a:ext uri="{FF2B5EF4-FFF2-40B4-BE49-F238E27FC236}">
                <a16:creationId xmlns:a16="http://schemas.microsoft.com/office/drawing/2014/main" id="{7CF4B3DD-A5FF-7F46-9571-42CF0F7BE8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3676" y="3762376"/>
            <a:ext cx="593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Offset</a:t>
            </a:r>
          </a:p>
        </p:txBody>
      </p:sp>
      <p:sp>
        <p:nvSpPr>
          <p:cNvPr id="151560" name="TextBox 133">
            <a:extLst>
              <a:ext uri="{FF2B5EF4-FFF2-40B4-BE49-F238E27FC236}">
                <a16:creationId xmlns:a16="http://schemas.microsoft.com/office/drawing/2014/main" id="{83C08451-5308-F04F-90B9-8E27117F67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4125" y="1547813"/>
            <a:ext cx="2114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200">
                <a:solidFill>
                  <a:srgbClr val="FF0000"/>
                </a:solidFill>
              </a:rPr>
              <a:t>Offset from the second byte </a:t>
            </a:r>
          </a:p>
          <a:p>
            <a:pPr algn="ctr"/>
            <a:r>
              <a:rPr lang="en-US" altLang="en-US" sz="1200">
                <a:solidFill>
                  <a:srgbClr val="FF0000"/>
                </a:solidFill>
              </a:rPr>
              <a:t>of the current instruction</a:t>
            </a:r>
          </a:p>
        </p:txBody>
      </p:sp>
    </p:spTree>
  </p:cSld>
  <p:clrMapOvr>
    <a:masterClrMapping/>
  </p:clrMapOvr>
</p:sld>
</file>

<file path=ppt/slides/slide1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3601" name="TextBox 12">
            <a:extLst>
              <a:ext uri="{FF2B5EF4-FFF2-40B4-BE49-F238E27FC236}">
                <a16:creationId xmlns:a16="http://schemas.microsoft.com/office/drawing/2014/main" id="{DB38B3AC-17E2-6247-BB1A-B7501B1C52D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53602" name="Group 6">
            <a:extLst>
              <a:ext uri="{FF2B5EF4-FFF2-40B4-BE49-F238E27FC236}">
                <a16:creationId xmlns:a16="http://schemas.microsoft.com/office/drawing/2014/main" id="{D9B065CE-774C-B947-85EE-0D0E8BFA5651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53603" name="Group 9">
              <a:extLst>
                <a:ext uri="{FF2B5EF4-FFF2-40B4-BE49-F238E27FC236}">
                  <a16:creationId xmlns:a16="http://schemas.microsoft.com/office/drawing/2014/main" id="{868723B3-9AB9-D448-BD03-83410D629E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641" y="62157"/>
              <a:ext cx="8872733" cy="6147833"/>
              <a:chOff x="112641" y="62157"/>
              <a:chExt cx="8872733" cy="6147833"/>
            </a:xfrm>
          </p:grpSpPr>
          <p:grpSp>
            <p:nvGrpSpPr>
              <p:cNvPr id="153609" name="Group 226">
                <a:extLst>
                  <a:ext uri="{FF2B5EF4-FFF2-40B4-BE49-F238E27FC236}">
                    <a16:creationId xmlns:a16="http://schemas.microsoft.com/office/drawing/2014/main" id="{AA8451DB-3E37-9748-A8B3-79727E66E3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0661" y="555625"/>
                <a:ext cx="248763" cy="288597"/>
                <a:chOff x="341886" y="1040645"/>
                <a:chExt cx="248786" cy="288546"/>
              </a:xfrm>
            </p:grpSpPr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78057887-0935-304B-9806-E86B2784E2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0262" y="1212249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721" name="TextBox 379">
                  <a:extLst>
                    <a:ext uri="{FF2B5EF4-FFF2-40B4-BE49-F238E27FC236}">
                      <a16:creationId xmlns:a16="http://schemas.microsoft.com/office/drawing/2014/main" id="{EA0BAAF7-EBEB-2E4F-929B-0F7C92095A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grpSp>
            <p:nvGrpSpPr>
              <p:cNvPr id="153610" name="Group 227">
                <a:extLst>
                  <a:ext uri="{FF2B5EF4-FFF2-40B4-BE49-F238E27FC236}">
                    <a16:creationId xmlns:a16="http://schemas.microsoft.com/office/drawing/2014/main" id="{21DDADD4-0C48-3740-A0AF-65920761BF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221" y="1524561"/>
                <a:ext cx="248763" cy="288597"/>
                <a:chOff x="341886" y="1040645"/>
                <a:chExt cx="248786" cy="288546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984B15EA-4510-0246-9C65-E31BFDAEE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9978" y="1211600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719" name="TextBox 376">
                  <a:extLst>
                    <a:ext uri="{FF2B5EF4-FFF2-40B4-BE49-F238E27FC236}">
                      <a16:creationId xmlns:a16="http://schemas.microsoft.com/office/drawing/2014/main" id="{6098D0B7-4B83-6B40-8163-0476557074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grpSp>
            <p:nvGrpSpPr>
              <p:cNvPr id="153611" name="Group 228">
                <a:extLst>
                  <a:ext uri="{FF2B5EF4-FFF2-40B4-BE49-F238E27FC236}">
                    <a16:creationId xmlns:a16="http://schemas.microsoft.com/office/drawing/2014/main" id="{BF7B4FF2-A79E-464F-A8C9-E3257B3218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3688" y="1038297"/>
                <a:ext cx="312877" cy="288597"/>
                <a:chOff x="341886" y="1040645"/>
                <a:chExt cx="312906" cy="288546"/>
              </a:xfrm>
            </p:grpSpPr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112586EB-D8E9-3F40-9BBF-76AF0EFCC8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0396" y="1212133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717" name="TextBox 374">
                  <a:extLst>
                    <a:ext uri="{FF2B5EF4-FFF2-40B4-BE49-F238E27FC236}">
                      <a16:creationId xmlns:a16="http://schemas.microsoft.com/office/drawing/2014/main" id="{3441B307-69F7-F24E-AFE4-75D2D14A29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31290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</p:grpSp>
          <p:grpSp>
            <p:nvGrpSpPr>
              <p:cNvPr id="153612" name="Group 229">
                <a:extLst>
                  <a:ext uri="{FF2B5EF4-FFF2-40B4-BE49-F238E27FC236}">
                    <a16:creationId xmlns:a16="http://schemas.microsoft.com/office/drawing/2014/main" id="{5C55442C-CF54-8247-9ED4-C3D5F9A13B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5376" y="800985"/>
                <a:ext cx="312877" cy="288597"/>
                <a:chOff x="2665390" y="769728"/>
                <a:chExt cx="312906" cy="288546"/>
              </a:xfrm>
            </p:grpSpPr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CFE54D3F-3512-0848-8078-7E09EBBD36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93974" y="940424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715" name="TextBox 372">
                  <a:extLst>
                    <a:ext uri="{FF2B5EF4-FFF2-40B4-BE49-F238E27FC236}">
                      <a16:creationId xmlns:a16="http://schemas.microsoft.com/office/drawing/2014/main" id="{739B1096-68C0-6D48-8CDB-038FC74068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5390" y="769728"/>
                  <a:ext cx="31290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</p:grpSp>
          <p:grpSp>
            <p:nvGrpSpPr>
              <p:cNvPr id="153613" name="Group 230">
                <a:extLst>
                  <a:ext uri="{FF2B5EF4-FFF2-40B4-BE49-F238E27FC236}">
                    <a16:creationId xmlns:a16="http://schemas.microsoft.com/office/drawing/2014/main" id="{9CED27EB-B89F-654F-9419-517C4F211A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07664" y="797267"/>
                <a:ext cx="508426" cy="288597"/>
                <a:chOff x="2665390" y="769728"/>
                <a:chExt cx="508473" cy="288546"/>
              </a:xfrm>
            </p:grpSpPr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4053D714-AF01-9E4E-A7D7-118F96ED4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94609" y="940968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713" name="TextBox 370">
                  <a:extLst>
                    <a:ext uri="{FF2B5EF4-FFF2-40B4-BE49-F238E27FC236}">
                      <a16:creationId xmlns:a16="http://schemas.microsoft.com/office/drawing/2014/main" id="{0CECFBF8-37AF-1446-B367-08B09B36B7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5390" y="769728"/>
                  <a:ext cx="508473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 high</a:t>
                  </a:r>
                </a:p>
              </p:txBody>
            </p:sp>
          </p:grpSp>
          <p:grpSp>
            <p:nvGrpSpPr>
              <p:cNvPr id="153614" name="Group 232">
                <a:extLst>
                  <a:ext uri="{FF2B5EF4-FFF2-40B4-BE49-F238E27FC236}">
                    <a16:creationId xmlns:a16="http://schemas.microsoft.com/office/drawing/2014/main" id="{576B3D45-CA36-3741-8819-665DC657AC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30512" y="1218276"/>
                <a:ext cx="492183" cy="246221"/>
                <a:chOff x="8545730" y="1271404"/>
                <a:chExt cx="492229" cy="246178"/>
              </a:xfrm>
            </p:grpSpPr>
            <p:sp>
              <p:nvSpPr>
                <p:cNvPr id="153710" name="TextBox 367">
                  <a:extLst>
                    <a:ext uri="{FF2B5EF4-FFF2-40B4-BE49-F238E27FC236}">
                      <a16:creationId xmlns:a16="http://schemas.microsoft.com/office/drawing/2014/main" id="{A240D616-404C-574A-9EC3-9F39282808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473250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 low</a:t>
                  </a:r>
                </a:p>
              </p:txBody>
            </p: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88F34348-1DFD-A744-8BDB-1F0A6C08D8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719" y="1401022"/>
                  <a:ext cx="128602" cy="10950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23" name="Trapezoid 109">
                <a:extLst>
                  <a:ext uri="{FF2B5EF4-FFF2-40B4-BE49-F238E27FC236}">
                    <a16:creationId xmlns:a16="http://schemas.microsoft.com/office/drawing/2014/main" id="{19E15A95-6860-C34E-A5DA-7F39B84EFC53}"/>
                  </a:ext>
                </a:extLst>
              </p:cNvPr>
              <p:cNvSpPr/>
              <p:nvPr/>
            </p:nvSpPr>
            <p:spPr bwMode="auto">
              <a:xfrm rot="5400000" flipH="1">
                <a:off x="498413" y="639937"/>
                <a:ext cx="6349" cy="30798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853452"/>
                  <a:gd name="connsiteY0" fmla="*/ 600 h 1295044"/>
                  <a:gd name="connsiteX1" fmla="*/ 2744893 w 2853452"/>
                  <a:gd name="connsiteY1" fmla="*/ 0 h 1295044"/>
                  <a:gd name="connsiteX2" fmla="*/ 2303335 w 2853452"/>
                  <a:gd name="connsiteY2" fmla="*/ 1295044 h 1295044"/>
                  <a:gd name="connsiteX3" fmla="*/ 2303407 w 2853452"/>
                  <a:gd name="connsiteY3" fmla="*/ 1240752 h 1295044"/>
                  <a:gd name="connsiteX0" fmla="*/ 441702 w 550261"/>
                  <a:gd name="connsiteY0" fmla="*/ 0 h 1295044"/>
                  <a:gd name="connsiteX1" fmla="*/ 144 w 550261"/>
                  <a:gd name="connsiteY1" fmla="*/ 1295044 h 1295044"/>
                  <a:gd name="connsiteX2" fmla="*/ 216 w 550261"/>
                  <a:gd name="connsiteY2" fmla="*/ 1240752 h 1295044"/>
                  <a:gd name="connsiteX0" fmla="*/ 144 w 359"/>
                  <a:gd name="connsiteY0" fmla="*/ 54292 h 54292"/>
                  <a:gd name="connsiteX1" fmla="*/ 216 w 359"/>
                  <a:gd name="connsiteY1" fmla="*/ 0 h 54292"/>
                  <a:gd name="connsiteX0" fmla="*/ 4011 w 10020"/>
                  <a:gd name="connsiteY0" fmla="*/ 10000 h 10000"/>
                  <a:gd name="connsiteX1" fmla="*/ 6017 w 10020"/>
                  <a:gd name="connsiteY1" fmla="*/ 0 h 10000"/>
                  <a:gd name="connsiteX0" fmla="*/ 7 w 2012"/>
                  <a:gd name="connsiteY0" fmla="*/ 10000 h 10000"/>
                  <a:gd name="connsiteX1" fmla="*/ 2013 w 2012"/>
                  <a:gd name="connsiteY1" fmla="*/ 0 h 10000"/>
                  <a:gd name="connsiteX0" fmla="*/ 1258204 w 1258252"/>
                  <a:gd name="connsiteY0" fmla="*/ 9800 h 9800"/>
                  <a:gd name="connsiteX1" fmla="*/ 5 w 1258252"/>
                  <a:gd name="connsiteY1" fmla="*/ 0 h 9800"/>
                  <a:gd name="connsiteX0" fmla="*/ 0 w 10158"/>
                  <a:gd name="connsiteY0" fmla="*/ 10000 h 10000"/>
                  <a:gd name="connsiteX1" fmla="*/ 10158 w 10158"/>
                  <a:gd name="connsiteY1" fmla="*/ 0 h 10000"/>
                  <a:gd name="connsiteX0" fmla="*/ 4960 w 4960"/>
                  <a:gd name="connsiteY0" fmla="*/ 10000 h 10000"/>
                  <a:gd name="connsiteX1" fmla="*/ 0 w 4960"/>
                  <a:gd name="connsiteY1" fmla="*/ 0 h 10000"/>
                  <a:gd name="connsiteX0" fmla="*/ 0 w 10322"/>
                  <a:gd name="connsiteY0" fmla="*/ 9796 h 9796"/>
                  <a:gd name="connsiteX1" fmla="*/ 10322 w 10322"/>
                  <a:gd name="connsiteY1" fmla="*/ 0 h 9796"/>
                  <a:gd name="connsiteX0" fmla="*/ 1 w 10002"/>
                  <a:gd name="connsiteY0" fmla="*/ 9799 h 9799"/>
                  <a:gd name="connsiteX1" fmla="*/ 10002 w 10002"/>
                  <a:gd name="connsiteY1" fmla="*/ 0 h 9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2" h="9799">
                    <a:moveTo>
                      <a:pt x="1" y="9799"/>
                    </a:moveTo>
                    <a:lnTo>
                      <a:pt x="1000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39456910-E24B-C34E-90D7-6E9B2F104E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09819" y="1035206"/>
                <a:ext cx="100649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4B6522F0-781E-D54B-9250-220253F669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54314" y="1001872"/>
                <a:ext cx="80965" cy="82543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3" name="Trapezoid 109">
                <a:extLst>
                  <a:ext uri="{FF2B5EF4-FFF2-40B4-BE49-F238E27FC236}">
                    <a16:creationId xmlns:a16="http://schemas.microsoft.com/office/drawing/2014/main" id="{84087A0A-EE2E-074D-8AAF-A8908627A308}"/>
                  </a:ext>
                </a:extLst>
              </p:cNvPr>
              <p:cNvSpPr/>
              <p:nvPr/>
            </p:nvSpPr>
            <p:spPr bwMode="auto">
              <a:xfrm rot="5400000" flipV="1">
                <a:off x="1986911" y="1940711"/>
                <a:ext cx="3311227" cy="149069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5987 w 2176773"/>
                  <a:gd name="connsiteY0" fmla="*/ 117093 h 1299602"/>
                  <a:gd name="connsiteX1" fmla="*/ 1790603 w 2176773"/>
                  <a:gd name="connsiteY1" fmla="*/ 1856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0" fmla="*/ 1795987 w 2173461"/>
                  <a:gd name="connsiteY0" fmla="*/ 117093 h 1302948"/>
                  <a:gd name="connsiteX1" fmla="*/ 1790603 w 2173461"/>
                  <a:gd name="connsiteY1" fmla="*/ 1856 h 1302948"/>
                  <a:gd name="connsiteX2" fmla="*/ 2173461 w 2173461"/>
                  <a:gd name="connsiteY2" fmla="*/ 0 h 1302948"/>
                  <a:gd name="connsiteX3" fmla="*/ 542662 w 2173461"/>
                  <a:gd name="connsiteY3" fmla="*/ 1302948 h 1302948"/>
                  <a:gd name="connsiteX4" fmla="*/ 0 w 2173461"/>
                  <a:gd name="connsiteY4" fmla="*/ 1299602 h 1302948"/>
                  <a:gd name="connsiteX0" fmla="*/ 1795987 w 2173461"/>
                  <a:gd name="connsiteY0" fmla="*/ 117093 h 1302948"/>
                  <a:gd name="connsiteX1" fmla="*/ 1790603 w 2173461"/>
                  <a:gd name="connsiteY1" fmla="*/ 1856 h 1302948"/>
                  <a:gd name="connsiteX2" fmla="*/ 2173461 w 2173461"/>
                  <a:gd name="connsiteY2" fmla="*/ 0 h 1302948"/>
                  <a:gd name="connsiteX3" fmla="*/ 542662 w 2173461"/>
                  <a:gd name="connsiteY3" fmla="*/ 1302948 h 1302948"/>
                  <a:gd name="connsiteX4" fmla="*/ 0 w 2173461"/>
                  <a:gd name="connsiteY4" fmla="*/ 1299602 h 1302948"/>
                  <a:gd name="connsiteX0" fmla="*/ 1795987 w 1795987"/>
                  <a:gd name="connsiteY0" fmla="*/ 115237 h 1581031"/>
                  <a:gd name="connsiteX1" fmla="*/ 1790603 w 1795987"/>
                  <a:gd name="connsiteY1" fmla="*/ 0 h 1581031"/>
                  <a:gd name="connsiteX2" fmla="*/ 542355 w 1795987"/>
                  <a:gd name="connsiteY2" fmla="*/ 1581031 h 1581031"/>
                  <a:gd name="connsiteX3" fmla="*/ 542662 w 1795987"/>
                  <a:gd name="connsiteY3" fmla="*/ 1301092 h 1581031"/>
                  <a:gd name="connsiteX4" fmla="*/ 0 w 1795987"/>
                  <a:gd name="connsiteY4" fmla="*/ 1297746 h 1581031"/>
                  <a:gd name="connsiteX0" fmla="*/ 1795987 w 2406399"/>
                  <a:gd name="connsiteY0" fmla="*/ 0 h 1610148"/>
                  <a:gd name="connsiteX1" fmla="*/ 2406399 w 2406399"/>
                  <a:gd name="connsiteY1" fmla="*/ 1610148 h 1610148"/>
                  <a:gd name="connsiteX2" fmla="*/ 542355 w 2406399"/>
                  <a:gd name="connsiteY2" fmla="*/ 1465794 h 1610148"/>
                  <a:gd name="connsiteX3" fmla="*/ 542662 w 2406399"/>
                  <a:gd name="connsiteY3" fmla="*/ 1185855 h 1610148"/>
                  <a:gd name="connsiteX4" fmla="*/ 0 w 2406399"/>
                  <a:gd name="connsiteY4" fmla="*/ 1182509 h 1610148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542355 w 2406399"/>
                  <a:gd name="connsiteY2" fmla="*/ 283285 h 427639"/>
                  <a:gd name="connsiteX3" fmla="*/ 542662 w 2406399"/>
                  <a:gd name="connsiteY3" fmla="*/ 3346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542662 w 2406399"/>
                  <a:gd name="connsiteY3" fmla="*/ 3346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417793 w 2417793"/>
                  <a:gd name="connsiteY0" fmla="*/ 334906 h 427639"/>
                  <a:gd name="connsiteX1" fmla="*/ 2406399 w 2417793"/>
                  <a:gd name="connsiteY1" fmla="*/ 427639 h 427639"/>
                  <a:gd name="connsiteX2" fmla="*/ 815710 w 2417793"/>
                  <a:gd name="connsiteY2" fmla="*/ 423858 h 427639"/>
                  <a:gd name="connsiteX3" fmla="*/ 497605 w 2417793"/>
                  <a:gd name="connsiteY3" fmla="*/ 1420 h 427639"/>
                  <a:gd name="connsiteX4" fmla="*/ 0 w 2417793"/>
                  <a:gd name="connsiteY4" fmla="*/ 0 h 427639"/>
                  <a:gd name="connsiteX0" fmla="*/ 2405777 w 2406399"/>
                  <a:gd name="connsiteY0" fmla="*/ 332980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405777 w 2406399"/>
                  <a:gd name="connsiteY0" fmla="*/ 335955 h 430614"/>
                  <a:gd name="connsiteX1" fmla="*/ 2406399 w 2406399"/>
                  <a:gd name="connsiteY1" fmla="*/ 430614 h 430614"/>
                  <a:gd name="connsiteX2" fmla="*/ 815710 w 2406399"/>
                  <a:gd name="connsiteY2" fmla="*/ 426833 h 430614"/>
                  <a:gd name="connsiteX3" fmla="*/ 389998 w 2406399"/>
                  <a:gd name="connsiteY3" fmla="*/ 0 h 430614"/>
                  <a:gd name="connsiteX4" fmla="*/ 0 w 2406399"/>
                  <a:gd name="connsiteY4" fmla="*/ 2975 h 430614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15710 w 2406399"/>
                  <a:gd name="connsiteY2" fmla="*/ 524252 h 528033"/>
                  <a:gd name="connsiteX3" fmla="*/ 429753 w 2406399"/>
                  <a:gd name="connsiteY3" fmla="*/ 0 h 528033"/>
                  <a:gd name="connsiteX4" fmla="*/ 0 w 2406399"/>
                  <a:gd name="connsiteY4" fmla="*/ 100394 h 528033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15710 w 2406399"/>
                  <a:gd name="connsiteY2" fmla="*/ 524252 h 528033"/>
                  <a:gd name="connsiteX3" fmla="*/ 429753 w 2406399"/>
                  <a:gd name="connsiteY3" fmla="*/ 0 h 528033"/>
                  <a:gd name="connsiteX4" fmla="*/ 0 w 2406399"/>
                  <a:gd name="connsiteY4" fmla="*/ 5189 h 528033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89402 w 2406399"/>
                  <a:gd name="connsiteY2" fmla="*/ 517124 h 528033"/>
                  <a:gd name="connsiteX3" fmla="*/ 429753 w 2406399"/>
                  <a:gd name="connsiteY3" fmla="*/ 0 h 528033"/>
                  <a:gd name="connsiteX4" fmla="*/ 0 w 2406399"/>
                  <a:gd name="connsiteY4" fmla="*/ 5189 h 528033"/>
                  <a:gd name="connsiteX0" fmla="*/ 2405777 w 2406399"/>
                  <a:gd name="connsiteY0" fmla="*/ 457135 h 551794"/>
                  <a:gd name="connsiteX1" fmla="*/ 2406399 w 2406399"/>
                  <a:gd name="connsiteY1" fmla="*/ 551794 h 551794"/>
                  <a:gd name="connsiteX2" fmla="*/ 889402 w 2406399"/>
                  <a:gd name="connsiteY2" fmla="*/ 540885 h 551794"/>
                  <a:gd name="connsiteX3" fmla="*/ 441389 w 2406399"/>
                  <a:gd name="connsiteY3" fmla="*/ 0 h 551794"/>
                  <a:gd name="connsiteX4" fmla="*/ 0 w 2406399"/>
                  <a:gd name="connsiteY4" fmla="*/ 28950 h 551794"/>
                  <a:gd name="connsiteX0" fmla="*/ 2491105 w 2491727"/>
                  <a:gd name="connsiteY0" fmla="*/ 463826 h 558485"/>
                  <a:gd name="connsiteX1" fmla="*/ 2491727 w 2491727"/>
                  <a:gd name="connsiteY1" fmla="*/ 558485 h 558485"/>
                  <a:gd name="connsiteX2" fmla="*/ 974730 w 2491727"/>
                  <a:gd name="connsiteY2" fmla="*/ 547576 h 558485"/>
                  <a:gd name="connsiteX3" fmla="*/ 526717 w 2491727"/>
                  <a:gd name="connsiteY3" fmla="*/ 6691 h 558485"/>
                  <a:gd name="connsiteX4" fmla="*/ 0 w 2491727"/>
                  <a:gd name="connsiteY4" fmla="*/ 0 h 558485"/>
                  <a:gd name="connsiteX0" fmla="*/ 2483348 w 2483970"/>
                  <a:gd name="connsiteY0" fmla="*/ 457135 h 551794"/>
                  <a:gd name="connsiteX1" fmla="*/ 2483970 w 2483970"/>
                  <a:gd name="connsiteY1" fmla="*/ 551794 h 551794"/>
                  <a:gd name="connsiteX2" fmla="*/ 966973 w 2483970"/>
                  <a:gd name="connsiteY2" fmla="*/ 540885 h 551794"/>
                  <a:gd name="connsiteX3" fmla="*/ 518960 w 2483970"/>
                  <a:gd name="connsiteY3" fmla="*/ 0 h 551794"/>
                  <a:gd name="connsiteX4" fmla="*/ 0 w 2483970"/>
                  <a:gd name="connsiteY4" fmla="*/ 2813 h 551794"/>
                  <a:gd name="connsiteX0" fmla="*/ 2483348 w 2483970"/>
                  <a:gd name="connsiteY0" fmla="*/ 457135 h 551794"/>
                  <a:gd name="connsiteX1" fmla="*/ 2483970 w 2483970"/>
                  <a:gd name="connsiteY1" fmla="*/ 551794 h 551794"/>
                  <a:gd name="connsiteX2" fmla="*/ 974730 w 2483970"/>
                  <a:gd name="connsiteY2" fmla="*/ 548013 h 551794"/>
                  <a:gd name="connsiteX3" fmla="*/ 518960 w 2483970"/>
                  <a:gd name="connsiteY3" fmla="*/ 0 h 551794"/>
                  <a:gd name="connsiteX4" fmla="*/ 0 w 2483970"/>
                  <a:gd name="connsiteY4" fmla="*/ 2813 h 551794"/>
                  <a:gd name="connsiteX0" fmla="*/ 2483348 w 2483970"/>
                  <a:gd name="connsiteY0" fmla="*/ 457135 h 555141"/>
                  <a:gd name="connsiteX1" fmla="*/ 2483970 w 2483970"/>
                  <a:gd name="connsiteY1" fmla="*/ 551794 h 555141"/>
                  <a:gd name="connsiteX2" fmla="*/ 978609 w 2483970"/>
                  <a:gd name="connsiteY2" fmla="*/ 555141 h 555141"/>
                  <a:gd name="connsiteX3" fmla="*/ 518960 w 2483970"/>
                  <a:gd name="connsiteY3" fmla="*/ 0 h 555141"/>
                  <a:gd name="connsiteX4" fmla="*/ 0 w 2483970"/>
                  <a:gd name="connsiteY4" fmla="*/ 2813 h 555141"/>
                  <a:gd name="connsiteX0" fmla="*/ 2483348 w 2483970"/>
                  <a:gd name="connsiteY0" fmla="*/ 454322 h 552328"/>
                  <a:gd name="connsiteX1" fmla="*/ 2483970 w 2483970"/>
                  <a:gd name="connsiteY1" fmla="*/ 548981 h 552328"/>
                  <a:gd name="connsiteX2" fmla="*/ 978609 w 2483970"/>
                  <a:gd name="connsiteY2" fmla="*/ 552328 h 552328"/>
                  <a:gd name="connsiteX3" fmla="*/ 522840 w 2483970"/>
                  <a:gd name="connsiteY3" fmla="*/ 1939 h 552328"/>
                  <a:gd name="connsiteX4" fmla="*/ 0 w 2483970"/>
                  <a:gd name="connsiteY4" fmla="*/ 0 h 552328"/>
                  <a:gd name="connsiteX0" fmla="*/ 2483348 w 2483970"/>
                  <a:gd name="connsiteY0" fmla="*/ 454322 h 548981"/>
                  <a:gd name="connsiteX1" fmla="*/ 2483970 w 2483970"/>
                  <a:gd name="connsiteY1" fmla="*/ 548981 h 548981"/>
                  <a:gd name="connsiteX2" fmla="*/ 985056 w 2483970"/>
                  <a:gd name="connsiteY2" fmla="*/ 548379 h 548981"/>
                  <a:gd name="connsiteX3" fmla="*/ 522840 w 2483970"/>
                  <a:gd name="connsiteY3" fmla="*/ 1939 h 548981"/>
                  <a:gd name="connsiteX4" fmla="*/ 0 w 2483970"/>
                  <a:gd name="connsiteY4" fmla="*/ 0 h 548981"/>
                  <a:gd name="connsiteX0" fmla="*/ 2483348 w 2483970"/>
                  <a:gd name="connsiteY0" fmla="*/ 454322 h 554303"/>
                  <a:gd name="connsiteX1" fmla="*/ 2483970 w 2483970"/>
                  <a:gd name="connsiteY1" fmla="*/ 548981 h 554303"/>
                  <a:gd name="connsiteX2" fmla="*/ 985056 w 2483970"/>
                  <a:gd name="connsiteY2" fmla="*/ 554303 h 554303"/>
                  <a:gd name="connsiteX3" fmla="*/ 522840 w 2483970"/>
                  <a:gd name="connsiteY3" fmla="*/ 1939 h 554303"/>
                  <a:gd name="connsiteX4" fmla="*/ 0 w 2483970"/>
                  <a:gd name="connsiteY4" fmla="*/ 0 h 554303"/>
                  <a:gd name="connsiteX0" fmla="*/ 2483348 w 2483970"/>
                  <a:gd name="connsiteY0" fmla="*/ 454322 h 548981"/>
                  <a:gd name="connsiteX1" fmla="*/ 2483970 w 2483970"/>
                  <a:gd name="connsiteY1" fmla="*/ 548981 h 548981"/>
                  <a:gd name="connsiteX2" fmla="*/ 985056 w 2483970"/>
                  <a:gd name="connsiteY2" fmla="*/ 548379 h 548981"/>
                  <a:gd name="connsiteX3" fmla="*/ 522840 w 2483970"/>
                  <a:gd name="connsiteY3" fmla="*/ 1939 h 548981"/>
                  <a:gd name="connsiteX4" fmla="*/ 0 w 2483970"/>
                  <a:gd name="connsiteY4" fmla="*/ 0 h 548981"/>
                  <a:gd name="connsiteX0" fmla="*/ 2483970 w 2483970"/>
                  <a:gd name="connsiteY0" fmla="*/ 548981 h 548981"/>
                  <a:gd name="connsiteX1" fmla="*/ 985056 w 2483970"/>
                  <a:gd name="connsiteY1" fmla="*/ 548379 h 548981"/>
                  <a:gd name="connsiteX2" fmla="*/ 522840 w 2483970"/>
                  <a:gd name="connsiteY2" fmla="*/ 1939 h 548981"/>
                  <a:gd name="connsiteX3" fmla="*/ 0 w 2483970"/>
                  <a:gd name="connsiteY3" fmla="*/ 0 h 548981"/>
                  <a:gd name="connsiteX0" fmla="*/ 1635827 w 1635827"/>
                  <a:gd name="connsiteY0" fmla="*/ 548982 h 548982"/>
                  <a:gd name="connsiteX1" fmla="*/ 985056 w 1635827"/>
                  <a:gd name="connsiteY1" fmla="*/ 548379 h 548982"/>
                  <a:gd name="connsiteX2" fmla="*/ 522840 w 1635827"/>
                  <a:gd name="connsiteY2" fmla="*/ 1939 h 548982"/>
                  <a:gd name="connsiteX3" fmla="*/ 0 w 1635827"/>
                  <a:gd name="connsiteY3" fmla="*/ 0 h 548982"/>
                  <a:gd name="connsiteX0" fmla="*/ 1724176 w 1724176"/>
                  <a:gd name="connsiteY0" fmla="*/ 552097 h 552097"/>
                  <a:gd name="connsiteX1" fmla="*/ 985056 w 1724176"/>
                  <a:gd name="connsiteY1" fmla="*/ 548379 h 552097"/>
                  <a:gd name="connsiteX2" fmla="*/ 522840 w 1724176"/>
                  <a:gd name="connsiteY2" fmla="*/ 1939 h 552097"/>
                  <a:gd name="connsiteX3" fmla="*/ 0 w 1724176"/>
                  <a:gd name="connsiteY3" fmla="*/ 0 h 552097"/>
                  <a:gd name="connsiteX0" fmla="*/ 1727236 w 1727236"/>
                  <a:gd name="connsiteY0" fmla="*/ 545629 h 548379"/>
                  <a:gd name="connsiteX1" fmla="*/ 985056 w 1727236"/>
                  <a:gd name="connsiteY1" fmla="*/ 548379 h 548379"/>
                  <a:gd name="connsiteX2" fmla="*/ 522840 w 1727236"/>
                  <a:gd name="connsiteY2" fmla="*/ 1939 h 548379"/>
                  <a:gd name="connsiteX3" fmla="*/ 0 w 1727236"/>
                  <a:gd name="connsiteY3" fmla="*/ 0 h 54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7236" h="548379">
                    <a:moveTo>
                      <a:pt x="1727236" y="545629"/>
                    </a:moveTo>
                    <a:lnTo>
                      <a:pt x="985056" y="548379"/>
                    </a:lnTo>
                    <a:lnTo>
                      <a:pt x="522840" y="1939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1" name="Trapezoid 109">
                <a:extLst>
                  <a:ext uri="{FF2B5EF4-FFF2-40B4-BE49-F238E27FC236}">
                    <a16:creationId xmlns:a16="http://schemas.microsoft.com/office/drawing/2014/main" id="{73F95D28-B3B5-3F4C-9C97-A66F169CEB7F}"/>
                  </a:ext>
                </a:extLst>
              </p:cNvPr>
              <p:cNvSpPr/>
              <p:nvPr/>
            </p:nvSpPr>
            <p:spPr bwMode="auto">
              <a:xfrm rot="5400000">
                <a:off x="2351315" y="-208164"/>
                <a:ext cx="4452536" cy="838377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2148706 w 2529492"/>
                  <a:gd name="connsiteY0" fmla="*/ 117093 h 1299602"/>
                  <a:gd name="connsiteX1" fmla="*/ 2143322 w 2529492"/>
                  <a:gd name="connsiteY1" fmla="*/ 1856 h 1299602"/>
                  <a:gd name="connsiteX2" fmla="*/ 2526180 w 2529492"/>
                  <a:gd name="connsiteY2" fmla="*/ 0 h 1299602"/>
                  <a:gd name="connsiteX3" fmla="*/ 2529492 w 2529492"/>
                  <a:gd name="connsiteY3" fmla="*/ 1299097 h 1299602"/>
                  <a:gd name="connsiteX4" fmla="*/ 0 w 2529492"/>
                  <a:gd name="connsiteY4" fmla="*/ 1299602 h 1299602"/>
                  <a:gd name="connsiteX5" fmla="*/ 351143 w 2529492"/>
                  <a:gd name="connsiteY5" fmla="*/ 1201890 h 1299602"/>
                  <a:gd name="connsiteX0" fmla="*/ 2148765 w 2529551"/>
                  <a:gd name="connsiteY0" fmla="*/ 117093 h 1299602"/>
                  <a:gd name="connsiteX1" fmla="*/ 2143381 w 2529551"/>
                  <a:gd name="connsiteY1" fmla="*/ 1856 h 1299602"/>
                  <a:gd name="connsiteX2" fmla="*/ 2526239 w 2529551"/>
                  <a:gd name="connsiteY2" fmla="*/ 0 h 1299602"/>
                  <a:gd name="connsiteX3" fmla="*/ 2529551 w 2529551"/>
                  <a:gd name="connsiteY3" fmla="*/ 1299097 h 1299602"/>
                  <a:gd name="connsiteX4" fmla="*/ 59 w 2529551"/>
                  <a:gd name="connsiteY4" fmla="*/ 1299602 h 1299602"/>
                  <a:gd name="connsiteX5" fmla="*/ 2120 w 2529551"/>
                  <a:gd name="connsiteY5" fmla="*/ 1206243 h 1299602"/>
                  <a:gd name="connsiteX0" fmla="*/ 2148726 w 2529512"/>
                  <a:gd name="connsiteY0" fmla="*/ 117093 h 1299602"/>
                  <a:gd name="connsiteX1" fmla="*/ 2143342 w 2529512"/>
                  <a:gd name="connsiteY1" fmla="*/ 1856 h 1299602"/>
                  <a:gd name="connsiteX2" fmla="*/ 2526200 w 2529512"/>
                  <a:gd name="connsiteY2" fmla="*/ 0 h 1299602"/>
                  <a:gd name="connsiteX3" fmla="*/ 2529512 w 2529512"/>
                  <a:gd name="connsiteY3" fmla="*/ 1299097 h 1299602"/>
                  <a:gd name="connsiteX4" fmla="*/ 20 w 2529512"/>
                  <a:gd name="connsiteY4" fmla="*/ 1299602 h 1299602"/>
                  <a:gd name="connsiteX5" fmla="*/ 9353 w 2529512"/>
                  <a:gd name="connsiteY5" fmla="*/ 1228010 h 1299602"/>
                  <a:gd name="connsiteX0" fmla="*/ 2164827 w 2545613"/>
                  <a:gd name="connsiteY0" fmla="*/ 117093 h 1299602"/>
                  <a:gd name="connsiteX1" fmla="*/ 2159443 w 2545613"/>
                  <a:gd name="connsiteY1" fmla="*/ 1856 h 1299602"/>
                  <a:gd name="connsiteX2" fmla="*/ 2542301 w 2545613"/>
                  <a:gd name="connsiteY2" fmla="*/ 0 h 1299602"/>
                  <a:gd name="connsiteX3" fmla="*/ 2545613 w 2545613"/>
                  <a:gd name="connsiteY3" fmla="*/ 1299097 h 1299602"/>
                  <a:gd name="connsiteX4" fmla="*/ 16121 w 2545613"/>
                  <a:gd name="connsiteY4" fmla="*/ 1299602 h 1299602"/>
                  <a:gd name="connsiteX5" fmla="*/ 0 w 2545613"/>
                  <a:gd name="connsiteY5" fmla="*/ 1160534 h 1299602"/>
                  <a:gd name="connsiteX0" fmla="*/ 2148766 w 2529552"/>
                  <a:gd name="connsiteY0" fmla="*/ 117093 h 1299602"/>
                  <a:gd name="connsiteX1" fmla="*/ 2143382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148766 w 2529552"/>
                  <a:gd name="connsiteY0" fmla="*/ 117093 h 1299602"/>
                  <a:gd name="connsiteX1" fmla="*/ 2249673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247464 w 2529552"/>
                  <a:gd name="connsiteY0" fmla="*/ 108320 h 1299602"/>
                  <a:gd name="connsiteX1" fmla="*/ 2249673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285369 w 2567457"/>
                  <a:gd name="connsiteY0" fmla="*/ 108320 h 1299602"/>
                  <a:gd name="connsiteX1" fmla="*/ 2287578 w 2567457"/>
                  <a:gd name="connsiteY1" fmla="*/ 1856 h 1299602"/>
                  <a:gd name="connsiteX2" fmla="*/ 2564145 w 2567457"/>
                  <a:gd name="connsiteY2" fmla="*/ 0 h 1299602"/>
                  <a:gd name="connsiteX3" fmla="*/ 2567457 w 2567457"/>
                  <a:gd name="connsiteY3" fmla="*/ 1299097 h 1299602"/>
                  <a:gd name="connsiteX4" fmla="*/ 4 w 2567457"/>
                  <a:gd name="connsiteY4" fmla="*/ 1299602 h 1299602"/>
                  <a:gd name="connsiteX5" fmla="*/ 40026 w 2567457"/>
                  <a:gd name="connsiteY5" fmla="*/ 1225833 h 1299602"/>
                  <a:gd name="connsiteX0" fmla="*/ 2290896 w 2572984"/>
                  <a:gd name="connsiteY0" fmla="*/ 108320 h 1299602"/>
                  <a:gd name="connsiteX1" fmla="*/ 2293105 w 2572984"/>
                  <a:gd name="connsiteY1" fmla="*/ 1856 h 1299602"/>
                  <a:gd name="connsiteX2" fmla="*/ 2569672 w 2572984"/>
                  <a:gd name="connsiteY2" fmla="*/ 0 h 1299602"/>
                  <a:gd name="connsiteX3" fmla="*/ 2572984 w 2572984"/>
                  <a:gd name="connsiteY3" fmla="*/ 1299097 h 1299602"/>
                  <a:gd name="connsiteX4" fmla="*/ 5531 w 2572984"/>
                  <a:gd name="connsiteY4" fmla="*/ 1299602 h 1299602"/>
                  <a:gd name="connsiteX5" fmla="*/ 0 w 2572984"/>
                  <a:gd name="connsiteY5" fmla="*/ 1223640 h 1299602"/>
                  <a:gd name="connsiteX0" fmla="*/ 2290896 w 2572984"/>
                  <a:gd name="connsiteY0" fmla="*/ 108320 h 1299602"/>
                  <a:gd name="connsiteX1" fmla="*/ 2293105 w 2572984"/>
                  <a:gd name="connsiteY1" fmla="*/ 1856 h 1299602"/>
                  <a:gd name="connsiteX2" fmla="*/ 2569672 w 2572984"/>
                  <a:gd name="connsiteY2" fmla="*/ 0 h 1299602"/>
                  <a:gd name="connsiteX3" fmla="*/ 2572984 w 2572984"/>
                  <a:gd name="connsiteY3" fmla="*/ 1299097 h 1299602"/>
                  <a:gd name="connsiteX4" fmla="*/ 5531 w 2572984"/>
                  <a:gd name="connsiteY4" fmla="*/ 1299602 h 1299602"/>
                  <a:gd name="connsiteX5" fmla="*/ 0 w 2572984"/>
                  <a:gd name="connsiteY5" fmla="*/ 1223640 h 1299602"/>
                  <a:gd name="connsiteX0" fmla="*/ 2296781 w 2578869"/>
                  <a:gd name="connsiteY0" fmla="*/ 108320 h 1299602"/>
                  <a:gd name="connsiteX1" fmla="*/ 2298990 w 2578869"/>
                  <a:gd name="connsiteY1" fmla="*/ 1856 h 1299602"/>
                  <a:gd name="connsiteX2" fmla="*/ 2575557 w 2578869"/>
                  <a:gd name="connsiteY2" fmla="*/ 0 h 1299602"/>
                  <a:gd name="connsiteX3" fmla="*/ 2578869 w 2578869"/>
                  <a:gd name="connsiteY3" fmla="*/ 1299097 h 1299602"/>
                  <a:gd name="connsiteX4" fmla="*/ 28 w 2578869"/>
                  <a:gd name="connsiteY4" fmla="*/ 1299602 h 1299602"/>
                  <a:gd name="connsiteX5" fmla="*/ 5885 w 2578869"/>
                  <a:gd name="connsiteY5" fmla="*/ 1223640 h 1299602"/>
                  <a:gd name="connsiteX0" fmla="*/ 2298489 w 2580577"/>
                  <a:gd name="connsiteY0" fmla="*/ 108320 h 1299602"/>
                  <a:gd name="connsiteX1" fmla="*/ 2300698 w 2580577"/>
                  <a:gd name="connsiteY1" fmla="*/ 1856 h 1299602"/>
                  <a:gd name="connsiteX2" fmla="*/ 2577265 w 2580577"/>
                  <a:gd name="connsiteY2" fmla="*/ 0 h 1299602"/>
                  <a:gd name="connsiteX3" fmla="*/ 2580577 w 2580577"/>
                  <a:gd name="connsiteY3" fmla="*/ 1299097 h 1299602"/>
                  <a:gd name="connsiteX4" fmla="*/ 1736 w 2580577"/>
                  <a:gd name="connsiteY4" fmla="*/ 1299602 h 1299602"/>
                  <a:gd name="connsiteX5" fmla="*/ 0 w 2580577"/>
                  <a:gd name="connsiteY5" fmla="*/ 1223640 h 1299602"/>
                  <a:gd name="connsiteX0" fmla="*/ 2296813 w 2578901"/>
                  <a:gd name="connsiteY0" fmla="*/ 108320 h 1299602"/>
                  <a:gd name="connsiteX1" fmla="*/ 2299022 w 2578901"/>
                  <a:gd name="connsiteY1" fmla="*/ 1856 h 1299602"/>
                  <a:gd name="connsiteX2" fmla="*/ 2575589 w 2578901"/>
                  <a:gd name="connsiteY2" fmla="*/ 0 h 1299602"/>
                  <a:gd name="connsiteX3" fmla="*/ 2578901 w 2578901"/>
                  <a:gd name="connsiteY3" fmla="*/ 1299097 h 1299602"/>
                  <a:gd name="connsiteX4" fmla="*/ 60 w 2578901"/>
                  <a:gd name="connsiteY4" fmla="*/ 1299602 h 1299602"/>
                  <a:gd name="connsiteX5" fmla="*/ 2120 w 2578901"/>
                  <a:gd name="connsiteY5" fmla="*/ 1214867 h 1299602"/>
                  <a:gd name="connsiteX0" fmla="*/ 2296813 w 2578901"/>
                  <a:gd name="connsiteY0" fmla="*/ 112332 h 1303614"/>
                  <a:gd name="connsiteX1" fmla="*/ 2299024 w 2578901"/>
                  <a:gd name="connsiteY1" fmla="*/ 0 h 1303614"/>
                  <a:gd name="connsiteX2" fmla="*/ 2575589 w 2578901"/>
                  <a:gd name="connsiteY2" fmla="*/ 4012 h 1303614"/>
                  <a:gd name="connsiteX3" fmla="*/ 2578901 w 2578901"/>
                  <a:gd name="connsiteY3" fmla="*/ 1303109 h 1303614"/>
                  <a:gd name="connsiteX4" fmla="*/ 60 w 2578901"/>
                  <a:gd name="connsiteY4" fmla="*/ 1303614 h 1303614"/>
                  <a:gd name="connsiteX5" fmla="*/ 2120 w 2578901"/>
                  <a:gd name="connsiteY5" fmla="*/ 1218879 h 1303614"/>
                  <a:gd name="connsiteX0" fmla="*/ 2296813 w 2578901"/>
                  <a:gd name="connsiteY0" fmla="*/ 108420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303972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296814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303973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297787 w 2578901"/>
                  <a:gd name="connsiteY0" fmla="*/ 97953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2405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2405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3719 h 1301016"/>
                  <a:gd name="connsiteX1" fmla="*/ 2156717 w 2578901"/>
                  <a:gd name="connsiteY1" fmla="*/ 0 h 1301016"/>
                  <a:gd name="connsiteX2" fmla="*/ 2575589 w 2578901"/>
                  <a:gd name="connsiteY2" fmla="*/ 1414 h 1301016"/>
                  <a:gd name="connsiteX3" fmla="*/ 2578901 w 2578901"/>
                  <a:gd name="connsiteY3" fmla="*/ 1300511 h 1301016"/>
                  <a:gd name="connsiteX4" fmla="*/ 60 w 2578901"/>
                  <a:gd name="connsiteY4" fmla="*/ 1301016 h 1301016"/>
                  <a:gd name="connsiteX5" fmla="*/ 2120 w 2578901"/>
                  <a:gd name="connsiteY5" fmla="*/ 1216281 h 1301016"/>
                  <a:gd name="connsiteX0" fmla="*/ 2145663 w 2578901"/>
                  <a:gd name="connsiteY0" fmla="*/ 113719 h 1301016"/>
                  <a:gd name="connsiteX1" fmla="*/ 2146904 w 2578901"/>
                  <a:gd name="connsiteY1" fmla="*/ 0 h 1301016"/>
                  <a:gd name="connsiteX2" fmla="*/ 2575589 w 2578901"/>
                  <a:gd name="connsiteY2" fmla="*/ 1414 h 1301016"/>
                  <a:gd name="connsiteX3" fmla="*/ 2578901 w 2578901"/>
                  <a:gd name="connsiteY3" fmla="*/ 1300511 h 1301016"/>
                  <a:gd name="connsiteX4" fmla="*/ 60 w 2578901"/>
                  <a:gd name="connsiteY4" fmla="*/ 1301016 h 1301016"/>
                  <a:gd name="connsiteX5" fmla="*/ 2120 w 2578901"/>
                  <a:gd name="connsiteY5" fmla="*/ 1216281 h 1301016"/>
                  <a:gd name="connsiteX0" fmla="*/ 2145628 w 2578866"/>
                  <a:gd name="connsiteY0" fmla="*/ 113719 h 1301016"/>
                  <a:gd name="connsiteX1" fmla="*/ 2146869 w 2578866"/>
                  <a:gd name="connsiteY1" fmla="*/ 0 h 1301016"/>
                  <a:gd name="connsiteX2" fmla="*/ 2575554 w 2578866"/>
                  <a:gd name="connsiteY2" fmla="*/ 1414 h 1301016"/>
                  <a:gd name="connsiteX3" fmla="*/ 2578866 w 2578866"/>
                  <a:gd name="connsiteY3" fmla="*/ 1300511 h 1301016"/>
                  <a:gd name="connsiteX4" fmla="*/ 25 w 2578866"/>
                  <a:gd name="connsiteY4" fmla="*/ 1301016 h 1301016"/>
                  <a:gd name="connsiteX5" fmla="*/ 6994 w 2578866"/>
                  <a:gd name="connsiteY5" fmla="*/ 1257010 h 1301016"/>
                  <a:gd name="connsiteX0" fmla="*/ 2145662 w 2578900"/>
                  <a:gd name="connsiteY0" fmla="*/ 113719 h 1301016"/>
                  <a:gd name="connsiteX1" fmla="*/ 2146903 w 2578900"/>
                  <a:gd name="connsiteY1" fmla="*/ 0 h 1301016"/>
                  <a:gd name="connsiteX2" fmla="*/ 2575588 w 2578900"/>
                  <a:gd name="connsiteY2" fmla="*/ 1414 h 1301016"/>
                  <a:gd name="connsiteX3" fmla="*/ 2578900 w 2578900"/>
                  <a:gd name="connsiteY3" fmla="*/ 1300511 h 1301016"/>
                  <a:gd name="connsiteX4" fmla="*/ 59 w 2578900"/>
                  <a:gd name="connsiteY4" fmla="*/ 1301016 h 1301016"/>
                  <a:gd name="connsiteX5" fmla="*/ 2122 w 2578900"/>
                  <a:gd name="connsiteY5" fmla="*/ 1258324 h 1301016"/>
                  <a:gd name="connsiteX0" fmla="*/ 2147196 w 2580434"/>
                  <a:gd name="connsiteY0" fmla="*/ 113719 h 1301016"/>
                  <a:gd name="connsiteX1" fmla="*/ 2148437 w 2580434"/>
                  <a:gd name="connsiteY1" fmla="*/ 0 h 1301016"/>
                  <a:gd name="connsiteX2" fmla="*/ 2577122 w 2580434"/>
                  <a:gd name="connsiteY2" fmla="*/ 1414 h 1301016"/>
                  <a:gd name="connsiteX3" fmla="*/ 2580434 w 2580434"/>
                  <a:gd name="connsiteY3" fmla="*/ 1300511 h 1301016"/>
                  <a:gd name="connsiteX4" fmla="*/ 1593 w 2580434"/>
                  <a:gd name="connsiteY4" fmla="*/ 1301016 h 1301016"/>
                  <a:gd name="connsiteX5" fmla="*/ 0 w 2580434"/>
                  <a:gd name="connsiteY5" fmla="*/ 1260281 h 130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80434" h="1301016">
                    <a:moveTo>
                      <a:pt x="2147196" y="113719"/>
                    </a:moveTo>
                    <a:cubicBezTo>
                      <a:pt x="2147610" y="75813"/>
                      <a:pt x="2148023" y="37906"/>
                      <a:pt x="2148437" y="0"/>
                    </a:cubicBezTo>
                    <a:lnTo>
                      <a:pt x="2577122" y="1414"/>
                    </a:lnTo>
                    <a:cubicBezTo>
                      <a:pt x="2577260" y="427639"/>
                      <a:pt x="2580296" y="874286"/>
                      <a:pt x="2580434" y="1300511"/>
                    </a:cubicBezTo>
                    <a:lnTo>
                      <a:pt x="1593" y="1301016"/>
                    </a:lnTo>
                    <a:cubicBezTo>
                      <a:pt x="1068" y="1268445"/>
                      <a:pt x="525" y="1292852"/>
                      <a:pt x="0" y="1260281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 bwMode="auto">
              <a:xfrm rot="5400000">
                <a:off x="415860" y="1038355"/>
                <a:ext cx="1587" cy="47467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0" fmla="*/ 1 w 14272049"/>
                  <a:gd name="connsiteY0" fmla="*/ 0 h 156278"/>
                  <a:gd name="connsiteX1" fmla="*/ 5961 w 14272049"/>
                  <a:gd name="connsiteY1" fmla="*/ 156278 h 156278"/>
                  <a:gd name="connsiteX2" fmla="*/ 14272049 w 14272049"/>
                  <a:gd name="connsiteY2" fmla="*/ 155097 h 156278"/>
                  <a:gd name="connsiteX0" fmla="*/ 1 w 5962"/>
                  <a:gd name="connsiteY0" fmla="*/ 0 h 156278"/>
                  <a:gd name="connsiteX1" fmla="*/ 5961 w 5962"/>
                  <a:gd name="connsiteY1" fmla="*/ 156278 h 15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62" h="156278">
                    <a:moveTo>
                      <a:pt x="1" y="0"/>
                    </a:moveTo>
                    <a:lnTo>
                      <a:pt x="5961" y="156278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3621" name="Group 358">
                <a:extLst>
                  <a:ext uri="{FF2B5EF4-FFF2-40B4-BE49-F238E27FC236}">
                    <a16:creationId xmlns:a16="http://schemas.microsoft.com/office/drawing/2014/main" id="{24F072A5-3A8D-1D44-BF5C-8B20DEAB00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8377" y="190879"/>
                <a:ext cx="2153167" cy="2198144"/>
                <a:chOff x="449771" y="230947"/>
                <a:chExt cx="2153005" cy="2198275"/>
              </a:xfrm>
            </p:grpSpPr>
            <p:grpSp>
              <p:nvGrpSpPr>
                <p:cNvPr id="153692" name="Group 377">
                  <a:extLst>
                    <a:ext uri="{FF2B5EF4-FFF2-40B4-BE49-F238E27FC236}">
                      <a16:creationId xmlns:a16="http://schemas.microsoft.com/office/drawing/2014/main" id="{18702A31-416A-F14F-949A-074B0567DDF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49771" y="555647"/>
                  <a:ext cx="2153005" cy="1579920"/>
                  <a:chOff x="449771" y="555647"/>
                  <a:chExt cx="2153005" cy="1579920"/>
                </a:xfrm>
              </p:grpSpPr>
              <p:sp>
                <p:nvSpPr>
                  <p:cNvPr id="153697" name="TextBox 7">
                    <a:extLst>
                      <a:ext uri="{FF2B5EF4-FFF2-40B4-BE49-F238E27FC236}">
                        <a16:creationId xmlns:a16="http://schemas.microsoft.com/office/drawing/2014/main" id="{7CF5C94C-1368-444C-95C5-69EEF4DC1D8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49771" y="586621"/>
                    <a:ext cx="878161" cy="1508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101000</a:t>
                    </a:r>
                  </a:p>
                </p:txBody>
              </p:sp>
              <p:grpSp>
                <p:nvGrpSpPr>
                  <p:cNvPr id="153698" name="Group 390">
                    <a:extLst>
                      <a:ext uri="{FF2B5EF4-FFF2-40B4-BE49-F238E27FC236}">
                        <a16:creationId xmlns:a16="http://schemas.microsoft.com/office/drawing/2014/main" id="{A14F274E-E91A-7B48-9CFA-344F56E0D8DD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10060" y="555647"/>
                    <a:ext cx="1492716" cy="1579920"/>
                    <a:chOff x="1110060" y="555647"/>
                    <a:chExt cx="1492716" cy="1579920"/>
                  </a:xfrm>
                </p:grpSpPr>
                <p:sp>
                  <p:nvSpPr>
                    <p:cNvPr id="153699" name="TextBox 391">
                      <a:extLst>
                        <a:ext uri="{FF2B5EF4-FFF2-40B4-BE49-F238E27FC236}">
                          <a16:creationId xmlns:a16="http://schemas.microsoft.com/office/drawing/2014/main" id="{C864D97D-8F54-9A43-99A1-7C2F008C711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10060" y="555647"/>
                      <a:ext cx="1492716" cy="157992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00110100 00000000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00110000 00000001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10001100 00000000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11010011 00000000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11110010 00000011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01000100 00000000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01010000 00000001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11100000 11111011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10100100 00000010</a:t>
                      </a:r>
                    </a:p>
                  </p:txBody>
                </p:sp>
                <p:sp>
                  <p:nvSpPr>
                    <p:cNvPr id="399" name="Rectangle 398">
                      <a:extLst>
                        <a:ext uri="{FF2B5EF4-FFF2-40B4-BE49-F238E27FC236}">
                          <a16:creationId xmlns:a16="http://schemas.microsoft.com/office/drawing/2014/main" id="{A2FB9D10-3A2F-D14A-925E-95C5EFEDB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2854" y="581627"/>
                      <a:ext cx="1387402" cy="1512841"/>
                    </a:xfrm>
                    <a:prstGeom prst="rect">
                      <a:avLst/>
                    </a:prstGeom>
                    <a:noFill/>
                    <a:ln w="158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6544DA8B-3207-2349-BC80-A109C4E7499B}"/>
                        </a:ext>
                      </a:extLst>
                    </p:cNvPr>
                    <p:cNvCxnSpPr>
                      <a:cxnSpLocks/>
                      <a:stCxn id="399" idx="0"/>
                      <a:endCxn id="399" idx="2"/>
                    </p:cNvCxnSpPr>
                    <p:nvPr/>
                  </p:nvCxnSpPr>
                  <p:spPr>
                    <a:xfrm>
                      <a:off x="1836555" y="581627"/>
                      <a:ext cx="0" cy="151284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3CE121A1-FD0C-BD48-8967-3301CCABE9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75624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557E176-2212-A049-B255-CD0C7E8DA1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93086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47F777D7-D356-CE41-9D54-FA6B0F2877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105486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4" name="Straight Connector 403">
                      <a:extLst>
                        <a:ext uri="{FF2B5EF4-FFF2-40B4-BE49-F238E27FC236}">
                          <a16:creationId xmlns:a16="http://schemas.microsoft.com/office/drawing/2014/main" id="{A76D2A9F-DD45-BB43-A537-439E5D35E5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26105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7" name="Straight Connector 406">
                      <a:extLst>
                        <a:ext uri="{FF2B5EF4-FFF2-40B4-BE49-F238E27FC236}">
                          <a16:creationId xmlns:a16="http://schemas.microsoft.com/office/drawing/2014/main" id="{45746298-5A7D-BA4C-9521-53F1B20ADA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426152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8" name="Straight Connector 407">
                      <a:extLst>
                        <a:ext uri="{FF2B5EF4-FFF2-40B4-BE49-F238E27FC236}">
                          <a16:creationId xmlns:a16="http://schemas.microsoft.com/office/drawing/2014/main" id="{D462F3AF-4809-F44E-A906-582C0F113E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588072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9" name="Straight Connector 408">
                      <a:extLst>
                        <a:ext uri="{FF2B5EF4-FFF2-40B4-BE49-F238E27FC236}">
                          <a16:creationId xmlns:a16="http://schemas.microsoft.com/office/drawing/2014/main" id="{8BF94E47-FD5E-8347-9D9B-A1A43D22FE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756342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25" name="Straight Connector 424">
                      <a:extLst>
                        <a:ext uri="{FF2B5EF4-FFF2-40B4-BE49-F238E27FC236}">
                          <a16:creationId xmlns:a16="http://schemas.microsoft.com/office/drawing/2014/main" id="{9F79E132-1990-9941-ACD7-426F8DABC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44441" y="1916674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53693" name="TextBox 381">
                  <a:extLst>
                    <a:ext uri="{FF2B5EF4-FFF2-40B4-BE49-F238E27FC236}">
                      <a16:creationId xmlns:a16="http://schemas.microsoft.com/office/drawing/2014/main" id="{585E3547-46D7-234F-A7F8-DB30CB3CCAE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21261" y="2152223"/>
                  <a:ext cx="1189949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Code Memory</a:t>
                  </a:r>
                </a:p>
              </p:txBody>
            </p:sp>
            <p:sp>
              <p:nvSpPr>
                <p:cNvPr id="384" name="Rectangle 383">
                  <a:extLst>
                    <a:ext uri="{FF2B5EF4-FFF2-40B4-BE49-F238E27FC236}">
                      <a16:creationId xmlns:a16="http://schemas.microsoft.com/office/drawing/2014/main" id="{D50E27E0-F5B2-3941-A40D-244B2F29040C}"/>
                    </a:ext>
                  </a:extLst>
                </p:cNvPr>
                <p:cNvSpPr/>
                <p:nvPr/>
              </p:nvSpPr>
              <p:spPr>
                <a:xfrm>
                  <a:off x="720602" y="500667"/>
                  <a:ext cx="1857277" cy="166364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695" name="TextBox 384">
                  <a:extLst>
                    <a:ext uri="{FF2B5EF4-FFF2-40B4-BE49-F238E27FC236}">
                      <a16:creationId xmlns:a16="http://schemas.microsoft.com/office/drawing/2014/main" id="{7A78CC9B-8598-5A4C-933D-8C16D0E0D0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92284" y="230947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386" name="Straight Arrow Connector 385">
                  <a:extLst>
                    <a:ext uri="{FF2B5EF4-FFF2-40B4-BE49-F238E27FC236}">
                      <a16:creationId xmlns:a16="http://schemas.microsoft.com/office/drawing/2014/main" id="{3FBA5FA9-E6DA-5F4E-A2E5-80EDF0472584}"/>
                    </a:ext>
                  </a:extLst>
                </p:cNvPr>
                <p:cNvCxnSpPr/>
                <p:nvPr/>
              </p:nvCxnSpPr>
              <p:spPr>
                <a:xfrm>
                  <a:off x="1828618" y="295886"/>
                  <a:ext cx="0" cy="201606"/>
                </a:xfrm>
                <a:prstGeom prst="straightConnector1">
                  <a:avLst/>
                </a:prstGeom>
                <a:ln w="25400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3622" name="Freeform 15">
                <a:extLst>
                  <a:ext uri="{FF2B5EF4-FFF2-40B4-BE49-F238E27FC236}">
                    <a16:creationId xmlns:a16="http://schemas.microsoft.com/office/drawing/2014/main" id="{9D774D26-7F81-3448-AC0C-FB7DF658B33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8928" y="3005324"/>
                <a:ext cx="2150357" cy="696144"/>
              </a:xfrm>
              <a:custGeom>
                <a:avLst/>
                <a:gdLst>
                  <a:gd name="T0" fmla="*/ 2147483646 w 6772"/>
                  <a:gd name="T1" fmla="*/ 2147483646 h 1434"/>
                  <a:gd name="T2" fmla="*/ 2147483646 w 6772"/>
                  <a:gd name="T3" fmla="*/ 2147483646 h 1434"/>
                  <a:gd name="T4" fmla="*/ 2147483646 w 6772"/>
                  <a:gd name="T5" fmla="*/ 0 h 1434"/>
                  <a:gd name="T6" fmla="*/ 2147483646 w 6772"/>
                  <a:gd name="T7" fmla="*/ 0 h 1434"/>
                  <a:gd name="T8" fmla="*/ 2147483646 w 6772"/>
                  <a:gd name="T9" fmla="*/ 2147483646 h 1434"/>
                  <a:gd name="T10" fmla="*/ 2147483646 w 6772"/>
                  <a:gd name="T11" fmla="*/ 0 h 1434"/>
                  <a:gd name="T12" fmla="*/ 0 w 6772"/>
                  <a:gd name="T13" fmla="*/ 0 h 1434"/>
                  <a:gd name="T14" fmla="*/ 2147483646 w 6772"/>
                  <a:gd name="T15" fmla="*/ 2147483646 h 14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72"/>
                  <a:gd name="T25" fmla="*/ 0 h 1434"/>
                  <a:gd name="T26" fmla="*/ 6772 w 6772"/>
                  <a:gd name="T27" fmla="*/ 1434 h 14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72" h="1434">
                    <a:moveTo>
                      <a:pt x="717" y="1434"/>
                    </a:moveTo>
                    <a:lnTo>
                      <a:pt x="6081" y="1434"/>
                    </a:lnTo>
                    <a:lnTo>
                      <a:pt x="6772" y="0"/>
                    </a:lnTo>
                    <a:lnTo>
                      <a:pt x="3745" y="0"/>
                    </a:lnTo>
                    <a:lnTo>
                      <a:pt x="3399" y="372"/>
                    </a:lnTo>
                    <a:lnTo>
                      <a:pt x="3028" y="0"/>
                    </a:lnTo>
                    <a:lnTo>
                      <a:pt x="0" y="0"/>
                    </a:lnTo>
                    <a:lnTo>
                      <a:pt x="717" y="1434"/>
                    </a:ln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/>
              </a:p>
              <a:p>
                <a:r>
                  <a:rPr lang="en-US" altLang="en-US"/>
                  <a:t>            6-bit adder</a:t>
                </a:r>
              </a:p>
            </p:txBody>
          </p:sp>
          <p:sp>
            <p:nvSpPr>
              <p:cNvPr id="153623" name="Freeform 15">
                <a:extLst>
                  <a:ext uri="{FF2B5EF4-FFF2-40B4-BE49-F238E27FC236}">
                    <a16:creationId xmlns:a16="http://schemas.microsoft.com/office/drawing/2014/main" id="{1397B60B-DC96-3844-9E49-2C188F22EF5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7494" y="4312989"/>
                <a:ext cx="2150357" cy="696144"/>
              </a:xfrm>
              <a:custGeom>
                <a:avLst/>
                <a:gdLst>
                  <a:gd name="T0" fmla="*/ 2147483646 w 6772"/>
                  <a:gd name="T1" fmla="*/ 2147483646 h 1434"/>
                  <a:gd name="T2" fmla="*/ 2147483646 w 6772"/>
                  <a:gd name="T3" fmla="*/ 2147483646 h 1434"/>
                  <a:gd name="T4" fmla="*/ 2147483646 w 6772"/>
                  <a:gd name="T5" fmla="*/ 0 h 1434"/>
                  <a:gd name="T6" fmla="*/ 2147483646 w 6772"/>
                  <a:gd name="T7" fmla="*/ 0 h 1434"/>
                  <a:gd name="T8" fmla="*/ 2147483646 w 6772"/>
                  <a:gd name="T9" fmla="*/ 2147483646 h 1434"/>
                  <a:gd name="T10" fmla="*/ 2147483646 w 6772"/>
                  <a:gd name="T11" fmla="*/ 0 h 1434"/>
                  <a:gd name="T12" fmla="*/ 0 w 6772"/>
                  <a:gd name="T13" fmla="*/ 0 h 1434"/>
                  <a:gd name="T14" fmla="*/ 2147483646 w 6772"/>
                  <a:gd name="T15" fmla="*/ 2147483646 h 14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72"/>
                  <a:gd name="T25" fmla="*/ 0 h 1434"/>
                  <a:gd name="T26" fmla="*/ 6772 w 6772"/>
                  <a:gd name="T27" fmla="*/ 1434 h 14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72" h="1434">
                    <a:moveTo>
                      <a:pt x="717" y="1434"/>
                    </a:moveTo>
                    <a:lnTo>
                      <a:pt x="6081" y="1434"/>
                    </a:lnTo>
                    <a:lnTo>
                      <a:pt x="6772" y="0"/>
                    </a:lnTo>
                    <a:lnTo>
                      <a:pt x="3745" y="0"/>
                    </a:lnTo>
                    <a:lnTo>
                      <a:pt x="3399" y="372"/>
                    </a:lnTo>
                    <a:lnTo>
                      <a:pt x="3028" y="0"/>
                    </a:lnTo>
                    <a:lnTo>
                      <a:pt x="0" y="0"/>
                    </a:lnTo>
                    <a:lnTo>
                      <a:pt x="717" y="1434"/>
                    </a:ln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/>
              </a:p>
              <a:p>
                <a:r>
                  <a:rPr lang="en-US" altLang="en-US"/>
                  <a:t>            6-bit adder</a:t>
                </a:r>
              </a:p>
            </p:txBody>
          </p:sp>
          <p:sp>
            <p:nvSpPr>
              <p:cNvPr id="61" name="Trapezoid 60">
                <a:extLst>
                  <a:ext uri="{FF2B5EF4-FFF2-40B4-BE49-F238E27FC236}">
                    <a16:creationId xmlns:a16="http://schemas.microsoft.com/office/drawing/2014/main" id="{3629B761-8F10-394F-80A4-906B2E2D56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5321399" y="5233740"/>
                <a:ext cx="1004797" cy="468322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2" name="TextBox 472">
                <a:extLst>
                  <a:ext uri="{FF2B5EF4-FFF2-40B4-BE49-F238E27FC236}">
                    <a16:creationId xmlns:a16="http://schemas.microsoft.com/office/drawing/2014/main" id="{6C1FA0B1-C7CE-1345-8E39-256EB5CE1E4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595987" y="5138525"/>
                <a:ext cx="436572" cy="709548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normAutofit lnSpcReduction="10000"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r>
                  <a:rPr lang="en-US" altLang="en-US" dirty="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pPr>
                  <a:defRPr/>
                </a:pPr>
                <a:endPara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pPr>
                  <a:defRPr/>
                </a:pPr>
                <a:r>
                  <a:rPr lang="en-US" altLang="en-US" dirty="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  <a:endParaRPr lang="en-US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Trapezoid 109">
                <a:extLst>
                  <a:ext uri="{FF2B5EF4-FFF2-40B4-BE49-F238E27FC236}">
                    <a16:creationId xmlns:a16="http://schemas.microsoft.com/office/drawing/2014/main" id="{2DB586A3-BCC0-DB4D-8D06-49240574EA47}"/>
                  </a:ext>
                </a:extLst>
              </p:cNvPr>
              <p:cNvSpPr/>
              <p:nvPr/>
            </p:nvSpPr>
            <p:spPr bwMode="auto">
              <a:xfrm rot="5400000" flipH="1">
                <a:off x="2799656" y="2907294"/>
                <a:ext cx="2004832" cy="357512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51547 w 2263175"/>
                  <a:gd name="connsiteY0" fmla="*/ 1781911 h 2655381"/>
                  <a:gd name="connsiteX1" fmla="*/ 2263175 w 2263175"/>
                  <a:gd name="connsiteY1" fmla="*/ 2513140 h 2655381"/>
                  <a:gd name="connsiteX2" fmla="*/ 1567 w 2263175"/>
                  <a:gd name="connsiteY2" fmla="*/ 2510994 h 2655381"/>
                  <a:gd name="connsiteX3" fmla="*/ 0 w 2263175"/>
                  <a:gd name="connsiteY3" fmla="*/ 0 h 2655381"/>
                  <a:gd name="connsiteX0" fmla="*/ 2251547 w 2263175"/>
                  <a:gd name="connsiteY0" fmla="*/ 1781911 h 2513140"/>
                  <a:gd name="connsiteX1" fmla="*/ 2263175 w 2263175"/>
                  <a:gd name="connsiteY1" fmla="*/ 2513140 h 2513140"/>
                  <a:gd name="connsiteX2" fmla="*/ 1567 w 2263175"/>
                  <a:gd name="connsiteY2" fmla="*/ 2510994 h 2513140"/>
                  <a:gd name="connsiteX3" fmla="*/ 0 w 2263175"/>
                  <a:gd name="connsiteY3" fmla="*/ 0 h 2513140"/>
                  <a:gd name="connsiteX0" fmla="*/ 2290382 w 2290382"/>
                  <a:gd name="connsiteY0" fmla="*/ 1816609 h 2513140"/>
                  <a:gd name="connsiteX1" fmla="*/ 2263175 w 2290382"/>
                  <a:gd name="connsiteY1" fmla="*/ 2513140 h 2513140"/>
                  <a:gd name="connsiteX2" fmla="*/ 1567 w 2290382"/>
                  <a:gd name="connsiteY2" fmla="*/ 2510994 h 2513140"/>
                  <a:gd name="connsiteX3" fmla="*/ 0 w 2290382"/>
                  <a:gd name="connsiteY3" fmla="*/ 0 h 2513140"/>
                  <a:gd name="connsiteX0" fmla="*/ 2261255 w 2263175"/>
                  <a:gd name="connsiteY0" fmla="*/ 1816609 h 2513140"/>
                  <a:gd name="connsiteX1" fmla="*/ 2263175 w 2263175"/>
                  <a:gd name="connsiteY1" fmla="*/ 2513140 h 2513140"/>
                  <a:gd name="connsiteX2" fmla="*/ 1567 w 2263175"/>
                  <a:gd name="connsiteY2" fmla="*/ 2510994 h 2513140"/>
                  <a:gd name="connsiteX3" fmla="*/ 0 w 2263175"/>
                  <a:gd name="connsiteY3" fmla="*/ 0 h 2513140"/>
                  <a:gd name="connsiteX0" fmla="*/ 2263175 w 2263175"/>
                  <a:gd name="connsiteY0" fmla="*/ 2513140 h 2513140"/>
                  <a:gd name="connsiteX1" fmla="*/ 1567 w 2263175"/>
                  <a:gd name="connsiteY1" fmla="*/ 2510994 h 2513140"/>
                  <a:gd name="connsiteX2" fmla="*/ 0 w 2263175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5" h="2513140">
                    <a:moveTo>
                      <a:pt x="2263175" y="2513140"/>
                    </a:moveTo>
                    <a:lnTo>
                      <a:pt x="1567" y="2510994"/>
                    </a:lnTo>
                    <a:cubicBezTo>
                      <a:pt x="1042" y="2478423"/>
                      <a:pt x="525" y="32571"/>
                      <a:pt x="0" y="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4" name="Trapezoid 109">
                <a:extLst>
                  <a:ext uri="{FF2B5EF4-FFF2-40B4-BE49-F238E27FC236}">
                    <a16:creationId xmlns:a16="http://schemas.microsoft.com/office/drawing/2014/main" id="{3333096F-A78E-754D-BDD6-48A0C271FD9E}"/>
                  </a:ext>
                </a:extLst>
              </p:cNvPr>
              <p:cNvSpPr/>
              <p:nvPr/>
            </p:nvSpPr>
            <p:spPr bwMode="auto">
              <a:xfrm rot="5400000" flipH="1">
                <a:off x="4556959" y="4226486"/>
                <a:ext cx="250802" cy="1814553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5" name="Trapezoid 109">
                <a:extLst>
                  <a:ext uri="{FF2B5EF4-FFF2-40B4-BE49-F238E27FC236}">
                    <a16:creationId xmlns:a16="http://schemas.microsoft.com/office/drawing/2014/main" id="{D99D74F3-2026-A846-9C78-4ED8274D9871}"/>
                  </a:ext>
                </a:extLst>
              </p:cNvPr>
              <p:cNvSpPr/>
              <p:nvPr/>
            </p:nvSpPr>
            <p:spPr bwMode="auto">
              <a:xfrm rot="5400000">
                <a:off x="6506438" y="5021804"/>
                <a:ext cx="0" cy="88743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B10BE06A-2799-7C4D-A4F9-75338E6FE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442143" y="5382978"/>
                <a:ext cx="107952" cy="15238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630" name="TextBox 294">
                <a:extLst>
                  <a:ext uri="{FF2B5EF4-FFF2-40B4-BE49-F238E27FC236}">
                    <a16:creationId xmlns:a16="http://schemas.microsoft.com/office/drawing/2014/main" id="{433C59F4-198A-FF41-B8F6-06D54F6934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29606" y="5251209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7AD23945-4B36-AA41-BC7B-105C4E6798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313406" y="5184557"/>
                <a:ext cx="106364" cy="1507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632" name="TextBox 294">
                <a:extLst>
                  <a:ext uri="{FF2B5EF4-FFF2-40B4-BE49-F238E27FC236}">
                    <a16:creationId xmlns:a16="http://schemas.microsoft.com/office/drawing/2014/main" id="{A94A132D-1052-1D42-AAF9-B4ED9BC67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0496" y="5052017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C8C2F808-4374-D64B-8989-5E18C177D4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314993" y="5624256"/>
                <a:ext cx="107952" cy="15238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3634" name="TextBox 294">
                <a:extLst>
                  <a:ext uri="{FF2B5EF4-FFF2-40B4-BE49-F238E27FC236}">
                    <a16:creationId xmlns:a16="http://schemas.microsoft.com/office/drawing/2014/main" id="{D44EA6CF-1CCC-0641-AA7F-667D304AF8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3055" y="5492602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grpSp>
            <p:nvGrpSpPr>
              <p:cNvPr id="153635" name="Group 1">
                <a:extLst>
                  <a:ext uri="{FF2B5EF4-FFF2-40B4-BE49-F238E27FC236}">
                    <a16:creationId xmlns:a16="http://schemas.microsoft.com/office/drawing/2014/main" id="{C3B74DCD-73C7-304A-AA55-8663C956441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6943204" y="4693069"/>
                <a:ext cx="1097280" cy="1036314"/>
                <a:chOff x="7161743" y="4861812"/>
                <a:chExt cx="854075" cy="806621"/>
              </a:xfrm>
            </p:grpSpPr>
            <p:sp>
              <p:nvSpPr>
                <p:cNvPr id="153684" name="TextBox 483">
                  <a:extLst>
                    <a:ext uri="{FF2B5EF4-FFF2-40B4-BE49-F238E27FC236}">
                      <a16:creationId xmlns:a16="http://schemas.microsoft.com/office/drawing/2014/main" id="{ED15C54B-B93B-054D-AE2E-591BDE7352F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16171" y="4861812"/>
                  <a:ext cx="268507" cy="2635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6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6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  <p:grpSp>
              <p:nvGrpSpPr>
                <p:cNvPr id="153685" name="Group 43">
                  <a:extLst>
                    <a:ext uri="{FF2B5EF4-FFF2-40B4-BE49-F238E27FC236}">
                      <a16:creationId xmlns:a16="http://schemas.microsoft.com/office/drawing/2014/main" id="{480B4C63-03AB-3040-8075-EAA22D3B317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61743" y="5172528"/>
                  <a:ext cx="854075" cy="495905"/>
                  <a:chOff x="1145106" y="4503159"/>
                  <a:chExt cx="854011" cy="495934"/>
                </a:xfrm>
              </p:grpSpPr>
              <p:grpSp>
                <p:nvGrpSpPr>
                  <p:cNvPr id="153687" name="Group 38">
                    <a:extLst>
                      <a:ext uri="{FF2B5EF4-FFF2-40B4-BE49-F238E27FC236}">
                        <a16:creationId xmlns:a16="http://schemas.microsoft.com/office/drawing/2014/main" id="{BD6C85C1-89A5-7244-935C-44D56E5D5591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59314" y="4723379"/>
                    <a:ext cx="645266" cy="239575"/>
                    <a:chOff x="512956" y="1615016"/>
                    <a:chExt cx="645266" cy="239575"/>
                  </a:xfrm>
                </p:grpSpPr>
                <p:sp>
                  <p:nvSpPr>
                    <p:cNvPr id="153690" name="TextBox 39">
                      <a:extLst>
                        <a:ext uri="{FF2B5EF4-FFF2-40B4-BE49-F238E27FC236}">
                          <a16:creationId xmlns:a16="http://schemas.microsoft.com/office/drawing/2014/main" id="{5C8EC8FD-33E5-5A4D-BCBA-B852DBB1CFB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12956" y="1615016"/>
                      <a:ext cx="645266" cy="2395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>
                          <a:latin typeface="Courier" pitchFamily="2" charset="0"/>
                        </a:rPr>
                        <a:t>100000</a:t>
                      </a:r>
                    </a:p>
                  </p:txBody>
                </p:sp>
                <p:sp>
                  <p:nvSpPr>
                    <p:cNvPr id="78" name="Rectangle 77">
                      <a:extLst>
                        <a:ext uri="{FF2B5EF4-FFF2-40B4-BE49-F238E27FC236}">
                          <a16:creationId xmlns:a16="http://schemas.microsoft.com/office/drawing/2014/main" id="{1E427A8D-B5D9-1E48-A21A-081CC4FBE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249" y="1634679"/>
                      <a:ext cx="580720" cy="200167"/>
                    </a:xfrm>
                    <a:prstGeom prst="rect">
                      <a:avLst/>
                    </a:prstGeom>
                    <a:noFill/>
                    <a:ln w="158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53688" name="TextBox 41">
                    <a:extLst>
                      <a:ext uri="{FF2B5EF4-FFF2-40B4-BE49-F238E27FC236}">
                        <a16:creationId xmlns:a16="http://schemas.microsoft.com/office/drawing/2014/main" id="{FACE1342-289A-3646-B99D-E0EE9E221D1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3416" y="4503159"/>
                    <a:ext cx="338353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PC</a:t>
                    </a:r>
                  </a:p>
                </p:txBody>
              </p:sp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F931716A-A7BE-8943-8891-AFE9F75C0770}"/>
                      </a:ext>
                    </a:extLst>
                  </p:cNvPr>
                  <p:cNvSpPr/>
                  <p:nvPr/>
                </p:nvSpPr>
                <p:spPr>
                  <a:xfrm>
                    <a:off x="1145573" y="4535461"/>
                    <a:ext cx="853783" cy="463351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cxnSp>
              <p:nvCxnSpPr>
                <p:cNvPr id="79" name="Straight Arrow Connector 78">
                  <a:extLst>
                    <a:ext uri="{FF2B5EF4-FFF2-40B4-BE49-F238E27FC236}">
                      <a16:creationId xmlns:a16="http://schemas.microsoft.com/office/drawing/2014/main" id="{B458F7F7-C388-1648-B986-0A0B5BD4728A}"/>
                    </a:ext>
                  </a:extLst>
                </p:cNvPr>
                <p:cNvCxnSpPr/>
                <p:nvPr/>
              </p:nvCxnSpPr>
              <p:spPr bwMode="auto">
                <a:xfrm>
                  <a:off x="7613229" y="4967607"/>
                  <a:ext cx="0" cy="219924"/>
                </a:xfrm>
                <a:prstGeom prst="straightConnector1">
                  <a:avLst/>
                </a:prstGeom>
                <a:ln w="25400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1" name="Trapezoid 109">
                <a:extLst>
                  <a:ext uri="{FF2B5EF4-FFF2-40B4-BE49-F238E27FC236}">
                    <a16:creationId xmlns:a16="http://schemas.microsoft.com/office/drawing/2014/main" id="{C82E9475-D17B-1344-AA5A-E9A6751FEC69}"/>
                  </a:ext>
                </a:extLst>
              </p:cNvPr>
              <p:cNvSpPr/>
              <p:nvPr/>
            </p:nvSpPr>
            <p:spPr bwMode="auto">
              <a:xfrm rot="5400000" flipV="1">
                <a:off x="709576" y="2292335"/>
                <a:ext cx="388903" cy="1036660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3637" name="TextBox 483">
                <a:extLst>
                  <a:ext uri="{FF2B5EF4-FFF2-40B4-BE49-F238E27FC236}">
                    <a16:creationId xmlns:a16="http://schemas.microsoft.com/office/drawing/2014/main" id="{87DCB519-E1AD-9946-BC86-84E0F53834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59103" y="4693069"/>
                <a:ext cx="34496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73B2E6F4-C028-D041-842B-67FC7049417B}"/>
                  </a:ext>
                </a:extLst>
              </p:cNvPr>
              <p:cNvCxnSpPr/>
              <p:nvPr/>
            </p:nvCxnSpPr>
            <p:spPr bwMode="auto">
              <a:xfrm>
                <a:off x="5854755" y="4821053"/>
                <a:ext cx="0" cy="28255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3639" name="Group 251">
                <a:extLst>
                  <a:ext uri="{FF2B5EF4-FFF2-40B4-BE49-F238E27FC236}">
                    <a16:creationId xmlns:a16="http://schemas.microsoft.com/office/drawing/2014/main" id="{6F362E52-D7CF-7A4B-B492-DB6FD5906D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06818" y="5235044"/>
                <a:ext cx="248763" cy="288597"/>
                <a:chOff x="4295536" y="5705214"/>
                <a:chExt cx="248786" cy="288546"/>
              </a:xfrm>
            </p:grpSpPr>
            <p:cxnSp>
              <p:nvCxnSpPr>
                <p:cNvPr id="85" name="Straight Connector 84">
                  <a:extLst>
                    <a:ext uri="{FF2B5EF4-FFF2-40B4-BE49-F238E27FC236}">
                      <a16:creationId xmlns:a16="http://schemas.microsoft.com/office/drawing/2014/main" id="{9B57B323-2FF0-8A40-B640-B90D894682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24793" y="5875341"/>
                  <a:ext cx="74620" cy="11903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3683" name="TextBox 314">
                  <a:extLst>
                    <a:ext uri="{FF2B5EF4-FFF2-40B4-BE49-F238E27FC236}">
                      <a16:creationId xmlns:a16="http://schemas.microsoft.com/office/drawing/2014/main" id="{A609F297-A504-A140-8EEF-18542045AD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5536" y="570521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sp>
            <p:nvSpPr>
              <p:cNvPr id="87" name="Trapezoid 109">
                <a:extLst>
                  <a:ext uri="{FF2B5EF4-FFF2-40B4-BE49-F238E27FC236}">
                    <a16:creationId xmlns:a16="http://schemas.microsoft.com/office/drawing/2014/main" id="{DFD9F7B6-0D5A-0640-9E72-D5C0F6C692FA}"/>
                  </a:ext>
                </a:extLst>
              </p:cNvPr>
              <p:cNvSpPr/>
              <p:nvPr/>
            </p:nvSpPr>
            <p:spPr bwMode="auto">
              <a:xfrm rot="5400000" flipV="1">
                <a:off x="2470144" y="3600310"/>
                <a:ext cx="250802" cy="1174776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3641" name="Group 225">
                <a:extLst>
                  <a:ext uri="{FF2B5EF4-FFF2-40B4-BE49-F238E27FC236}">
                    <a16:creationId xmlns:a16="http://schemas.microsoft.com/office/drawing/2014/main" id="{323CCBCF-658B-9148-9E36-AD92B5FEF8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4783" y="369216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3680" name="TextBox 380">
                  <a:extLst>
                    <a:ext uri="{FF2B5EF4-FFF2-40B4-BE49-F238E27FC236}">
                      <a16:creationId xmlns:a16="http://schemas.microsoft.com/office/drawing/2014/main" id="{76B9BCA3-1B9E-9D40-B41F-ABE66A76B4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90" name="Straight Connector 89">
                  <a:extLst>
                    <a:ext uri="{FF2B5EF4-FFF2-40B4-BE49-F238E27FC236}">
                      <a16:creationId xmlns:a16="http://schemas.microsoft.com/office/drawing/2014/main" id="{D8878BB5-5D9E-1B4E-900B-B2A01BB216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162" y="1400240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2" name="Group 225">
                <a:extLst>
                  <a:ext uri="{FF2B5EF4-FFF2-40B4-BE49-F238E27FC236}">
                    <a16:creationId xmlns:a16="http://schemas.microsoft.com/office/drawing/2014/main" id="{20A30284-887A-0F48-8878-D9207C2018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6316" y="414936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3678" name="TextBox 380">
                  <a:extLst>
                    <a:ext uri="{FF2B5EF4-FFF2-40B4-BE49-F238E27FC236}">
                      <a16:creationId xmlns:a16="http://schemas.microsoft.com/office/drawing/2014/main" id="{986CD6BE-8DF3-B34F-93E2-2EC8936959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2048EF04-8B93-D94B-888C-8DD0380AC0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691" y="1400199"/>
                  <a:ext cx="128603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3" name="Group 225">
                <a:extLst>
                  <a:ext uri="{FF2B5EF4-FFF2-40B4-BE49-F238E27FC236}">
                    <a16:creationId xmlns:a16="http://schemas.microsoft.com/office/drawing/2014/main" id="{2D6DE25D-A5D7-344F-9180-4BFC47339E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9126" y="4013893"/>
                <a:ext cx="268204" cy="246221"/>
                <a:chOff x="8545289" y="1271404"/>
                <a:chExt cx="268229" cy="246178"/>
              </a:xfrm>
            </p:grpSpPr>
            <p:sp>
              <p:nvSpPr>
                <p:cNvPr id="153676" name="TextBox 380">
                  <a:extLst>
                    <a:ext uri="{FF2B5EF4-FFF2-40B4-BE49-F238E27FC236}">
                      <a16:creationId xmlns:a16="http://schemas.microsoft.com/office/drawing/2014/main" id="{BA63B1A6-5928-2642-8C4A-1836EF07F4F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1" name="Straight Connector 100">
                  <a:extLst>
                    <a:ext uri="{FF2B5EF4-FFF2-40B4-BE49-F238E27FC236}">
                      <a16:creationId xmlns:a16="http://schemas.microsoft.com/office/drawing/2014/main" id="{BEE63D8D-2960-084D-A236-C59F551B1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297" y="1400740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4" name="Group 225">
                <a:extLst>
                  <a:ext uri="{FF2B5EF4-FFF2-40B4-BE49-F238E27FC236}">
                    <a16:creationId xmlns:a16="http://schemas.microsoft.com/office/drawing/2014/main" id="{5E6A61FC-DB8B-864C-9489-2F8DD58E56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9014" y="400818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3674" name="TextBox 380">
                  <a:extLst>
                    <a:ext uri="{FF2B5EF4-FFF2-40B4-BE49-F238E27FC236}">
                      <a16:creationId xmlns:a16="http://schemas.microsoft.com/office/drawing/2014/main" id="{CACB94DA-4933-CE4A-8958-A3463A99F9F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4" name="Straight Connector 103">
                  <a:extLst>
                    <a:ext uri="{FF2B5EF4-FFF2-40B4-BE49-F238E27FC236}">
                      <a16:creationId xmlns:a16="http://schemas.microsoft.com/office/drawing/2014/main" id="{B13B79A2-45D5-D643-97D3-56EA99B650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707" y="1400103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5" name="Group 225">
                <a:extLst>
                  <a:ext uri="{FF2B5EF4-FFF2-40B4-BE49-F238E27FC236}">
                    <a16:creationId xmlns:a16="http://schemas.microsoft.com/office/drawing/2014/main" id="{C98400F3-B04F-824A-BB52-16D2F298404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7948" y="2628113"/>
                <a:ext cx="268204" cy="246221"/>
                <a:chOff x="8545289" y="1271404"/>
                <a:chExt cx="268229" cy="246178"/>
              </a:xfrm>
            </p:grpSpPr>
            <p:sp>
              <p:nvSpPr>
                <p:cNvPr id="153672" name="TextBox 380">
                  <a:extLst>
                    <a:ext uri="{FF2B5EF4-FFF2-40B4-BE49-F238E27FC236}">
                      <a16:creationId xmlns:a16="http://schemas.microsoft.com/office/drawing/2014/main" id="{2F3FAB42-E6D5-124D-B9AC-70EF2919363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a16:creationId xmlns:a16="http://schemas.microsoft.com/office/drawing/2014/main" id="{D423C4D8-1505-DB4A-9975-C8A5C0E50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4610" y="1400758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6" name="Group 3">
                <a:extLst>
                  <a:ext uri="{FF2B5EF4-FFF2-40B4-BE49-F238E27FC236}">
                    <a16:creationId xmlns:a16="http://schemas.microsoft.com/office/drawing/2014/main" id="{98AFBF79-76CD-D94D-9184-72354FE804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8734" y="3364090"/>
                <a:ext cx="416468" cy="213676"/>
                <a:chOff x="4936067" y="1964268"/>
                <a:chExt cx="416468" cy="213676"/>
              </a:xfrm>
            </p:grpSpPr>
            <p:sp>
              <p:nvSpPr>
                <p:cNvPr id="109" name="Trapezoid 109">
                  <a:extLst>
                    <a:ext uri="{FF2B5EF4-FFF2-40B4-BE49-F238E27FC236}">
                      <a16:creationId xmlns:a16="http://schemas.microsoft.com/office/drawing/2014/main" id="{2292FD61-D742-B54C-8C3F-F8C247DC522C}"/>
                    </a:ext>
                  </a:extLst>
                </p:cNvPr>
                <p:cNvSpPr/>
                <p:nvPr/>
              </p:nvSpPr>
              <p:spPr bwMode="auto">
                <a:xfrm rot="10800000" flipH="1" flipV="1">
                  <a:off x="4936588" y="1964037"/>
                  <a:ext cx="333382" cy="134925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1256 w 2263173"/>
                    <a:gd name="connsiteY0" fmla="*/ 17730571 h 17730571"/>
                    <a:gd name="connsiteX1" fmla="*/ 2263174 w 2263173"/>
                    <a:gd name="connsiteY1" fmla="*/ 15641301 h 17730571"/>
                    <a:gd name="connsiteX2" fmla="*/ 1566 w 2263173"/>
                    <a:gd name="connsiteY2" fmla="*/ 15639155 h 17730571"/>
                    <a:gd name="connsiteX3" fmla="*/ 0 w 2263173"/>
                    <a:gd name="connsiteY3" fmla="*/ 0 h 17730571"/>
                    <a:gd name="connsiteX0" fmla="*/ 2259690 w 2261609"/>
                    <a:gd name="connsiteY0" fmla="*/ 2091416 h 2091416"/>
                    <a:gd name="connsiteX1" fmla="*/ 2261608 w 2261609"/>
                    <a:gd name="connsiteY1" fmla="*/ 2146 h 2091416"/>
                    <a:gd name="connsiteX2" fmla="*/ 0 w 2261609"/>
                    <a:gd name="connsiteY2" fmla="*/ 0 h 2091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1609" h="2091416">
                      <a:moveTo>
                        <a:pt x="2259690" y="2091416"/>
                      </a:moveTo>
                      <a:cubicBezTo>
                        <a:pt x="2260329" y="1394993"/>
                        <a:pt x="2260969" y="698569"/>
                        <a:pt x="2261608" y="214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0" name="Straight Connector 109">
                  <a:extLst>
                    <a:ext uri="{FF2B5EF4-FFF2-40B4-BE49-F238E27FC236}">
                      <a16:creationId xmlns:a16="http://schemas.microsoft.com/office/drawing/2014/main" id="{64C2FF83-058C-9D47-8810-CAE5B0ED7453}"/>
                    </a:ext>
                  </a:extLst>
                </p:cNvPr>
                <p:cNvCxnSpPr/>
                <p:nvPr/>
              </p:nvCxnSpPr>
              <p:spPr>
                <a:xfrm>
                  <a:off x="5177893" y="2098962"/>
                  <a:ext cx="17462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Straight Connector 110">
                  <a:extLst>
                    <a:ext uri="{FF2B5EF4-FFF2-40B4-BE49-F238E27FC236}">
                      <a16:creationId xmlns:a16="http://schemas.microsoft.com/office/drawing/2014/main" id="{63FB8E33-0FE7-CA40-B025-B59BD6BE2789}"/>
                    </a:ext>
                  </a:extLst>
                </p:cNvPr>
                <p:cNvCxnSpPr/>
                <p:nvPr/>
              </p:nvCxnSpPr>
              <p:spPr>
                <a:xfrm>
                  <a:off x="5220756" y="2138646"/>
                  <a:ext cx="9842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Straight Connector 111">
                  <a:extLst>
                    <a:ext uri="{FF2B5EF4-FFF2-40B4-BE49-F238E27FC236}">
                      <a16:creationId xmlns:a16="http://schemas.microsoft.com/office/drawing/2014/main" id="{18BD2FF6-31EF-6C44-9681-23425C21F19E}"/>
                    </a:ext>
                  </a:extLst>
                </p:cNvPr>
                <p:cNvCxnSpPr/>
                <p:nvPr/>
              </p:nvCxnSpPr>
              <p:spPr>
                <a:xfrm>
                  <a:off x="5249332" y="2178330"/>
                  <a:ext cx="4603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7" name="Group 112">
                <a:extLst>
                  <a:ext uri="{FF2B5EF4-FFF2-40B4-BE49-F238E27FC236}">
                    <a16:creationId xmlns:a16="http://schemas.microsoft.com/office/drawing/2014/main" id="{A17BFE88-E667-474B-9936-38A5CB537B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27223" y="4673601"/>
                <a:ext cx="416468" cy="214120"/>
                <a:chOff x="4936067" y="1964268"/>
                <a:chExt cx="416468" cy="214120"/>
              </a:xfrm>
            </p:grpSpPr>
            <p:sp>
              <p:nvSpPr>
                <p:cNvPr id="114" name="Trapezoid 109">
                  <a:extLst>
                    <a:ext uri="{FF2B5EF4-FFF2-40B4-BE49-F238E27FC236}">
                      <a16:creationId xmlns:a16="http://schemas.microsoft.com/office/drawing/2014/main" id="{23457D7C-65A5-6947-8587-EE414BBFE6F2}"/>
                    </a:ext>
                  </a:extLst>
                </p:cNvPr>
                <p:cNvSpPr/>
                <p:nvPr/>
              </p:nvSpPr>
              <p:spPr bwMode="auto">
                <a:xfrm rot="10800000" flipH="1" flipV="1">
                  <a:off x="4936449" y="1964095"/>
                  <a:ext cx="333382" cy="13333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1256 w 2263173"/>
                    <a:gd name="connsiteY0" fmla="*/ 17730571 h 17730571"/>
                    <a:gd name="connsiteX1" fmla="*/ 2263174 w 2263173"/>
                    <a:gd name="connsiteY1" fmla="*/ 15641301 h 17730571"/>
                    <a:gd name="connsiteX2" fmla="*/ 1566 w 2263173"/>
                    <a:gd name="connsiteY2" fmla="*/ 15639155 h 17730571"/>
                    <a:gd name="connsiteX3" fmla="*/ 0 w 2263173"/>
                    <a:gd name="connsiteY3" fmla="*/ 0 h 17730571"/>
                    <a:gd name="connsiteX0" fmla="*/ 2259690 w 2261609"/>
                    <a:gd name="connsiteY0" fmla="*/ 2091416 h 2091416"/>
                    <a:gd name="connsiteX1" fmla="*/ 2261608 w 2261609"/>
                    <a:gd name="connsiteY1" fmla="*/ 2146 h 2091416"/>
                    <a:gd name="connsiteX2" fmla="*/ 0 w 2261609"/>
                    <a:gd name="connsiteY2" fmla="*/ 0 h 2091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1609" h="2091416">
                      <a:moveTo>
                        <a:pt x="2259690" y="2091416"/>
                      </a:moveTo>
                      <a:cubicBezTo>
                        <a:pt x="2260329" y="1394993"/>
                        <a:pt x="2260969" y="698569"/>
                        <a:pt x="2261608" y="214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C9B97ABE-2AB9-5F42-AB3F-AAB6746BF30E}"/>
                    </a:ext>
                  </a:extLst>
                </p:cNvPr>
                <p:cNvCxnSpPr/>
                <p:nvPr/>
              </p:nvCxnSpPr>
              <p:spPr>
                <a:xfrm>
                  <a:off x="5177754" y="2097433"/>
                  <a:ext cx="17462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76938359-FD67-F44C-BCAD-2D2CF0C6753C}"/>
                    </a:ext>
                  </a:extLst>
                </p:cNvPr>
                <p:cNvCxnSpPr/>
                <p:nvPr/>
              </p:nvCxnSpPr>
              <p:spPr>
                <a:xfrm>
                  <a:off x="5220618" y="2137118"/>
                  <a:ext cx="9842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75D4BF4F-3991-9F43-B1DA-4DE73FD35D20}"/>
                    </a:ext>
                  </a:extLst>
                </p:cNvPr>
                <p:cNvCxnSpPr/>
                <p:nvPr/>
              </p:nvCxnSpPr>
              <p:spPr>
                <a:xfrm>
                  <a:off x="5249194" y="2178389"/>
                  <a:ext cx="4603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3648" name="Group 5">
                <a:extLst>
                  <a:ext uri="{FF2B5EF4-FFF2-40B4-BE49-F238E27FC236}">
                    <a16:creationId xmlns:a16="http://schemas.microsoft.com/office/drawing/2014/main" id="{2DC35951-48D4-9544-8451-96BB201811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03030" y="2489538"/>
                <a:ext cx="1029449" cy="518575"/>
                <a:chOff x="2103030" y="2480062"/>
                <a:chExt cx="1029449" cy="518575"/>
              </a:xfrm>
            </p:grpSpPr>
            <p:sp>
              <p:nvSpPr>
                <p:cNvPr id="59" name="Trapezoid 109">
                  <a:extLst>
                    <a:ext uri="{FF2B5EF4-FFF2-40B4-BE49-F238E27FC236}">
                      <a16:creationId xmlns:a16="http://schemas.microsoft.com/office/drawing/2014/main" id="{2398E797-E09D-D349-B357-95F574902536}"/>
                    </a:ext>
                  </a:extLst>
                </p:cNvPr>
                <p:cNvSpPr/>
                <p:nvPr/>
              </p:nvSpPr>
              <p:spPr bwMode="auto">
                <a:xfrm>
                  <a:off x="2246288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3658" name="TextBox 4">
                  <a:extLst>
                    <a:ext uri="{FF2B5EF4-FFF2-40B4-BE49-F238E27FC236}">
                      <a16:creationId xmlns:a16="http://schemas.microsoft.com/office/drawing/2014/main" id="{75450DC8-DB96-4D4E-B393-3F00AE2DF4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03030" y="2480062"/>
                  <a:ext cx="102944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0 0 0 0 0 1</a:t>
                  </a:r>
                </a:p>
              </p:txBody>
            </p:sp>
            <p:sp>
              <p:nvSpPr>
                <p:cNvPr id="118" name="Trapezoid 109">
                  <a:extLst>
                    <a:ext uri="{FF2B5EF4-FFF2-40B4-BE49-F238E27FC236}">
                      <a16:creationId xmlns:a16="http://schemas.microsoft.com/office/drawing/2014/main" id="{B89A92D5-EE51-964E-A150-EA3E08DCDB47}"/>
                    </a:ext>
                  </a:extLst>
                </p:cNvPr>
                <p:cNvSpPr/>
                <p:nvPr/>
              </p:nvSpPr>
              <p:spPr bwMode="auto">
                <a:xfrm>
                  <a:off x="2387578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9" name="Trapezoid 109">
                  <a:extLst>
                    <a:ext uri="{FF2B5EF4-FFF2-40B4-BE49-F238E27FC236}">
                      <a16:creationId xmlns:a16="http://schemas.microsoft.com/office/drawing/2014/main" id="{14F52CC5-EA22-2D45-975B-FA3FA7D24271}"/>
                    </a:ext>
                  </a:extLst>
                </p:cNvPr>
                <p:cNvSpPr/>
                <p:nvPr/>
              </p:nvSpPr>
              <p:spPr bwMode="auto">
                <a:xfrm>
                  <a:off x="2551095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Trapezoid 109">
                  <a:extLst>
                    <a:ext uri="{FF2B5EF4-FFF2-40B4-BE49-F238E27FC236}">
                      <a16:creationId xmlns:a16="http://schemas.microsoft.com/office/drawing/2014/main" id="{6094E4BE-1CDF-4449-A37D-6827D1443D36}"/>
                    </a:ext>
                  </a:extLst>
                </p:cNvPr>
                <p:cNvSpPr/>
                <p:nvPr/>
              </p:nvSpPr>
              <p:spPr bwMode="auto">
                <a:xfrm>
                  <a:off x="2692385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Trapezoid 109">
                  <a:extLst>
                    <a:ext uri="{FF2B5EF4-FFF2-40B4-BE49-F238E27FC236}">
                      <a16:creationId xmlns:a16="http://schemas.microsoft.com/office/drawing/2014/main" id="{DC28A43A-7C97-2943-B984-2D551D4FE3FF}"/>
                    </a:ext>
                  </a:extLst>
                </p:cNvPr>
                <p:cNvSpPr/>
                <p:nvPr/>
              </p:nvSpPr>
              <p:spPr bwMode="auto">
                <a:xfrm>
                  <a:off x="2833676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2" name="Trapezoid 109">
                  <a:extLst>
                    <a:ext uri="{FF2B5EF4-FFF2-40B4-BE49-F238E27FC236}">
                      <a16:creationId xmlns:a16="http://schemas.microsoft.com/office/drawing/2014/main" id="{28DB3D9C-B430-5042-88FF-472FBB01AD62}"/>
                    </a:ext>
                  </a:extLst>
                </p:cNvPr>
                <p:cNvSpPr/>
                <p:nvPr/>
              </p:nvSpPr>
              <p:spPr bwMode="auto">
                <a:xfrm>
                  <a:off x="2974966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7F4EF265-AB3F-F74C-8E71-9E13B83BA4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232" y="4024200"/>
                <a:ext cx="79377" cy="80955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7C5B577F-B1A3-C147-AEAC-227283C3D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008" y="2579705"/>
                <a:ext cx="79377" cy="82543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3651" name="TextBox 7">
                <a:extLst>
                  <a:ext uri="{FF2B5EF4-FFF2-40B4-BE49-F238E27FC236}">
                    <a16:creationId xmlns:a16="http://schemas.microsoft.com/office/drawing/2014/main" id="{9FB29421-4C9B-6249-B710-4C92694DD6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7929" y="5057827"/>
                <a:ext cx="756938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>
                    <a:solidFill>
                      <a:srgbClr val="FF0000"/>
                    </a:solidFill>
                  </a:rPr>
                  <a:t>Next PC</a:t>
                </a:r>
              </a:p>
            </p:txBody>
          </p:sp>
          <p:sp>
            <p:nvSpPr>
              <p:cNvPr id="153652" name="TextBox 124">
                <a:extLst>
                  <a:ext uri="{FF2B5EF4-FFF2-40B4-BE49-F238E27FC236}">
                    <a16:creationId xmlns:a16="http://schemas.microsoft.com/office/drawing/2014/main" id="{2A53B69F-1E84-884D-BA08-2994B51171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32869" y="5051200"/>
                <a:ext cx="952505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>
                    <a:solidFill>
                      <a:srgbClr val="FF0000"/>
                    </a:solidFill>
                  </a:rPr>
                  <a:t>Current PC</a:t>
                </a:r>
              </a:p>
            </p:txBody>
          </p:sp>
          <p:sp>
            <p:nvSpPr>
              <p:cNvPr id="126" name="Trapezoid 109">
                <a:extLst>
                  <a:ext uri="{FF2B5EF4-FFF2-40B4-BE49-F238E27FC236}">
                    <a16:creationId xmlns:a16="http://schemas.microsoft.com/office/drawing/2014/main" id="{1AD9B398-C854-E649-A357-056AA973EAE8}"/>
                  </a:ext>
                </a:extLst>
              </p:cNvPr>
              <p:cNvSpPr/>
              <p:nvPr/>
            </p:nvSpPr>
            <p:spPr bwMode="auto">
              <a:xfrm rot="5400000" flipV="1">
                <a:off x="6414413" y="4336078"/>
                <a:ext cx="927016" cy="65565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3654" name="TextBox 8">
                <a:extLst>
                  <a:ext uri="{FF2B5EF4-FFF2-40B4-BE49-F238E27FC236}">
                    <a16:creationId xmlns:a16="http://schemas.microsoft.com/office/drawing/2014/main" id="{E20A4070-CB55-9848-8DD3-46E5C43797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7339" y="4051060"/>
                <a:ext cx="633507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Clock</a:t>
                </a:r>
              </a:p>
            </p:txBody>
          </p:sp>
          <p:sp>
            <p:nvSpPr>
              <p:cNvPr id="128" name="Trapezoid 109">
                <a:extLst>
                  <a:ext uri="{FF2B5EF4-FFF2-40B4-BE49-F238E27FC236}">
                    <a16:creationId xmlns:a16="http://schemas.microsoft.com/office/drawing/2014/main" id="{221FD2D8-3D53-E740-B0BB-4A84B64C6055}"/>
                  </a:ext>
                </a:extLst>
              </p:cNvPr>
              <p:cNvSpPr/>
              <p:nvPr/>
            </p:nvSpPr>
            <p:spPr bwMode="auto">
              <a:xfrm rot="5400000" flipV="1">
                <a:off x="877845" y="73240"/>
                <a:ext cx="233342" cy="52547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3656" name="TextBox 128">
                <a:extLst>
                  <a:ext uri="{FF2B5EF4-FFF2-40B4-BE49-F238E27FC236}">
                    <a16:creationId xmlns:a16="http://schemas.microsoft.com/office/drawing/2014/main" id="{0B767A3D-F863-AE45-B97C-026F3A6B96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641" y="62157"/>
                <a:ext cx="633507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Clock</a:t>
                </a:r>
              </a:p>
            </p:txBody>
          </p:sp>
        </p:grpSp>
        <p:sp>
          <p:nvSpPr>
            <p:cNvPr id="153604" name="TextBox 126">
              <a:extLst>
                <a:ext uri="{FF2B5EF4-FFF2-40B4-BE49-F238E27FC236}">
                  <a16:creationId xmlns:a16="http://schemas.microsoft.com/office/drawing/2014/main" id="{085E5FAB-18CE-3246-B6D9-45CE863525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221" y="2596948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53605" name="TextBox 129">
              <a:extLst>
                <a:ext uri="{FF2B5EF4-FFF2-40B4-BE49-F238E27FC236}">
                  <a16:creationId xmlns:a16="http://schemas.microsoft.com/office/drawing/2014/main" id="{A1A2C77F-4FF4-924B-AFCB-78643C0224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0692" y="3789254"/>
              <a:ext cx="121379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 + 1</a:t>
              </a:r>
            </a:p>
          </p:txBody>
        </p:sp>
        <p:sp>
          <p:nvSpPr>
            <p:cNvPr id="153606" name="TextBox 130">
              <a:extLst>
                <a:ext uri="{FF2B5EF4-FFF2-40B4-BE49-F238E27FC236}">
                  <a16:creationId xmlns:a16="http://schemas.microsoft.com/office/drawing/2014/main" id="{665064C8-51B0-E54B-8724-883A20E043A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78987" y="5716842"/>
              <a:ext cx="121379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 + 1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6C72E9A0-5458-794F-B787-B9448A4EEA4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580112" y="5467107"/>
              <a:ext cx="477848" cy="231754"/>
            </a:xfrm>
            <a:prstGeom prst="line">
              <a:avLst/>
            </a:prstGeom>
            <a:ln w="3175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3608" name="TextBox 2">
              <a:extLst>
                <a:ext uri="{FF2B5EF4-FFF2-40B4-BE49-F238E27FC236}">
                  <a16:creationId xmlns:a16="http://schemas.microsoft.com/office/drawing/2014/main" id="{66B58EBA-5225-8347-AEEE-12A6DE5A6B8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942179" y="1479208"/>
              <a:ext cx="3986861" cy="95410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FF0000"/>
                  </a:solidFill>
                </a:rPr>
                <a:t>Take this route if the current instruction </a:t>
              </a:r>
            </a:p>
            <a:p>
              <a:r>
                <a:rPr lang="en-US" altLang="en-US">
                  <a:solidFill>
                    <a:srgbClr val="FF0000"/>
                  </a:solidFill>
                </a:rPr>
                <a:t>is NOT a jump or a branch. This increments the </a:t>
              </a:r>
            </a:p>
            <a:p>
              <a:r>
                <a:rPr lang="en-US" altLang="en-US">
                  <a:solidFill>
                    <a:srgbClr val="FF0000"/>
                  </a:solidFill>
                </a:rPr>
                <a:t>program counter by 1 and the execution </a:t>
              </a:r>
            </a:p>
            <a:p>
              <a:r>
                <a:rPr lang="en-US" altLang="en-US">
                  <a:solidFill>
                    <a:srgbClr val="FF0000"/>
                  </a:solidFill>
                </a:rPr>
                <a:t>continues sequentially to the next instruction.</a:t>
              </a:r>
            </a:p>
          </p:txBody>
        </p:sp>
      </p:grpSp>
    </p:spTree>
  </p:cSld>
  <p:clrMapOvr>
    <a:masterClrMapping/>
  </p:clrMapOvr>
</p:sld>
</file>

<file path=ppt/slides/slide1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5649" name="TextBox 12">
            <a:extLst>
              <a:ext uri="{FF2B5EF4-FFF2-40B4-BE49-F238E27FC236}">
                <a16:creationId xmlns:a16="http://schemas.microsoft.com/office/drawing/2014/main" id="{7B5B097D-9371-1646-AF5D-1F39492A9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55650" name="Group 13">
            <a:extLst>
              <a:ext uri="{FF2B5EF4-FFF2-40B4-BE49-F238E27FC236}">
                <a16:creationId xmlns:a16="http://schemas.microsoft.com/office/drawing/2014/main" id="{7C4255C3-0973-344C-B5A7-863B23042EA9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55651" name="Group 9">
              <a:extLst>
                <a:ext uri="{FF2B5EF4-FFF2-40B4-BE49-F238E27FC236}">
                  <a16:creationId xmlns:a16="http://schemas.microsoft.com/office/drawing/2014/main" id="{7DE7FC2F-1B98-574F-8E0C-44AB502FA7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2641" y="62157"/>
              <a:ext cx="8872733" cy="6147833"/>
              <a:chOff x="112641" y="62157"/>
              <a:chExt cx="8872733" cy="6147833"/>
            </a:xfrm>
          </p:grpSpPr>
          <p:grpSp>
            <p:nvGrpSpPr>
              <p:cNvPr id="155659" name="Group 226">
                <a:extLst>
                  <a:ext uri="{FF2B5EF4-FFF2-40B4-BE49-F238E27FC236}">
                    <a16:creationId xmlns:a16="http://schemas.microsoft.com/office/drawing/2014/main" id="{6113B5AE-F1BB-6140-9B8D-8925BF5065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90661" y="555625"/>
                <a:ext cx="248763" cy="288597"/>
                <a:chOff x="341886" y="1040645"/>
                <a:chExt cx="248786" cy="288546"/>
              </a:xfrm>
            </p:grpSpPr>
            <p:cxnSp>
              <p:nvCxnSpPr>
                <p:cNvPr id="379" name="Straight Connector 378">
                  <a:extLst>
                    <a:ext uri="{FF2B5EF4-FFF2-40B4-BE49-F238E27FC236}">
                      <a16:creationId xmlns:a16="http://schemas.microsoft.com/office/drawing/2014/main" id="{78057887-0935-304B-9806-E86B2784E25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0262" y="1212249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71" name="TextBox 379">
                  <a:extLst>
                    <a:ext uri="{FF2B5EF4-FFF2-40B4-BE49-F238E27FC236}">
                      <a16:creationId xmlns:a16="http://schemas.microsoft.com/office/drawing/2014/main" id="{F3BD9979-DA38-BC42-B950-E238539006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grpSp>
            <p:nvGrpSpPr>
              <p:cNvPr id="155660" name="Group 227">
                <a:extLst>
                  <a:ext uri="{FF2B5EF4-FFF2-40B4-BE49-F238E27FC236}">
                    <a16:creationId xmlns:a16="http://schemas.microsoft.com/office/drawing/2014/main" id="{B87F6328-98E9-6646-86A2-3112C37AF03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221" y="1524561"/>
                <a:ext cx="248763" cy="288597"/>
                <a:chOff x="341886" y="1040645"/>
                <a:chExt cx="248786" cy="288546"/>
              </a:xfrm>
            </p:grpSpPr>
            <p:cxnSp>
              <p:nvCxnSpPr>
                <p:cNvPr id="376" name="Straight Connector 375">
                  <a:extLst>
                    <a:ext uri="{FF2B5EF4-FFF2-40B4-BE49-F238E27FC236}">
                      <a16:creationId xmlns:a16="http://schemas.microsoft.com/office/drawing/2014/main" id="{984B15EA-4510-0246-9C65-E31BFDAEE33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9978" y="1211600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69" name="TextBox 376">
                  <a:extLst>
                    <a:ext uri="{FF2B5EF4-FFF2-40B4-BE49-F238E27FC236}">
                      <a16:creationId xmlns:a16="http://schemas.microsoft.com/office/drawing/2014/main" id="{5A7CBB4A-FB90-AC46-8536-B0FADCA87F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grpSp>
            <p:nvGrpSpPr>
              <p:cNvPr id="155661" name="Group 228">
                <a:extLst>
                  <a:ext uri="{FF2B5EF4-FFF2-40B4-BE49-F238E27FC236}">
                    <a16:creationId xmlns:a16="http://schemas.microsoft.com/office/drawing/2014/main" id="{2C9A6B40-DB47-AC42-9082-7B7278C418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3688" y="1038297"/>
                <a:ext cx="312877" cy="288597"/>
                <a:chOff x="341886" y="1040645"/>
                <a:chExt cx="312906" cy="288546"/>
              </a:xfrm>
            </p:grpSpPr>
            <p:cxnSp>
              <p:nvCxnSpPr>
                <p:cNvPr id="374" name="Straight Connector 373">
                  <a:extLst>
                    <a:ext uri="{FF2B5EF4-FFF2-40B4-BE49-F238E27FC236}">
                      <a16:creationId xmlns:a16="http://schemas.microsoft.com/office/drawing/2014/main" id="{112586EB-D8E9-3F40-9BBF-76AF0EFCC8D2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0396" y="1212133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67" name="TextBox 374">
                  <a:extLst>
                    <a:ext uri="{FF2B5EF4-FFF2-40B4-BE49-F238E27FC236}">
                      <a16:creationId xmlns:a16="http://schemas.microsoft.com/office/drawing/2014/main" id="{BBF5C490-68FB-484E-A3A1-30AE49341D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1886" y="1040645"/>
                  <a:ext cx="31290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</p:grpSp>
          <p:grpSp>
            <p:nvGrpSpPr>
              <p:cNvPr id="155662" name="Group 229">
                <a:extLst>
                  <a:ext uri="{FF2B5EF4-FFF2-40B4-BE49-F238E27FC236}">
                    <a16:creationId xmlns:a16="http://schemas.microsoft.com/office/drawing/2014/main" id="{1A0A3A5C-768F-B14E-A0B8-8E3299319D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565376" y="800985"/>
                <a:ext cx="312877" cy="288597"/>
                <a:chOff x="2665390" y="769728"/>
                <a:chExt cx="312906" cy="288546"/>
              </a:xfrm>
            </p:grpSpPr>
            <p:cxnSp>
              <p:nvCxnSpPr>
                <p:cNvPr id="372" name="Straight Connector 371">
                  <a:extLst>
                    <a:ext uri="{FF2B5EF4-FFF2-40B4-BE49-F238E27FC236}">
                      <a16:creationId xmlns:a16="http://schemas.microsoft.com/office/drawing/2014/main" id="{CFE54D3F-3512-0848-8078-7E09EBBD362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93974" y="940424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65" name="TextBox 372">
                  <a:extLst>
                    <a:ext uri="{FF2B5EF4-FFF2-40B4-BE49-F238E27FC236}">
                      <a16:creationId xmlns:a16="http://schemas.microsoft.com/office/drawing/2014/main" id="{3AF31EAF-996E-E249-841A-C91F613E22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5390" y="769728"/>
                  <a:ext cx="31290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16</a:t>
                  </a:r>
                </a:p>
              </p:txBody>
            </p:sp>
          </p:grpSp>
          <p:grpSp>
            <p:nvGrpSpPr>
              <p:cNvPr id="155663" name="Group 230">
                <a:extLst>
                  <a:ext uri="{FF2B5EF4-FFF2-40B4-BE49-F238E27FC236}">
                    <a16:creationId xmlns:a16="http://schemas.microsoft.com/office/drawing/2014/main" id="{94F29A69-9491-524E-96D8-AB39708A4A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007664" y="797267"/>
                <a:ext cx="508426" cy="288597"/>
                <a:chOff x="2665390" y="769728"/>
                <a:chExt cx="508473" cy="288546"/>
              </a:xfrm>
            </p:grpSpPr>
            <p:cxnSp>
              <p:nvCxnSpPr>
                <p:cNvPr id="370" name="Straight Connector 369">
                  <a:extLst>
                    <a:ext uri="{FF2B5EF4-FFF2-40B4-BE49-F238E27FC236}">
                      <a16:creationId xmlns:a16="http://schemas.microsoft.com/office/drawing/2014/main" id="{4053D714-AF01-9E4E-A7D7-118F96ED4EA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694609" y="940968"/>
                  <a:ext cx="76209" cy="11744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63" name="TextBox 370">
                  <a:extLst>
                    <a:ext uri="{FF2B5EF4-FFF2-40B4-BE49-F238E27FC236}">
                      <a16:creationId xmlns:a16="http://schemas.microsoft.com/office/drawing/2014/main" id="{A0A66B76-591F-D54C-9A10-53BA5BF9F3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5390" y="769728"/>
                  <a:ext cx="508473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 high</a:t>
                  </a:r>
                </a:p>
              </p:txBody>
            </p:sp>
          </p:grpSp>
          <p:grpSp>
            <p:nvGrpSpPr>
              <p:cNvPr id="155664" name="Group 232">
                <a:extLst>
                  <a:ext uri="{FF2B5EF4-FFF2-40B4-BE49-F238E27FC236}">
                    <a16:creationId xmlns:a16="http://schemas.microsoft.com/office/drawing/2014/main" id="{736B1478-5B2F-8A4B-A6AB-8B2D082DDC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30512" y="1218276"/>
                <a:ext cx="492183" cy="246221"/>
                <a:chOff x="8545730" y="1271404"/>
                <a:chExt cx="492229" cy="246178"/>
              </a:xfrm>
            </p:grpSpPr>
            <p:sp>
              <p:nvSpPr>
                <p:cNvPr id="155760" name="TextBox 367">
                  <a:extLst>
                    <a:ext uri="{FF2B5EF4-FFF2-40B4-BE49-F238E27FC236}">
                      <a16:creationId xmlns:a16="http://schemas.microsoft.com/office/drawing/2014/main" id="{D587C65C-6FF9-8D41-A96F-835BC20D1E7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473250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 low</a:t>
                  </a:r>
                </a:p>
              </p:txBody>
            </p:sp>
            <p:cxnSp>
              <p:nvCxnSpPr>
                <p:cNvPr id="369" name="Straight Connector 368">
                  <a:extLst>
                    <a:ext uri="{FF2B5EF4-FFF2-40B4-BE49-F238E27FC236}">
                      <a16:creationId xmlns:a16="http://schemas.microsoft.com/office/drawing/2014/main" id="{88F34348-1DFD-A744-8BDB-1F0A6C08D8C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719" y="1401022"/>
                  <a:ext cx="128602" cy="109508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23" name="Trapezoid 109">
                <a:extLst>
                  <a:ext uri="{FF2B5EF4-FFF2-40B4-BE49-F238E27FC236}">
                    <a16:creationId xmlns:a16="http://schemas.microsoft.com/office/drawing/2014/main" id="{19E15A95-6860-C34E-A5DA-7F39B84EFC53}"/>
                  </a:ext>
                </a:extLst>
              </p:cNvPr>
              <p:cNvSpPr/>
              <p:nvPr/>
            </p:nvSpPr>
            <p:spPr bwMode="auto">
              <a:xfrm rot="5400000" flipH="1">
                <a:off x="498413" y="639937"/>
                <a:ext cx="6349" cy="30798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853452"/>
                  <a:gd name="connsiteY0" fmla="*/ 600 h 1295044"/>
                  <a:gd name="connsiteX1" fmla="*/ 2744893 w 2853452"/>
                  <a:gd name="connsiteY1" fmla="*/ 0 h 1295044"/>
                  <a:gd name="connsiteX2" fmla="*/ 2303335 w 2853452"/>
                  <a:gd name="connsiteY2" fmla="*/ 1295044 h 1295044"/>
                  <a:gd name="connsiteX3" fmla="*/ 2303407 w 2853452"/>
                  <a:gd name="connsiteY3" fmla="*/ 1240752 h 1295044"/>
                  <a:gd name="connsiteX0" fmla="*/ 441702 w 550261"/>
                  <a:gd name="connsiteY0" fmla="*/ 0 h 1295044"/>
                  <a:gd name="connsiteX1" fmla="*/ 144 w 550261"/>
                  <a:gd name="connsiteY1" fmla="*/ 1295044 h 1295044"/>
                  <a:gd name="connsiteX2" fmla="*/ 216 w 550261"/>
                  <a:gd name="connsiteY2" fmla="*/ 1240752 h 1295044"/>
                  <a:gd name="connsiteX0" fmla="*/ 144 w 359"/>
                  <a:gd name="connsiteY0" fmla="*/ 54292 h 54292"/>
                  <a:gd name="connsiteX1" fmla="*/ 216 w 359"/>
                  <a:gd name="connsiteY1" fmla="*/ 0 h 54292"/>
                  <a:gd name="connsiteX0" fmla="*/ 4011 w 10020"/>
                  <a:gd name="connsiteY0" fmla="*/ 10000 h 10000"/>
                  <a:gd name="connsiteX1" fmla="*/ 6017 w 10020"/>
                  <a:gd name="connsiteY1" fmla="*/ 0 h 10000"/>
                  <a:gd name="connsiteX0" fmla="*/ 7 w 2012"/>
                  <a:gd name="connsiteY0" fmla="*/ 10000 h 10000"/>
                  <a:gd name="connsiteX1" fmla="*/ 2013 w 2012"/>
                  <a:gd name="connsiteY1" fmla="*/ 0 h 10000"/>
                  <a:gd name="connsiteX0" fmla="*/ 1258204 w 1258252"/>
                  <a:gd name="connsiteY0" fmla="*/ 9800 h 9800"/>
                  <a:gd name="connsiteX1" fmla="*/ 5 w 1258252"/>
                  <a:gd name="connsiteY1" fmla="*/ 0 h 9800"/>
                  <a:gd name="connsiteX0" fmla="*/ 0 w 10158"/>
                  <a:gd name="connsiteY0" fmla="*/ 10000 h 10000"/>
                  <a:gd name="connsiteX1" fmla="*/ 10158 w 10158"/>
                  <a:gd name="connsiteY1" fmla="*/ 0 h 10000"/>
                  <a:gd name="connsiteX0" fmla="*/ 4960 w 4960"/>
                  <a:gd name="connsiteY0" fmla="*/ 10000 h 10000"/>
                  <a:gd name="connsiteX1" fmla="*/ 0 w 4960"/>
                  <a:gd name="connsiteY1" fmla="*/ 0 h 10000"/>
                  <a:gd name="connsiteX0" fmla="*/ 0 w 10322"/>
                  <a:gd name="connsiteY0" fmla="*/ 9796 h 9796"/>
                  <a:gd name="connsiteX1" fmla="*/ 10322 w 10322"/>
                  <a:gd name="connsiteY1" fmla="*/ 0 h 9796"/>
                  <a:gd name="connsiteX0" fmla="*/ 1 w 10002"/>
                  <a:gd name="connsiteY0" fmla="*/ 9799 h 9799"/>
                  <a:gd name="connsiteX1" fmla="*/ 10002 w 10002"/>
                  <a:gd name="connsiteY1" fmla="*/ 0 h 9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002" h="9799">
                    <a:moveTo>
                      <a:pt x="1" y="9799"/>
                    </a:moveTo>
                    <a:lnTo>
                      <a:pt x="1000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2" name="Straight Connector 231">
                <a:extLst>
                  <a:ext uri="{FF2B5EF4-FFF2-40B4-BE49-F238E27FC236}">
                    <a16:creationId xmlns:a16="http://schemas.microsoft.com/office/drawing/2014/main" id="{39456910-E24B-C34E-90D7-6E9B2F104EA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09819" y="1035206"/>
                <a:ext cx="1006497" cy="0"/>
              </a:xfrm>
              <a:prstGeom prst="line">
                <a:avLst/>
              </a:prstGeom>
              <a:ln w="381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" name="Oval 247">
                <a:extLst>
                  <a:ext uri="{FF2B5EF4-FFF2-40B4-BE49-F238E27FC236}">
                    <a16:creationId xmlns:a16="http://schemas.microsoft.com/office/drawing/2014/main" id="{4B6522F0-781E-D54B-9250-220253F6694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854314" y="1001872"/>
                <a:ext cx="80965" cy="82543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3" name="Trapezoid 109">
                <a:extLst>
                  <a:ext uri="{FF2B5EF4-FFF2-40B4-BE49-F238E27FC236}">
                    <a16:creationId xmlns:a16="http://schemas.microsoft.com/office/drawing/2014/main" id="{84087A0A-EE2E-074D-8AAF-A8908627A308}"/>
                  </a:ext>
                </a:extLst>
              </p:cNvPr>
              <p:cNvSpPr/>
              <p:nvPr/>
            </p:nvSpPr>
            <p:spPr bwMode="auto">
              <a:xfrm rot="5400000" flipV="1">
                <a:off x="1986911" y="1940711"/>
                <a:ext cx="3311227" cy="149069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5987 w 2176773"/>
                  <a:gd name="connsiteY0" fmla="*/ 117093 h 1299602"/>
                  <a:gd name="connsiteX1" fmla="*/ 1790603 w 2176773"/>
                  <a:gd name="connsiteY1" fmla="*/ 1856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0" fmla="*/ 1795987 w 2173461"/>
                  <a:gd name="connsiteY0" fmla="*/ 117093 h 1302948"/>
                  <a:gd name="connsiteX1" fmla="*/ 1790603 w 2173461"/>
                  <a:gd name="connsiteY1" fmla="*/ 1856 h 1302948"/>
                  <a:gd name="connsiteX2" fmla="*/ 2173461 w 2173461"/>
                  <a:gd name="connsiteY2" fmla="*/ 0 h 1302948"/>
                  <a:gd name="connsiteX3" fmla="*/ 542662 w 2173461"/>
                  <a:gd name="connsiteY3" fmla="*/ 1302948 h 1302948"/>
                  <a:gd name="connsiteX4" fmla="*/ 0 w 2173461"/>
                  <a:gd name="connsiteY4" fmla="*/ 1299602 h 1302948"/>
                  <a:gd name="connsiteX0" fmla="*/ 1795987 w 2173461"/>
                  <a:gd name="connsiteY0" fmla="*/ 117093 h 1302948"/>
                  <a:gd name="connsiteX1" fmla="*/ 1790603 w 2173461"/>
                  <a:gd name="connsiteY1" fmla="*/ 1856 h 1302948"/>
                  <a:gd name="connsiteX2" fmla="*/ 2173461 w 2173461"/>
                  <a:gd name="connsiteY2" fmla="*/ 0 h 1302948"/>
                  <a:gd name="connsiteX3" fmla="*/ 542662 w 2173461"/>
                  <a:gd name="connsiteY3" fmla="*/ 1302948 h 1302948"/>
                  <a:gd name="connsiteX4" fmla="*/ 0 w 2173461"/>
                  <a:gd name="connsiteY4" fmla="*/ 1299602 h 1302948"/>
                  <a:gd name="connsiteX0" fmla="*/ 1795987 w 1795987"/>
                  <a:gd name="connsiteY0" fmla="*/ 115237 h 1581031"/>
                  <a:gd name="connsiteX1" fmla="*/ 1790603 w 1795987"/>
                  <a:gd name="connsiteY1" fmla="*/ 0 h 1581031"/>
                  <a:gd name="connsiteX2" fmla="*/ 542355 w 1795987"/>
                  <a:gd name="connsiteY2" fmla="*/ 1581031 h 1581031"/>
                  <a:gd name="connsiteX3" fmla="*/ 542662 w 1795987"/>
                  <a:gd name="connsiteY3" fmla="*/ 1301092 h 1581031"/>
                  <a:gd name="connsiteX4" fmla="*/ 0 w 1795987"/>
                  <a:gd name="connsiteY4" fmla="*/ 1297746 h 1581031"/>
                  <a:gd name="connsiteX0" fmla="*/ 1795987 w 2406399"/>
                  <a:gd name="connsiteY0" fmla="*/ 0 h 1610148"/>
                  <a:gd name="connsiteX1" fmla="*/ 2406399 w 2406399"/>
                  <a:gd name="connsiteY1" fmla="*/ 1610148 h 1610148"/>
                  <a:gd name="connsiteX2" fmla="*/ 542355 w 2406399"/>
                  <a:gd name="connsiteY2" fmla="*/ 1465794 h 1610148"/>
                  <a:gd name="connsiteX3" fmla="*/ 542662 w 2406399"/>
                  <a:gd name="connsiteY3" fmla="*/ 1185855 h 1610148"/>
                  <a:gd name="connsiteX4" fmla="*/ 0 w 2406399"/>
                  <a:gd name="connsiteY4" fmla="*/ 1182509 h 1610148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542355 w 2406399"/>
                  <a:gd name="connsiteY2" fmla="*/ 283285 h 427639"/>
                  <a:gd name="connsiteX3" fmla="*/ 542662 w 2406399"/>
                  <a:gd name="connsiteY3" fmla="*/ 3346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542662 w 2406399"/>
                  <a:gd name="connsiteY3" fmla="*/ 3346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396764 w 2406399"/>
                  <a:gd name="connsiteY0" fmla="*/ 329129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417793 w 2417793"/>
                  <a:gd name="connsiteY0" fmla="*/ 334906 h 427639"/>
                  <a:gd name="connsiteX1" fmla="*/ 2406399 w 2417793"/>
                  <a:gd name="connsiteY1" fmla="*/ 427639 h 427639"/>
                  <a:gd name="connsiteX2" fmla="*/ 815710 w 2417793"/>
                  <a:gd name="connsiteY2" fmla="*/ 423858 h 427639"/>
                  <a:gd name="connsiteX3" fmla="*/ 497605 w 2417793"/>
                  <a:gd name="connsiteY3" fmla="*/ 1420 h 427639"/>
                  <a:gd name="connsiteX4" fmla="*/ 0 w 2417793"/>
                  <a:gd name="connsiteY4" fmla="*/ 0 h 427639"/>
                  <a:gd name="connsiteX0" fmla="*/ 2405777 w 2406399"/>
                  <a:gd name="connsiteY0" fmla="*/ 332980 h 427639"/>
                  <a:gd name="connsiteX1" fmla="*/ 2406399 w 2406399"/>
                  <a:gd name="connsiteY1" fmla="*/ 427639 h 427639"/>
                  <a:gd name="connsiteX2" fmla="*/ 815710 w 2406399"/>
                  <a:gd name="connsiteY2" fmla="*/ 423858 h 427639"/>
                  <a:gd name="connsiteX3" fmla="*/ 497605 w 2406399"/>
                  <a:gd name="connsiteY3" fmla="*/ 1420 h 427639"/>
                  <a:gd name="connsiteX4" fmla="*/ 0 w 2406399"/>
                  <a:gd name="connsiteY4" fmla="*/ 0 h 427639"/>
                  <a:gd name="connsiteX0" fmla="*/ 2405777 w 2406399"/>
                  <a:gd name="connsiteY0" fmla="*/ 335955 h 430614"/>
                  <a:gd name="connsiteX1" fmla="*/ 2406399 w 2406399"/>
                  <a:gd name="connsiteY1" fmla="*/ 430614 h 430614"/>
                  <a:gd name="connsiteX2" fmla="*/ 815710 w 2406399"/>
                  <a:gd name="connsiteY2" fmla="*/ 426833 h 430614"/>
                  <a:gd name="connsiteX3" fmla="*/ 389998 w 2406399"/>
                  <a:gd name="connsiteY3" fmla="*/ 0 h 430614"/>
                  <a:gd name="connsiteX4" fmla="*/ 0 w 2406399"/>
                  <a:gd name="connsiteY4" fmla="*/ 2975 h 430614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15710 w 2406399"/>
                  <a:gd name="connsiteY2" fmla="*/ 524252 h 528033"/>
                  <a:gd name="connsiteX3" fmla="*/ 429753 w 2406399"/>
                  <a:gd name="connsiteY3" fmla="*/ 0 h 528033"/>
                  <a:gd name="connsiteX4" fmla="*/ 0 w 2406399"/>
                  <a:gd name="connsiteY4" fmla="*/ 100394 h 528033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15710 w 2406399"/>
                  <a:gd name="connsiteY2" fmla="*/ 524252 h 528033"/>
                  <a:gd name="connsiteX3" fmla="*/ 429753 w 2406399"/>
                  <a:gd name="connsiteY3" fmla="*/ 0 h 528033"/>
                  <a:gd name="connsiteX4" fmla="*/ 0 w 2406399"/>
                  <a:gd name="connsiteY4" fmla="*/ 5189 h 528033"/>
                  <a:gd name="connsiteX0" fmla="*/ 2405777 w 2406399"/>
                  <a:gd name="connsiteY0" fmla="*/ 433374 h 528033"/>
                  <a:gd name="connsiteX1" fmla="*/ 2406399 w 2406399"/>
                  <a:gd name="connsiteY1" fmla="*/ 528033 h 528033"/>
                  <a:gd name="connsiteX2" fmla="*/ 889402 w 2406399"/>
                  <a:gd name="connsiteY2" fmla="*/ 517124 h 528033"/>
                  <a:gd name="connsiteX3" fmla="*/ 429753 w 2406399"/>
                  <a:gd name="connsiteY3" fmla="*/ 0 h 528033"/>
                  <a:gd name="connsiteX4" fmla="*/ 0 w 2406399"/>
                  <a:gd name="connsiteY4" fmla="*/ 5189 h 528033"/>
                  <a:gd name="connsiteX0" fmla="*/ 2405777 w 2406399"/>
                  <a:gd name="connsiteY0" fmla="*/ 457135 h 551794"/>
                  <a:gd name="connsiteX1" fmla="*/ 2406399 w 2406399"/>
                  <a:gd name="connsiteY1" fmla="*/ 551794 h 551794"/>
                  <a:gd name="connsiteX2" fmla="*/ 889402 w 2406399"/>
                  <a:gd name="connsiteY2" fmla="*/ 540885 h 551794"/>
                  <a:gd name="connsiteX3" fmla="*/ 441389 w 2406399"/>
                  <a:gd name="connsiteY3" fmla="*/ 0 h 551794"/>
                  <a:gd name="connsiteX4" fmla="*/ 0 w 2406399"/>
                  <a:gd name="connsiteY4" fmla="*/ 28950 h 551794"/>
                  <a:gd name="connsiteX0" fmla="*/ 2491105 w 2491727"/>
                  <a:gd name="connsiteY0" fmla="*/ 463826 h 558485"/>
                  <a:gd name="connsiteX1" fmla="*/ 2491727 w 2491727"/>
                  <a:gd name="connsiteY1" fmla="*/ 558485 h 558485"/>
                  <a:gd name="connsiteX2" fmla="*/ 974730 w 2491727"/>
                  <a:gd name="connsiteY2" fmla="*/ 547576 h 558485"/>
                  <a:gd name="connsiteX3" fmla="*/ 526717 w 2491727"/>
                  <a:gd name="connsiteY3" fmla="*/ 6691 h 558485"/>
                  <a:gd name="connsiteX4" fmla="*/ 0 w 2491727"/>
                  <a:gd name="connsiteY4" fmla="*/ 0 h 558485"/>
                  <a:gd name="connsiteX0" fmla="*/ 2483348 w 2483970"/>
                  <a:gd name="connsiteY0" fmla="*/ 457135 h 551794"/>
                  <a:gd name="connsiteX1" fmla="*/ 2483970 w 2483970"/>
                  <a:gd name="connsiteY1" fmla="*/ 551794 h 551794"/>
                  <a:gd name="connsiteX2" fmla="*/ 966973 w 2483970"/>
                  <a:gd name="connsiteY2" fmla="*/ 540885 h 551794"/>
                  <a:gd name="connsiteX3" fmla="*/ 518960 w 2483970"/>
                  <a:gd name="connsiteY3" fmla="*/ 0 h 551794"/>
                  <a:gd name="connsiteX4" fmla="*/ 0 w 2483970"/>
                  <a:gd name="connsiteY4" fmla="*/ 2813 h 551794"/>
                  <a:gd name="connsiteX0" fmla="*/ 2483348 w 2483970"/>
                  <a:gd name="connsiteY0" fmla="*/ 457135 h 551794"/>
                  <a:gd name="connsiteX1" fmla="*/ 2483970 w 2483970"/>
                  <a:gd name="connsiteY1" fmla="*/ 551794 h 551794"/>
                  <a:gd name="connsiteX2" fmla="*/ 974730 w 2483970"/>
                  <a:gd name="connsiteY2" fmla="*/ 548013 h 551794"/>
                  <a:gd name="connsiteX3" fmla="*/ 518960 w 2483970"/>
                  <a:gd name="connsiteY3" fmla="*/ 0 h 551794"/>
                  <a:gd name="connsiteX4" fmla="*/ 0 w 2483970"/>
                  <a:gd name="connsiteY4" fmla="*/ 2813 h 551794"/>
                  <a:gd name="connsiteX0" fmla="*/ 2483348 w 2483970"/>
                  <a:gd name="connsiteY0" fmla="*/ 457135 h 555141"/>
                  <a:gd name="connsiteX1" fmla="*/ 2483970 w 2483970"/>
                  <a:gd name="connsiteY1" fmla="*/ 551794 h 555141"/>
                  <a:gd name="connsiteX2" fmla="*/ 978609 w 2483970"/>
                  <a:gd name="connsiteY2" fmla="*/ 555141 h 555141"/>
                  <a:gd name="connsiteX3" fmla="*/ 518960 w 2483970"/>
                  <a:gd name="connsiteY3" fmla="*/ 0 h 555141"/>
                  <a:gd name="connsiteX4" fmla="*/ 0 w 2483970"/>
                  <a:gd name="connsiteY4" fmla="*/ 2813 h 555141"/>
                  <a:gd name="connsiteX0" fmla="*/ 2483348 w 2483970"/>
                  <a:gd name="connsiteY0" fmla="*/ 454322 h 552328"/>
                  <a:gd name="connsiteX1" fmla="*/ 2483970 w 2483970"/>
                  <a:gd name="connsiteY1" fmla="*/ 548981 h 552328"/>
                  <a:gd name="connsiteX2" fmla="*/ 978609 w 2483970"/>
                  <a:gd name="connsiteY2" fmla="*/ 552328 h 552328"/>
                  <a:gd name="connsiteX3" fmla="*/ 522840 w 2483970"/>
                  <a:gd name="connsiteY3" fmla="*/ 1939 h 552328"/>
                  <a:gd name="connsiteX4" fmla="*/ 0 w 2483970"/>
                  <a:gd name="connsiteY4" fmla="*/ 0 h 552328"/>
                  <a:gd name="connsiteX0" fmla="*/ 2483348 w 2483970"/>
                  <a:gd name="connsiteY0" fmla="*/ 454322 h 548981"/>
                  <a:gd name="connsiteX1" fmla="*/ 2483970 w 2483970"/>
                  <a:gd name="connsiteY1" fmla="*/ 548981 h 548981"/>
                  <a:gd name="connsiteX2" fmla="*/ 985056 w 2483970"/>
                  <a:gd name="connsiteY2" fmla="*/ 548379 h 548981"/>
                  <a:gd name="connsiteX3" fmla="*/ 522840 w 2483970"/>
                  <a:gd name="connsiteY3" fmla="*/ 1939 h 548981"/>
                  <a:gd name="connsiteX4" fmla="*/ 0 w 2483970"/>
                  <a:gd name="connsiteY4" fmla="*/ 0 h 548981"/>
                  <a:gd name="connsiteX0" fmla="*/ 2483348 w 2483970"/>
                  <a:gd name="connsiteY0" fmla="*/ 454322 h 554303"/>
                  <a:gd name="connsiteX1" fmla="*/ 2483970 w 2483970"/>
                  <a:gd name="connsiteY1" fmla="*/ 548981 h 554303"/>
                  <a:gd name="connsiteX2" fmla="*/ 985056 w 2483970"/>
                  <a:gd name="connsiteY2" fmla="*/ 554303 h 554303"/>
                  <a:gd name="connsiteX3" fmla="*/ 522840 w 2483970"/>
                  <a:gd name="connsiteY3" fmla="*/ 1939 h 554303"/>
                  <a:gd name="connsiteX4" fmla="*/ 0 w 2483970"/>
                  <a:gd name="connsiteY4" fmla="*/ 0 h 554303"/>
                  <a:gd name="connsiteX0" fmla="*/ 2483348 w 2483970"/>
                  <a:gd name="connsiteY0" fmla="*/ 454322 h 548981"/>
                  <a:gd name="connsiteX1" fmla="*/ 2483970 w 2483970"/>
                  <a:gd name="connsiteY1" fmla="*/ 548981 h 548981"/>
                  <a:gd name="connsiteX2" fmla="*/ 985056 w 2483970"/>
                  <a:gd name="connsiteY2" fmla="*/ 548379 h 548981"/>
                  <a:gd name="connsiteX3" fmla="*/ 522840 w 2483970"/>
                  <a:gd name="connsiteY3" fmla="*/ 1939 h 548981"/>
                  <a:gd name="connsiteX4" fmla="*/ 0 w 2483970"/>
                  <a:gd name="connsiteY4" fmla="*/ 0 h 548981"/>
                  <a:gd name="connsiteX0" fmla="*/ 2483970 w 2483970"/>
                  <a:gd name="connsiteY0" fmla="*/ 548981 h 548981"/>
                  <a:gd name="connsiteX1" fmla="*/ 985056 w 2483970"/>
                  <a:gd name="connsiteY1" fmla="*/ 548379 h 548981"/>
                  <a:gd name="connsiteX2" fmla="*/ 522840 w 2483970"/>
                  <a:gd name="connsiteY2" fmla="*/ 1939 h 548981"/>
                  <a:gd name="connsiteX3" fmla="*/ 0 w 2483970"/>
                  <a:gd name="connsiteY3" fmla="*/ 0 h 548981"/>
                  <a:gd name="connsiteX0" fmla="*/ 1635827 w 1635827"/>
                  <a:gd name="connsiteY0" fmla="*/ 548982 h 548982"/>
                  <a:gd name="connsiteX1" fmla="*/ 985056 w 1635827"/>
                  <a:gd name="connsiteY1" fmla="*/ 548379 h 548982"/>
                  <a:gd name="connsiteX2" fmla="*/ 522840 w 1635827"/>
                  <a:gd name="connsiteY2" fmla="*/ 1939 h 548982"/>
                  <a:gd name="connsiteX3" fmla="*/ 0 w 1635827"/>
                  <a:gd name="connsiteY3" fmla="*/ 0 h 548982"/>
                  <a:gd name="connsiteX0" fmla="*/ 1724176 w 1724176"/>
                  <a:gd name="connsiteY0" fmla="*/ 552097 h 552097"/>
                  <a:gd name="connsiteX1" fmla="*/ 985056 w 1724176"/>
                  <a:gd name="connsiteY1" fmla="*/ 548379 h 552097"/>
                  <a:gd name="connsiteX2" fmla="*/ 522840 w 1724176"/>
                  <a:gd name="connsiteY2" fmla="*/ 1939 h 552097"/>
                  <a:gd name="connsiteX3" fmla="*/ 0 w 1724176"/>
                  <a:gd name="connsiteY3" fmla="*/ 0 h 552097"/>
                  <a:gd name="connsiteX0" fmla="*/ 1727236 w 1727236"/>
                  <a:gd name="connsiteY0" fmla="*/ 545629 h 548379"/>
                  <a:gd name="connsiteX1" fmla="*/ 985056 w 1727236"/>
                  <a:gd name="connsiteY1" fmla="*/ 548379 h 548379"/>
                  <a:gd name="connsiteX2" fmla="*/ 522840 w 1727236"/>
                  <a:gd name="connsiteY2" fmla="*/ 1939 h 548379"/>
                  <a:gd name="connsiteX3" fmla="*/ 0 w 1727236"/>
                  <a:gd name="connsiteY3" fmla="*/ 0 h 54837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1727236" h="548379">
                    <a:moveTo>
                      <a:pt x="1727236" y="545629"/>
                    </a:moveTo>
                    <a:lnTo>
                      <a:pt x="985056" y="548379"/>
                    </a:lnTo>
                    <a:lnTo>
                      <a:pt x="522840" y="1939"/>
                    </a:ln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1" name="Trapezoid 109">
                <a:extLst>
                  <a:ext uri="{FF2B5EF4-FFF2-40B4-BE49-F238E27FC236}">
                    <a16:creationId xmlns:a16="http://schemas.microsoft.com/office/drawing/2014/main" id="{73F95D28-B3B5-3F4C-9C97-A66F169CEB7F}"/>
                  </a:ext>
                </a:extLst>
              </p:cNvPr>
              <p:cNvSpPr/>
              <p:nvPr/>
            </p:nvSpPr>
            <p:spPr bwMode="auto">
              <a:xfrm rot="5400000">
                <a:off x="2351315" y="-208164"/>
                <a:ext cx="4452536" cy="838377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2148706 w 2529492"/>
                  <a:gd name="connsiteY0" fmla="*/ 117093 h 1299602"/>
                  <a:gd name="connsiteX1" fmla="*/ 2143322 w 2529492"/>
                  <a:gd name="connsiteY1" fmla="*/ 1856 h 1299602"/>
                  <a:gd name="connsiteX2" fmla="*/ 2526180 w 2529492"/>
                  <a:gd name="connsiteY2" fmla="*/ 0 h 1299602"/>
                  <a:gd name="connsiteX3" fmla="*/ 2529492 w 2529492"/>
                  <a:gd name="connsiteY3" fmla="*/ 1299097 h 1299602"/>
                  <a:gd name="connsiteX4" fmla="*/ 0 w 2529492"/>
                  <a:gd name="connsiteY4" fmla="*/ 1299602 h 1299602"/>
                  <a:gd name="connsiteX5" fmla="*/ 351143 w 2529492"/>
                  <a:gd name="connsiteY5" fmla="*/ 1201890 h 1299602"/>
                  <a:gd name="connsiteX0" fmla="*/ 2148765 w 2529551"/>
                  <a:gd name="connsiteY0" fmla="*/ 117093 h 1299602"/>
                  <a:gd name="connsiteX1" fmla="*/ 2143381 w 2529551"/>
                  <a:gd name="connsiteY1" fmla="*/ 1856 h 1299602"/>
                  <a:gd name="connsiteX2" fmla="*/ 2526239 w 2529551"/>
                  <a:gd name="connsiteY2" fmla="*/ 0 h 1299602"/>
                  <a:gd name="connsiteX3" fmla="*/ 2529551 w 2529551"/>
                  <a:gd name="connsiteY3" fmla="*/ 1299097 h 1299602"/>
                  <a:gd name="connsiteX4" fmla="*/ 59 w 2529551"/>
                  <a:gd name="connsiteY4" fmla="*/ 1299602 h 1299602"/>
                  <a:gd name="connsiteX5" fmla="*/ 2120 w 2529551"/>
                  <a:gd name="connsiteY5" fmla="*/ 1206243 h 1299602"/>
                  <a:gd name="connsiteX0" fmla="*/ 2148726 w 2529512"/>
                  <a:gd name="connsiteY0" fmla="*/ 117093 h 1299602"/>
                  <a:gd name="connsiteX1" fmla="*/ 2143342 w 2529512"/>
                  <a:gd name="connsiteY1" fmla="*/ 1856 h 1299602"/>
                  <a:gd name="connsiteX2" fmla="*/ 2526200 w 2529512"/>
                  <a:gd name="connsiteY2" fmla="*/ 0 h 1299602"/>
                  <a:gd name="connsiteX3" fmla="*/ 2529512 w 2529512"/>
                  <a:gd name="connsiteY3" fmla="*/ 1299097 h 1299602"/>
                  <a:gd name="connsiteX4" fmla="*/ 20 w 2529512"/>
                  <a:gd name="connsiteY4" fmla="*/ 1299602 h 1299602"/>
                  <a:gd name="connsiteX5" fmla="*/ 9353 w 2529512"/>
                  <a:gd name="connsiteY5" fmla="*/ 1228010 h 1299602"/>
                  <a:gd name="connsiteX0" fmla="*/ 2164827 w 2545613"/>
                  <a:gd name="connsiteY0" fmla="*/ 117093 h 1299602"/>
                  <a:gd name="connsiteX1" fmla="*/ 2159443 w 2545613"/>
                  <a:gd name="connsiteY1" fmla="*/ 1856 h 1299602"/>
                  <a:gd name="connsiteX2" fmla="*/ 2542301 w 2545613"/>
                  <a:gd name="connsiteY2" fmla="*/ 0 h 1299602"/>
                  <a:gd name="connsiteX3" fmla="*/ 2545613 w 2545613"/>
                  <a:gd name="connsiteY3" fmla="*/ 1299097 h 1299602"/>
                  <a:gd name="connsiteX4" fmla="*/ 16121 w 2545613"/>
                  <a:gd name="connsiteY4" fmla="*/ 1299602 h 1299602"/>
                  <a:gd name="connsiteX5" fmla="*/ 0 w 2545613"/>
                  <a:gd name="connsiteY5" fmla="*/ 1160534 h 1299602"/>
                  <a:gd name="connsiteX0" fmla="*/ 2148766 w 2529552"/>
                  <a:gd name="connsiteY0" fmla="*/ 117093 h 1299602"/>
                  <a:gd name="connsiteX1" fmla="*/ 2143382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148766 w 2529552"/>
                  <a:gd name="connsiteY0" fmla="*/ 117093 h 1299602"/>
                  <a:gd name="connsiteX1" fmla="*/ 2249673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247464 w 2529552"/>
                  <a:gd name="connsiteY0" fmla="*/ 108320 h 1299602"/>
                  <a:gd name="connsiteX1" fmla="*/ 2249673 w 2529552"/>
                  <a:gd name="connsiteY1" fmla="*/ 1856 h 1299602"/>
                  <a:gd name="connsiteX2" fmla="*/ 2526240 w 2529552"/>
                  <a:gd name="connsiteY2" fmla="*/ 0 h 1299602"/>
                  <a:gd name="connsiteX3" fmla="*/ 2529552 w 2529552"/>
                  <a:gd name="connsiteY3" fmla="*/ 1299097 h 1299602"/>
                  <a:gd name="connsiteX4" fmla="*/ 60 w 2529552"/>
                  <a:gd name="connsiteY4" fmla="*/ 1299602 h 1299602"/>
                  <a:gd name="connsiteX5" fmla="*/ 2121 w 2529552"/>
                  <a:gd name="connsiteY5" fmla="*/ 1225833 h 1299602"/>
                  <a:gd name="connsiteX0" fmla="*/ 2285369 w 2567457"/>
                  <a:gd name="connsiteY0" fmla="*/ 108320 h 1299602"/>
                  <a:gd name="connsiteX1" fmla="*/ 2287578 w 2567457"/>
                  <a:gd name="connsiteY1" fmla="*/ 1856 h 1299602"/>
                  <a:gd name="connsiteX2" fmla="*/ 2564145 w 2567457"/>
                  <a:gd name="connsiteY2" fmla="*/ 0 h 1299602"/>
                  <a:gd name="connsiteX3" fmla="*/ 2567457 w 2567457"/>
                  <a:gd name="connsiteY3" fmla="*/ 1299097 h 1299602"/>
                  <a:gd name="connsiteX4" fmla="*/ 4 w 2567457"/>
                  <a:gd name="connsiteY4" fmla="*/ 1299602 h 1299602"/>
                  <a:gd name="connsiteX5" fmla="*/ 40026 w 2567457"/>
                  <a:gd name="connsiteY5" fmla="*/ 1225833 h 1299602"/>
                  <a:gd name="connsiteX0" fmla="*/ 2290896 w 2572984"/>
                  <a:gd name="connsiteY0" fmla="*/ 108320 h 1299602"/>
                  <a:gd name="connsiteX1" fmla="*/ 2293105 w 2572984"/>
                  <a:gd name="connsiteY1" fmla="*/ 1856 h 1299602"/>
                  <a:gd name="connsiteX2" fmla="*/ 2569672 w 2572984"/>
                  <a:gd name="connsiteY2" fmla="*/ 0 h 1299602"/>
                  <a:gd name="connsiteX3" fmla="*/ 2572984 w 2572984"/>
                  <a:gd name="connsiteY3" fmla="*/ 1299097 h 1299602"/>
                  <a:gd name="connsiteX4" fmla="*/ 5531 w 2572984"/>
                  <a:gd name="connsiteY4" fmla="*/ 1299602 h 1299602"/>
                  <a:gd name="connsiteX5" fmla="*/ 0 w 2572984"/>
                  <a:gd name="connsiteY5" fmla="*/ 1223640 h 1299602"/>
                  <a:gd name="connsiteX0" fmla="*/ 2290896 w 2572984"/>
                  <a:gd name="connsiteY0" fmla="*/ 108320 h 1299602"/>
                  <a:gd name="connsiteX1" fmla="*/ 2293105 w 2572984"/>
                  <a:gd name="connsiteY1" fmla="*/ 1856 h 1299602"/>
                  <a:gd name="connsiteX2" fmla="*/ 2569672 w 2572984"/>
                  <a:gd name="connsiteY2" fmla="*/ 0 h 1299602"/>
                  <a:gd name="connsiteX3" fmla="*/ 2572984 w 2572984"/>
                  <a:gd name="connsiteY3" fmla="*/ 1299097 h 1299602"/>
                  <a:gd name="connsiteX4" fmla="*/ 5531 w 2572984"/>
                  <a:gd name="connsiteY4" fmla="*/ 1299602 h 1299602"/>
                  <a:gd name="connsiteX5" fmla="*/ 0 w 2572984"/>
                  <a:gd name="connsiteY5" fmla="*/ 1223640 h 1299602"/>
                  <a:gd name="connsiteX0" fmla="*/ 2296781 w 2578869"/>
                  <a:gd name="connsiteY0" fmla="*/ 108320 h 1299602"/>
                  <a:gd name="connsiteX1" fmla="*/ 2298990 w 2578869"/>
                  <a:gd name="connsiteY1" fmla="*/ 1856 h 1299602"/>
                  <a:gd name="connsiteX2" fmla="*/ 2575557 w 2578869"/>
                  <a:gd name="connsiteY2" fmla="*/ 0 h 1299602"/>
                  <a:gd name="connsiteX3" fmla="*/ 2578869 w 2578869"/>
                  <a:gd name="connsiteY3" fmla="*/ 1299097 h 1299602"/>
                  <a:gd name="connsiteX4" fmla="*/ 28 w 2578869"/>
                  <a:gd name="connsiteY4" fmla="*/ 1299602 h 1299602"/>
                  <a:gd name="connsiteX5" fmla="*/ 5885 w 2578869"/>
                  <a:gd name="connsiteY5" fmla="*/ 1223640 h 1299602"/>
                  <a:gd name="connsiteX0" fmla="*/ 2298489 w 2580577"/>
                  <a:gd name="connsiteY0" fmla="*/ 108320 h 1299602"/>
                  <a:gd name="connsiteX1" fmla="*/ 2300698 w 2580577"/>
                  <a:gd name="connsiteY1" fmla="*/ 1856 h 1299602"/>
                  <a:gd name="connsiteX2" fmla="*/ 2577265 w 2580577"/>
                  <a:gd name="connsiteY2" fmla="*/ 0 h 1299602"/>
                  <a:gd name="connsiteX3" fmla="*/ 2580577 w 2580577"/>
                  <a:gd name="connsiteY3" fmla="*/ 1299097 h 1299602"/>
                  <a:gd name="connsiteX4" fmla="*/ 1736 w 2580577"/>
                  <a:gd name="connsiteY4" fmla="*/ 1299602 h 1299602"/>
                  <a:gd name="connsiteX5" fmla="*/ 0 w 2580577"/>
                  <a:gd name="connsiteY5" fmla="*/ 1223640 h 1299602"/>
                  <a:gd name="connsiteX0" fmla="*/ 2296813 w 2578901"/>
                  <a:gd name="connsiteY0" fmla="*/ 108320 h 1299602"/>
                  <a:gd name="connsiteX1" fmla="*/ 2299022 w 2578901"/>
                  <a:gd name="connsiteY1" fmla="*/ 1856 h 1299602"/>
                  <a:gd name="connsiteX2" fmla="*/ 2575589 w 2578901"/>
                  <a:gd name="connsiteY2" fmla="*/ 0 h 1299602"/>
                  <a:gd name="connsiteX3" fmla="*/ 2578901 w 2578901"/>
                  <a:gd name="connsiteY3" fmla="*/ 1299097 h 1299602"/>
                  <a:gd name="connsiteX4" fmla="*/ 60 w 2578901"/>
                  <a:gd name="connsiteY4" fmla="*/ 1299602 h 1299602"/>
                  <a:gd name="connsiteX5" fmla="*/ 2120 w 2578901"/>
                  <a:gd name="connsiteY5" fmla="*/ 1214867 h 1299602"/>
                  <a:gd name="connsiteX0" fmla="*/ 2296813 w 2578901"/>
                  <a:gd name="connsiteY0" fmla="*/ 112332 h 1303614"/>
                  <a:gd name="connsiteX1" fmla="*/ 2299024 w 2578901"/>
                  <a:gd name="connsiteY1" fmla="*/ 0 h 1303614"/>
                  <a:gd name="connsiteX2" fmla="*/ 2575589 w 2578901"/>
                  <a:gd name="connsiteY2" fmla="*/ 4012 h 1303614"/>
                  <a:gd name="connsiteX3" fmla="*/ 2578901 w 2578901"/>
                  <a:gd name="connsiteY3" fmla="*/ 1303109 h 1303614"/>
                  <a:gd name="connsiteX4" fmla="*/ 60 w 2578901"/>
                  <a:gd name="connsiteY4" fmla="*/ 1303614 h 1303614"/>
                  <a:gd name="connsiteX5" fmla="*/ 2120 w 2578901"/>
                  <a:gd name="connsiteY5" fmla="*/ 1218879 h 1303614"/>
                  <a:gd name="connsiteX0" fmla="*/ 2296813 w 2578901"/>
                  <a:gd name="connsiteY0" fmla="*/ 108420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303972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296814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303973 w 2578901"/>
                  <a:gd name="connsiteY0" fmla="*/ 101527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297787 w 2578901"/>
                  <a:gd name="connsiteY0" fmla="*/ 97953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2405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2405 h 1299702"/>
                  <a:gd name="connsiteX1" fmla="*/ 2299026 w 2578901"/>
                  <a:gd name="connsiteY1" fmla="*/ 0 h 1299702"/>
                  <a:gd name="connsiteX2" fmla="*/ 2575589 w 2578901"/>
                  <a:gd name="connsiteY2" fmla="*/ 100 h 1299702"/>
                  <a:gd name="connsiteX3" fmla="*/ 2578901 w 2578901"/>
                  <a:gd name="connsiteY3" fmla="*/ 1299197 h 1299702"/>
                  <a:gd name="connsiteX4" fmla="*/ 60 w 2578901"/>
                  <a:gd name="connsiteY4" fmla="*/ 1299702 h 1299702"/>
                  <a:gd name="connsiteX5" fmla="*/ 2120 w 2578901"/>
                  <a:gd name="connsiteY5" fmla="*/ 1214967 h 1299702"/>
                  <a:gd name="connsiteX0" fmla="*/ 2145663 w 2578901"/>
                  <a:gd name="connsiteY0" fmla="*/ 113719 h 1301016"/>
                  <a:gd name="connsiteX1" fmla="*/ 2156717 w 2578901"/>
                  <a:gd name="connsiteY1" fmla="*/ 0 h 1301016"/>
                  <a:gd name="connsiteX2" fmla="*/ 2575589 w 2578901"/>
                  <a:gd name="connsiteY2" fmla="*/ 1414 h 1301016"/>
                  <a:gd name="connsiteX3" fmla="*/ 2578901 w 2578901"/>
                  <a:gd name="connsiteY3" fmla="*/ 1300511 h 1301016"/>
                  <a:gd name="connsiteX4" fmla="*/ 60 w 2578901"/>
                  <a:gd name="connsiteY4" fmla="*/ 1301016 h 1301016"/>
                  <a:gd name="connsiteX5" fmla="*/ 2120 w 2578901"/>
                  <a:gd name="connsiteY5" fmla="*/ 1216281 h 1301016"/>
                  <a:gd name="connsiteX0" fmla="*/ 2145663 w 2578901"/>
                  <a:gd name="connsiteY0" fmla="*/ 113719 h 1301016"/>
                  <a:gd name="connsiteX1" fmla="*/ 2146904 w 2578901"/>
                  <a:gd name="connsiteY1" fmla="*/ 0 h 1301016"/>
                  <a:gd name="connsiteX2" fmla="*/ 2575589 w 2578901"/>
                  <a:gd name="connsiteY2" fmla="*/ 1414 h 1301016"/>
                  <a:gd name="connsiteX3" fmla="*/ 2578901 w 2578901"/>
                  <a:gd name="connsiteY3" fmla="*/ 1300511 h 1301016"/>
                  <a:gd name="connsiteX4" fmla="*/ 60 w 2578901"/>
                  <a:gd name="connsiteY4" fmla="*/ 1301016 h 1301016"/>
                  <a:gd name="connsiteX5" fmla="*/ 2120 w 2578901"/>
                  <a:gd name="connsiteY5" fmla="*/ 1216281 h 1301016"/>
                  <a:gd name="connsiteX0" fmla="*/ 2145628 w 2578866"/>
                  <a:gd name="connsiteY0" fmla="*/ 113719 h 1301016"/>
                  <a:gd name="connsiteX1" fmla="*/ 2146869 w 2578866"/>
                  <a:gd name="connsiteY1" fmla="*/ 0 h 1301016"/>
                  <a:gd name="connsiteX2" fmla="*/ 2575554 w 2578866"/>
                  <a:gd name="connsiteY2" fmla="*/ 1414 h 1301016"/>
                  <a:gd name="connsiteX3" fmla="*/ 2578866 w 2578866"/>
                  <a:gd name="connsiteY3" fmla="*/ 1300511 h 1301016"/>
                  <a:gd name="connsiteX4" fmla="*/ 25 w 2578866"/>
                  <a:gd name="connsiteY4" fmla="*/ 1301016 h 1301016"/>
                  <a:gd name="connsiteX5" fmla="*/ 6994 w 2578866"/>
                  <a:gd name="connsiteY5" fmla="*/ 1257010 h 1301016"/>
                  <a:gd name="connsiteX0" fmla="*/ 2145662 w 2578900"/>
                  <a:gd name="connsiteY0" fmla="*/ 113719 h 1301016"/>
                  <a:gd name="connsiteX1" fmla="*/ 2146903 w 2578900"/>
                  <a:gd name="connsiteY1" fmla="*/ 0 h 1301016"/>
                  <a:gd name="connsiteX2" fmla="*/ 2575588 w 2578900"/>
                  <a:gd name="connsiteY2" fmla="*/ 1414 h 1301016"/>
                  <a:gd name="connsiteX3" fmla="*/ 2578900 w 2578900"/>
                  <a:gd name="connsiteY3" fmla="*/ 1300511 h 1301016"/>
                  <a:gd name="connsiteX4" fmla="*/ 59 w 2578900"/>
                  <a:gd name="connsiteY4" fmla="*/ 1301016 h 1301016"/>
                  <a:gd name="connsiteX5" fmla="*/ 2122 w 2578900"/>
                  <a:gd name="connsiteY5" fmla="*/ 1258324 h 1301016"/>
                  <a:gd name="connsiteX0" fmla="*/ 2147196 w 2580434"/>
                  <a:gd name="connsiteY0" fmla="*/ 113719 h 1301016"/>
                  <a:gd name="connsiteX1" fmla="*/ 2148437 w 2580434"/>
                  <a:gd name="connsiteY1" fmla="*/ 0 h 1301016"/>
                  <a:gd name="connsiteX2" fmla="*/ 2577122 w 2580434"/>
                  <a:gd name="connsiteY2" fmla="*/ 1414 h 1301016"/>
                  <a:gd name="connsiteX3" fmla="*/ 2580434 w 2580434"/>
                  <a:gd name="connsiteY3" fmla="*/ 1300511 h 1301016"/>
                  <a:gd name="connsiteX4" fmla="*/ 1593 w 2580434"/>
                  <a:gd name="connsiteY4" fmla="*/ 1301016 h 1301016"/>
                  <a:gd name="connsiteX5" fmla="*/ 0 w 2580434"/>
                  <a:gd name="connsiteY5" fmla="*/ 1260281 h 13010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580434" h="1301016">
                    <a:moveTo>
                      <a:pt x="2147196" y="113719"/>
                    </a:moveTo>
                    <a:cubicBezTo>
                      <a:pt x="2147610" y="75813"/>
                      <a:pt x="2148023" y="37906"/>
                      <a:pt x="2148437" y="0"/>
                    </a:cubicBezTo>
                    <a:lnTo>
                      <a:pt x="2577122" y="1414"/>
                    </a:lnTo>
                    <a:cubicBezTo>
                      <a:pt x="2577260" y="427639"/>
                      <a:pt x="2580296" y="874286"/>
                      <a:pt x="2580434" y="1300511"/>
                    </a:cubicBezTo>
                    <a:lnTo>
                      <a:pt x="1593" y="1301016"/>
                    </a:lnTo>
                    <a:cubicBezTo>
                      <a:pt x="1068" y="1268445"/>
                      <a:pt x="525" y="1292852"/>
                      <a:pt x="0" y="1260281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 bwMode="auto">
              <a:xfrm rot="5400000">
                <a:off x="415860" y="1038355"/>
                <a:ext cx="1587" cy="47467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0" fmla="*/ 1 w 14272049"/>
                  <a:gd name="connsiteY0" fmla="*/ 0 h 156278"/>
                  <a:gd name="connsiteX1" fmla="*/ 5961 w 14272049"/>
                  <a:gd name="connsiteY1" fmla="*/ 156278 h 156278"/>
                  <a:gd name="connsiteX2" fmla="*/ 14272049 w 14272049"/>
                  <a:gd name="connsiteY2" fmla="*/ 155097 h 156278"/>
                  <a:gd name="connsiteX0" fmla="*/ 1 w 5962"/>
                  <a:gd name="connsiteY0" fmla="*/ 0 h 156278"/>
                  <a:gd name="connsiteX1" fmla="*/ 5961 w 5962"/>
                  <a:gd name="connsiteY1" fmla="*/ 156278 h 15627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5962" h="156278">
                    <a:moveTo>
                      <a:pt x="1" y="0"/>
                    </a:moveTo>
                    <a:lnTo>
                      <a:pt x="5961" y="156278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5671" name="Group 358">
                <a:extLst>
                  <a:ext uri="{FF2B5EF4-FFF2-40B4-BE49-F238E27FC236}">
                    <a16:creationId xmlns:a16="http://schemas.microsoft.com/office/drawing/2014/main" id="{9E349303-C3A5-B14B-AA53-8D26FDE62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78377" y="190879"/>
                <a:ext cx="2153167" cy="2198144"/>
                <a:chOff x="449771" y="230947"/>
                <a:chExt cx="2153005" cy="2198275"/>
              </a:xfrm>
            </p:grpSpPr>
            <p:grpSp>
              <p:nvGrpSpPr>
                <p:cNvPr id="155742" name="Group 377">
                  <a:extLst>
                    <a:ext uri="{FF2B5EF4-FFF2-40B4-BE49-F238E27FC236}">
                      <a16:creationId xmlns:a16="http://schemas.microsoft.com/office/drawing/2014/main" id="{39633014-5CFB-834C-BE7B-82079C742FD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49771" y="555647"/>
                  <a:ext cx="2153005" cy="1579920"/>
                  <a:chOff x="449771" y="555647"/>
                  <a:chExt cx="2153005" cy="1579920"/>
                </a:xfrm>
              </p:grpSpPr>
              <p:sp>
                <p:nvSpPr>
                  <p:cNvPr id="155747" name="TextBox 7">
                    <a:extLst>
                      <a:ext uri="{FF2B5EF4-FFF2-40B4-BE49-F238E27FC236}">
                        <a16:creationId xmlns:a16="http://schemas.microsoft.com/office/drawing/2014/main" id="{E9DB11E0-ECEC-BC46-B708-42D4E23D7E2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49771" y="586621"/>
                    <a:ext cx="878161" cy="15081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100111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101000</a:t>
                    </a:r>
                  </a:p>
                </p:txBody>
              </p:sp>
              <p:grpSp>
                <p:nvGrpSpPr>
                  <p:cNvPr id="155748" name="Group 390">
                    <a:extLst>
                      <a:ext uri="{FF2B5EF4-FFF2-40B4-BE49-F238E27FC236}">
                        <a16:creationId xmlns:a16="http://schemas.microsoft.com/office/drawing/2014/main" id="{514B468C-BADD-FB4C-B763-21CB561AC909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110060" y="555647"/>
                    <a:ext cx="1492716" cy="1579920"/>
                    <a:chOff x="1110060" y="555647"/>
                    <a:chExt cx="1492716" cy="1579920"/>
                  </a:xfrm>
                </p:grpSpPr>
                <p:sp>
                  <p:nvSpPr>
                    <p:cNvPr id="155749" name="TextBox 391">
                      <a:extLst>
                        <a:ext uri="{FF2B5EF4-FFF2-40B4-BE49-F238E27FC236}">
                          <a16:creationId xmlns:a16="http://schemas.microsoft.com/office/drawing/2014/main" id="{4237E370-4543-694D-BF5F-A400854591E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1110060" y="555647"/>
                      <a:ext cx="1492716" cy="157992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00110100 00000000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00110000 00000001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10001100 00000000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11010011 00000000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11110010 00000011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01000100 00000000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01010000 00000001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11100000 11111011</a:t>
                      </a:r>
                    </a:p>
                    <a:p>
                      <a:pPr>
                        <a:spcBef>
                          <a:spcPts val="100"/>
                        </a:spcBef>
                        <a:buClr>
                          <a:srgbClr val="000000"/>
                        </a:buClr>
                      </a:pPr>
                      <a:r>
                        <a:rPr lang="nn-NO" altLang="en-US" sz="1000">
                          <a:latin typeface="Courier" pitchFamily="2" charset="0"/>
                        </a:rPr>
                        <a:t>10100100 00000010</a:t>
                      </a:r>
                    </a:p>
                  </p:txBody>
                </p:sp>
                <p:sp>
                  <p:nvSpPr>
                    <p:cNvPr id="399" name="Rectangle 398">
                      <a:extLst>
                        <a:ext uri="{FF2B5EF4-FFF2-40B4-BE49-F238E27FC236}">
                          <a16:creationId xmlns:a16="http://schemas.microsoft.com/office/drawing/2014/main" id="{A2FB9D10-3A2F-D14A-925E-95C5EFEDBE64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1142854" y="581627"/>
                      <a:ext cx="1387402" cy="1512841"/>
                    </a:xfrm>
                    <a:prstGeom prst="rect">
                      <a:avLst/>
                    </a:prstGeom>
                    <a:noFill/>
                    <a:ln w="158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400" name="Straight Connector 399">
                      <a:extLst>
                        <a:ext uri="{FF2B5EF4-FFF2-40B4-BE49-F238E27FC236}">
                          <a16:creationId xmlns:a16="http://schemas.microsoft.com/office/drawing/2014/main" id="{6544DA8B-3207-2349-BC80-A109C4E7499B}"/>
                        </a:ext>
                      </a:extLst>
                    </p:cNvPr>
                    <p:cNvCxnSpPr>
                      <a:cxnSpLocks/>
                      <a:stCxn id="399" idx="0"/>
                      <a:endCxn id="399" idx="2"/>
                    </p:cNvCxnSpPr>
                    <p:nvPr/>
                  </p:nvCxnSpPr>
                  <p:spPr>
                    <a:xfrm>
                      <a:off x="1836555" y="581627"/>
                      <a:ext cx="0" cy="1512841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1" name="Straight Connector 400">
                      <a:extLst>
                        <a:ext uri="{FF2B5EF4-FFF2-40B4-BE49-F238E27FC236}">
                          <a16:creationId xmlns:a16="http://schemas.microsoft.com/office/drawing/2014/main" id="{3CE121A1-FD0C-BD48-8967-3301CCABE969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75624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2" name="Straight Connector 401">
                      <a:extLst>
                        <a:ext uri="{FF2B5EF4-FFF2-40B4-BE49-F238E27FC236}">
                          <a16:creationId xmlns:a16="http://schemas.microsoft.com/office/drawing/2014/main" id="{C557E176-2212-A049-B255-CD0C7E8DA177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93086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3" name="Straight Connector 402">
                      <a:extLst>
                        <a:ext uri="{FF2B5EF4-FFF2-40B4-BE49-F238E27FC236}">
                          <a16:creationId xmlns:a16="http://schemas.microsoft.com/office/drawing/2014/main" id="{47F777D7-D356-CE41-9D54-FA6B0F28779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105486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4" name="Straight Connector 403">
                      <a:extLst>
                        <a:ext uri="{FF2B5EF4-FFF2-40B4-BE49-F238E27FC236}">
                          <a16:creationId xmlns:a16="http://schemas.microsoft.com/office/drawing/2014/main" id="{A76D2A9F-DD45-BB43-A537-439E5D35E572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261057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7" name="Straight Connector 406">
                      <a:extLst>
                        <a:ext uri="{FF2B5EF4-FFF2-40B4-BE49-F238E27FC236}">
                          <a16:creationId xmlns:a16="http://schemas.microsoft.com/office/drawing/2014/main" id="{45746298-5A7D-BA4C-9521-53F1B20ADA2A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426152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8" name="Straight Connector 407">
                      <a:extLst>
                        <a:ext uri="{FF2B5EF4-FFF2-40B4-BE49-F238E27FC236}">
                          <a16:creationId xmlns:a16="http://schemas.microsoft.com/office/drawing/2014/main" id="{D462F3AF-4809-F44E-A906-582C0F113E06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588072"/>
                      <a:ext cx="1390576" cy="1587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09" name="Straight Connector 408">
                      <a:extLst>
                        <a:ext uri="{FF2B5EF4-FFF2-40B4-BE49-F238E27FC236}">
                          <a16:creationId xmlns:a16="http://schemas.microsoft.com/office/drawing/2014/main" id="{8BF94E47-FD5E-8347-9D9B-A1A43D22FE1B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39679" y="1756342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425" name="Straight Connector 424">
                      <a:extLst>
                        <a:ext uri="{FF2B5EF4-FFF2-40B4-BE49-F238E27FC236}">
                          <a16:creationId xmlns:a16="http://schemas.microsoft.com/office/drawing/2014/main" id="{9F79E132-1990-9941-ACD7-426F8DABC2DE}"/>
                        </a:ext>
                      </a:extLst>
                    </p:cNvPr>
                    <p:cNvCxnSpPr>
                      <a:cxnSpLocks/>
                    </p:cNvCxnSpPr>
                    <p:nvPr/>
                  </p:nvCxnSpPr>
                  <p:spPr>
                    <a:xfrm>
                      <a:off x="1144441" y="1916674"/>
                      <a:ext cx="1390576" cy="0"/>
                    </a:xfrm>
                    <a:prstGeom prst="line">
                      <a:avLst/>
                    </a:prstGeom>
                    <a:ln w="127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</p:grpSp>
            <p:sp>
              <p:nvSpPr>
                <p:cNvPr id="155743" name="TextBox 381">
                  <a:extLst>
                    <a:ext uri="{FF2B5EF4-FFF2-40B4-BE49-F238E27FC236}">
                      <a16:creationId xmlns:a16="http://schemas.microsoft.com/office/drawing/2014/main" id="{3BA931F2-1743-DE4C-9E9C-05C1DFFC26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21261" y="2152223"/>
                  <a:ext cx="1189949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Code Memory</a:t>
                  </a:r>
                </a:p>
              </p:txBody>
            </p:sp>
            <p:sp>
              <p:nvSpPr>
                <p:cNvPr id="384" name="Rectangle 383">
                  <a:extLst>
                    <a:ext uri="{FF2B5EF4-FFF2-40B4-BE49-F238E27FC236}">
                      <a16:creationId xmlns:a16="http://schemas.microsoft.com/office/drawing/2014/main" id="{D50E27E0-F5B2-3941-A40D-244B2F29040C}"/>
                    </a:ext>
                  </a:extLst>
                </p:cNvPr>
                <p:cNvSpPr/>
                <p:nvPr/>
              </p:nvSpPr>
              <p:spPr>
                <a:xfrm>
                  <a:off x="720602" y="500667"/>
                  <a:ext cx="1857277" cy="1663649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745" name="TextBox 384">
                  <a:extLst>
                    <a:ext uri="{FF2B5EF4-FFF2-40B4-BE49-F238E27FC236}">
                      <a16:creationId xmlns:a16="http://schemas.microsoft.com/office/drawing/2014/main" id="{0ABCC7AC-6D47-914E-B8E6-EF9705A61EA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792284" y="230947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386" name="Straight Arrow Connector 385">
                  <a:extLst>
                    <a:ext uri="{FF2B5EF4-FFF2-40B4-BE49-F238E27FC236}">
                      <a16:creationId xmlns:a16="http://schemas.microsoft.com/office/drawing/2014/main" id="{3FBA5FA9-E6DA-5F4E-A2E5-80EDF0472584}"/>
                    </a:ext>
                  </a:extLst>
                </p:cNvPr>
                <p:cNvCxnSpPr/>
                <p:nvPr/>
              </p:nvCxnSpPr>
              <p:spPr>
                <a:xfrm>
                  <a:off x="1828618" y="295886"/>
                  <a:ext cx="0" cy="201606"/>
                </a:xfrm>
                <a:prstGeom prst="straightConnector1">
                  <a:avLst/>
                </a:prstGeom>
                <a:ln w="25400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55672" name="Freeform 15">
                <a:extLst>
                  <a:ext uri="{FF2B5EF4-FFF2-40B4-BE49-F238E27FC236}">
                    <a16:creationId xmlns:a16="http://schemas.microsoft.com/office/drawing/2014/main" id="{B3D01D8E-66A7-794F-9899-27E94B27D5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948928" y="3005324"/>
                <a:ext cx="2150357" cy="696144"/>
              </a:xfrm>
              <a:custGeom>
                <a:avLst/>
                <a:gdLst>
                  <a:gd name="T0" fmla="*/ 2147483646 w 6772"/>
                  <a:gd name="T1" fmla="*/ 2147483646 h 1434"/>
                  <a:gd name="T2" fmla="*/ 2147483646 w 6772"/>
                  <a:gd name="T3" fmla="*/ 2147483646 h 1434"/>
                  <a:gd name="T4" fmla="*/ 2147483646 w 6772"/>
                  <a:gd name="T5" fmla="*/ 0 h 1434"/>
                  <a:gd name="T6" fmla="*/ 2147483646 w 6772"/>
                  <a:gd name="T7" fmla="*/ 0 h 1434"/>
                  <a:gd name="T8" fmla="*/ 2147483646 w 6772"/>
                  <a:gd name="T9" fmla="*/ 2147483646 h 1434"/>
                  <a:gd name="T10" fmla="*/ 2147483646 w 6772"/>
                  <a:gd name="T11" fmla="*/ 0 h 1434"/>
                  <a:gd name="T12" fmla="*/ 0 w 6772"/>
                  <a:gd name="T13" fmla="*/ 0 h 1434"/>
                  <a:gd name="T14" fmla="*/ 2147483646 w 6772"/>
                  <a:gd name="T15" fmla="*/ 2147483646 h 14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72"/>
                  <a:gd name="T25" fmla="*/ 0 h 1434"/>
                  <a:gd name="T26" fmla="*/ 6772 w 6772"/>
                  <a:gd name="T27" fmla="*/ 1434 h 14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72" h="1434">
                    <a:moveTo>
                      <a:pt x="717" y="1434"/>
                    </a:moveTo>
                    <a:lnTo>
                      <a:pt x="6081" y="1434"/>
                    </a:lnTo>
                    <a:lnTo>
                      <a:pt x="6772" y="0"/>
                    </a:lnTo>
                    <a:lnTo>
                      <a:pt x="3745" y="0"/>
                    </a:lnTo>
                    <a:lnTo>
                      <a:pt x="3399" y="372"/>
                    </a:lnTo>
                    <a:lnTo>
                      <a:pt x="3028" y="0"/>
                    </a:lnTo>
                    <a:lnTo>
                      <a:pt x="0" y="0"/>
                    </a:lnTo>
                    <a:lnTo>
                      <a:pt x="717" y="1434"/>
                    </a:ln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/>
              </a:p>
              <a:p>
                <a:r>
                  <a:rPr lang="en-US" altLang="en-US"/>
                  <a:t>            6-bit adder</a:t>
                </a:r>
              </a:p>
            </p:txBody>
          </p:sp>
          <p:sp>
            <p:nvSpPr>
              <p:cNvPr id="155673" name="Freeform 15">
                <a:extLst>
                  <a:ext uri="{FF2B5EF4-FFF2-40B4-BE49-F238E27FC236}">
                    <a16:creationId xmlns:a16="http://schemas.microsoft.com/office/drawing/2014/main" id="{672315B3-F5E3-604D-BF17-AA664A8438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2697494" y="4312989"/>
                <a:ext cx="2150357" cy="696144"/>
              </a:xfrm>
              <a:custGeom>
                <a:avLst/>
                <a:gdLst>
                  <a:gd name="T0" fmla="*/ 2147483646 w 6772"/>
                  <a:gd name="T1" fmla="*/ 2147483646 h 1434"/>
                  <a:gd name="T2" fmla="*/ 2147483646 w 6772"/>
                  <a:gd name="T3" fmla="*/ 2147483646 h 1434"/>
                  <a:gd name="T4" fmla="*/ 2147483646 w 6772"/>
                  <a:gd name="T5" fmla="*/ 0 h 1434"/>
                  <a:gd name="T6" fmla="*/ 2147483646 w 6772"/>
                  <a:gd name="T7" fmla="*/ 0 h 1434"/>
                  <a:gd name="T8" fmla="*/ 2147483646 w 6772"/>
                  <a:gd name="T9" fmla="*/ 2147483646 h 1434"/>
                  <a:gd name="T10" fmla="*/ 2147483646 w 6772"/>
                  <a:gd name="T11" fmla="*/ 0 h 1434"/>
                  <a:gd name="T12" fmla="*/ 0 w 6772"/>
                  <a:gd name="T13" fmla="*/ 0 h 1434"/>
                  <a:gd name="T14" fmla="*/ 2147483646 w 6772"/>
                  <a:gd name="T15" fmla="*/ 2147483646 h 1434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  <a:gd name="T21" fmla="*/ 0 60000 65536"/>
                  <a:gd name="T22" fmla="*/ 0 60000 65536"/>
                  <a:gd name="T23" fmla="*/ 0 60000 65536"/>
                  <a:gd name="T24" fmla="*/ 0 w 6772"/>
                  <a:gd name="T25" fmla="*/ 0 h 1434"/>
                  <a:gd name="T26" fmla="*/ 6772 w 6772"/>
                  <a:gd name="T27" fmla="*/ 1434 h 1434"/>
                </a:gdLst>
                <a:ahLst/>
                <a:cxnLst>
                  <a:cxn ang="T16">
                    <a:pos x="T0" y="T1"/>
                  </a:cxn>
                  <a:cxn ang="T17">
                    <a:pos x="T2" y="T3"/>
                  </a:cxn>
                  <a:cxn ang="T18">
                    <a:pos x="T4" y="T5"/>
                  </a:cxn>
                  <a:cxn ang="T19">
                    <a:pos x="T6" y="T7"/>
                  </a:cxn>
                  <a:cxn ang="T20">
                    <a:pos x="T8" y="T9"/>
                  </a:cxn>
                  <a:cxn ang="T21">
                    <a:pos x="T10" y="T11"/>
                  </a:cxn>
                  <a:cxn ang="T22">
                    <a:pos x="T12" y="T13"/>
                  </a:cxn>
                  <a:cxn ang="T23">
                    <a:pos x="T14" y="T15"/>
                  </a:cxn>
                </a:cxnLst>
                <a:rect l="T24" t="T25" r="T26" b="T27"/>
                <a:pathLst>
                  <a:path w="6772" h="1434">
                    <a:moveTo>
                      <a:pt x="717" y="1434"/>
                    </a:moveTo>
                    <a:lnTo>
                      <a:pt x="6081" y="1434"/>
                    </a:lnTo>
                    <a:lnTo>
                      <a:pt x="6772" y="0"/>
                    </a:lnTo>
                    <a:lnTo>
                      <a:pt x="3745" y="0"/>
                    </a:lnTo>
                    <a:lnTo>
                      <a:pt x="3399" y="372"/>
                    </a:lnTo>
                    <a:lnTo>
                      <a:pt x="3028" y="0"/>
                    </a:lnTo>
                    <a:lnTo>
                      <a:pt x="0" y="0"/>
                    </a:lnTo>
                    <a:lnTo>
                      <a:pt x="717" y="1434"/>
                    </a:lnTo>
                    <a:close/>
                  </a:path>
                </a:pathLst>
              </a:custGeom>
              <a:solidFill>
                <a:schemeClr val="bg1"/>
              </a:solidFill>
              <a:ln w="2540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/>
              </a:p>
              <a:p>
                <a:r>
                  <a:rPr lang="en-US" altLang="en-US"/>
                  <a:t>            6-bit adder</a:t>
                </a:r>
              </a:p>
            </p:txBody>
          </p:sp>
          <p:sp>
            <p:nvSpPr>
              <p:cNvPr id="61" name="Trapezoid 60">
                <a:extLst>
                  <a:ext uri="{FF2B5EF4-FFF2-40B4-BE49-F238E27FC236}">
                    <a16:creationId xmlns:a16="http://schemas.microsoft.com/office/drawing/2014/main" id="{3629B761-8F10-394F-80A4-906B2E2D560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5321399" y="5233740"/>
                <a:ext cx="1004797" cy="468322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2" name="TextBox 472">
                <a:extLst>
                  <a:ext uri="{FF2B5EF4-FFF2-40B4-BE49-F238E27FC236}">
                    <a16:creationId xmlns:a16="http://schemas.microsoft.com/office/drawing/2014/main" id="{6C1FA0B1-C7CE-1345-8E39-256EB5CE1E4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5595987" y="5138525"/>
                <a:ext cx="436572" cy="709548"/>
              </a:xfrm>
              <a:prstGeom prst="rect">
                <a:avLst/>
              </a:prstGeom>
              <a:noFill/>
              <a:ln>
                <a:noFill/>
              </a:ln>
              <a:extLs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normAutofit lnSpcReduction="10000"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sym typeface="Arial" panose="020B0604020202020204" pitchFamily="34" charset="0"/>
                  </a:defRPr>
                </a:lvl9pPr>
              </a:lstStyle>
              <a:p>
                <a:pPr>
                  <a:defRPr/>
                </a:pPr>
                <a:r>
                  <a:rPr lang="en-US" altLang="en-US" dirty="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pPr>
                  <a:defRPr/>
                </a:pPr>
                <a:endPara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pPr>
                  <a:defRPr/>
                </a:pPr>
                <a:r>
                  <a:rPr lang="en-US" altLang="en-US" dirty="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  <a:endParaRPr lang="en-US" altLang="en-US" sz="1000" dirty="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63" name="Trapezoid 109">
                <a:extLst>
                  <a:ext uri="{FF2B5EF4-FFF2-40B4-BE49-F238E27FC236}">
                    <a16:creationId xmlns:a16="http://schemas.microsoft.com/office/drawing/2014/main" id="{2DB586A3-BCC0-DB4D-8D06-49240574EA47}"/>
                  </a:ext>
                </a:extLst>
              </p:cNvPr>
              <p:cNvSpPr/>
              <p:nvPr/>
            </p:nvSpPr>
            <p:spPr bwMode="auto">
              <a:xfrm rot="5400000" flipH="1">
                <a:off x="2799656" y="2907294"/>
                <a:ext cx="2004832" cy="357512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51547 w 2263175"/>
                  <a:gd name="connsiteY0" fmla="*/ 1781911 h 2655381"/>
                  <a:gd name="connsiteX1" fmla="*/ 2263175 w 2263175"/>
                  <a:gd name="connsiteY1" fmla="*/ 2513140 h 2655381"/>
                  <a:gd name="connsiteX2" fmla="*/ 1567 w 2263175"/>
                  <a:gd name="connsiteY2" fmla="*/ 2510994 h 2655381"/>
                  <a:gd name="connsiteX3" fmla="*/ 0 w 2263175"/>
                  <a:gd name="connsiteY3" fmla="*/ 0 h 2655381"/>
                  <a:gd name="connsiteX0" fmla="*/ 2251547 w 2263175"/>
                  <a:gd name="connsiteY0" fmla="*/ 1781911 h 2513140"/>
                  <a:gd name="connsiteX1" fmla="*/ 2263175 w 2263175"/>
                  <a:gd name="connsiteY1" fmla="*/ 2513140 h 2513140"/>
                  <a:gd name="connsiteX2" fmla="*/ 1567 w 2263175"/>
                  <a:gd name="connsiteY2" fmla="*/ 2510994 h 2513140"/>
                  <a:gd name="connsiteX3" fmla="*/ 0 w 2263175"/>
                  <a:gd name="connsiteY3" fmla="*/ 0 h 2513140"/>
                  <a:gd name="connsiteX0" fmla="*/ 2290382 w 2290382"/>
                  <a:gd name="connsiteY0" fmla="*/ 1816609 h 2513140"/>
                  <a:gd name="connsiteX1" fmla="*/ 2263175 w 2290382"/>
                  <a:gd name="connsiteY1" fmla="*/ 2513140 h 2513140"/>
                  <a:gd name="connsiteX2" fmla="*/ 1567 w 2290382"/>
                  <a:gd name="connsiteY2" fmla="*/ 2510994 h 2513140"/>
                  <a:gd name="connsiteX3" fmla="*/ 0 w 2290382"/>
                  <a:gd name="connsiteY3" fmla="*/ 0 h 2513140"/>
                  <a:gd name="connsiteX0" fmla="*/ 2261255 w 2263175"/>
                  <a:gd name="connsiteY0" fmla="*/ 1816609 h 2513140"/>
                  <a:gd name="connsiteX1" fmla="*/ 2263175 w 2263175"/>
                  <a:gd name="connsiteY1" fmla="*/ 2513140 h 2513140"/>
                  <a:gd name="connsiteX2" fmla="*/ 1567 w 2263175"/>
                  <a:gd name="connsiteY2" fmla="*/ 2510994 h 2513140"/>
                  <a:gd name="connsiteX3" fmla="*/ 0 w 2263175"/>
                  <a:gd name="connsiteY3" fmla="*/ 0 h 2513140"/>
                  <a:gd name="connsiteX0" fmla="*/ 2263175 w 2263175"/>
                  <a:gd name="connsiteY0" fmla="*/ 2513140 h 2513140"/>
                  <a:gd name="connsiteX1" fmla="*/ 1567 w 2263175"/>
                  <a:gd name="connsiteY1" fmla="*/ 2510994 h 2513140"/>
                  <a:gd name="connsiteX2" fmla="*/ 0 w 2263175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5" h="2513140">
                    <a:moveTo>
                      <a:pt x="2263175" y="2513140"/>
                    </a:moveTo>
                    <a:lnTo>
                      <a:pt x="1567" y="2510994"/>
                    </a:lnTo>
                    <a:cubicBezTo>
                      <a:pt x="1042" y="2478423"/>
                      <a:pt x="525" y="32571"/>
                      <a:pt x="0" y="0"/>
                    </a:cubicBezTo>
                  </a:path>
                </a:pathLst>
              </a:custGeom>
              <a:noFill/>
              <a:ln w="381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4" name="Trapezoid 109">
                <a:extLst>
                  <a:ext uri="{FF2B5EF4-FFF2-40B4-BE49-F238E27FC236}">
                    <a16:creationId xmlns:a16="http://schemas.microsoft.com/office/drawing/2014/main" id="{3333096F-A78E-754D-BDD6-48A0C271FD9E}"/>
                  </a:ext>
                </a:extLst>
              </p:cNvPr>
              <p:cNvSpPr/>
              <p:nvPr/>
            </p:nvSpPr>
            <p:spPr bwMode="auto">
              <a:xfrm rot="5400000" flipH="1">
                <a:off x="4556959" y="4226486"/>
                <a:ext cx="250802" cy="1814553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5" name="Trapezoid 109">
                <a:extLst>
                  <a:ext uri="{FF2B5EF4-FFF2-40B4-BE49-F238E27FC236}">
                    <a16:creationId xmlns:a16="http://schemas.microsoft.com/office/drawing/2014/main" id="{D99D74F3-2026-A846-9C78-4ED8274D9871}"/>
                  </a:ext>
                </a:extLst>
              </p:cNvPr>
              <p:cNvSpPr/>
              <p:nvPr/>
            </p:nvSpPr>
            <p:spPr bwMode="auto">
              <a:xfrm rot="5400000">
                <a:off x="6506438" y="5021804"/>
                <a:ext cx="0" cy="88743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38100">
                <a:solidFill>
                  <a:srgbClr val="7030A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66" name="Straight Connector 65">
                <a:extLst>
                  <a:ext uri="{FF2B5EF4-FFF2-40B4-BE49-F238E27FC236}">
                    <a16:creationId xmlns:a16="http://schemas.microsoft.com/office/drawing/2014/main" id="{B10BE06A-2799-7C4D-A4F9-75338E6FEDE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6442143" y="5382978"/>
                <a:ext cx="107952" cy="15238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680" name="TextBox 294">
                <a:extLst>
                  <a:ext uri="{FF2B5EF4-FFF2-40B4-BE49-F238E27FC236}">
                    <a16:creationId xmlns:a16="http://schemas.microsoft.com/office/drawing/2014/main" id="{26DF3AFF-1935-E846-80AC-6F9730982B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429606" y="5251209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68" name="Straight Connector 67">
                <a:extLst>
                  <a:ext uri="{FF2B5EF4-FFF2-40B4-BE49-F238E27FC236}">
                    <a16:creationId xmlns:a16="http://schemas.microsoft.com/office/drawing/2014/main" id="{7AD23945-4B36-AA41-BC7B-105C4E67983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313406" y="5184557"/>
                <a:ext cx="106364" cy="150799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682" name="TextBox 294">
                <a:extLst>
                  <a:ext uri="{FF2B5EF4-FFF2-40B4-BE49-F238E27FC236}">
                    <a16:creationId xmlns:a16="http://schemas.microsoft.com/office/drawing/2014/main" id="{7561B969-A014-2A46-9ACE-CE0DCE5CEC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0496" y="5052017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70" name="Straight Connector 69">
                <a:extLst>
                  <a:ext uri="{FF2B5EF4-FFF2-40B4-BE49-F238E27FC236}">
                    <a16:creationId xmlns:a16="http://schemas.microsoft.com/office/drawing/2014/main" id="{C8C2F808-4374-D64B-8989-5E18C177D4C4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5314993" y="5624256"/>
                <a:ext cx="107952" cy="15238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5684" name="TextBox 294">
                <a:extLst>
                  <a:ext uri="{FF2B5EF4-FFF2-40B4-BE49-F238E27FC236}">
                    <a16:creationId xmlns:a16="http://schemas.microsoft.com/office/drawing/2014/main" id="{2F49E7C8-E444-B54D-83EC-93A4CECBBB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03055" y="5492602"/>
                <a:ext cx="248791" cy="2461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grpSp>
            <p:nvGrpSpPr>
              <p:cNvPr id="155685" name="Group 1">
                <a:extLst>
                  <a:ext uri="{FF2B5EF4-FFF2-40B4-BE49-F238E27FC236}">
                    <a16:creationId xmlns:a16="http://schemas.microsoft.com/office/drawing/2014/main" id="{9FE46259-F8CE-A44D-8355-BEA1836061B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>
                <a:off x="6943204" y="4693069"/>
                <a:ext cx="1097280" cy="1036314"/>
                <a:chOff x="7161743" y="4861812"/>
                <a:chExt cx="854075" cy="806621"/>
              </a:xfrm>
            </p:grpSpPr>
            <p:sp>
              <p:nvSpPr>
                <p:cNvPr id="155734" name="TextBox 483">
                  <a:extLst>
                    <a:ext uri="{FF2B5EF4-FFF2-40B4-BE49-F238E27FC236}">
                      <a16:creationId xmlns:a16="http://schemas.microsoft.com/office/drawing/2014/main" id="{659CF91F-7C39-5042-A6D0-3637B910D4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16171" y="4861812"/>
                  <a:ext cx="268507" cy="2635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6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6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3</a:t>
                  </a:r>
                </a:p>
              </p:txBody>
            </p:sp>
            <p:grpSp>
              <p:nvGrpSpPr>
                <p:cNvPr id="155735" name="Group 43">
                  <a:extLst>
                    <a:ext uri="{FF2B5EF4-FFF2-40B4-BE49-F238E27FC236}">
                      <a16:creationId xmlns:a16="http://schemas.microsoft.com/office/drawing/2014/main" id="{4BC34DC0-FD67-9040-8D28-D994E477A9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61743" y="5172528"/>
                  <a:ext cx="854075" cy="495905"/>
                  <a:chOff x="1145106" y="4503159"/>
                  <a:chExt cx="854011" cy="495934"/>
                </a:xfrm>
              </p:grpSpPr>
              <p:grpSp>
                <p:nvGrpSpPr>
                  <p:cNvPr id="155737" name="Group 38">
                    <a:extLst>
                      <a:ext uri="{FF2B5EF4-FFF2-40B4-BE49-F238E27FC236}">
                        <a16:creationId xmlns:a16="http://schemas.microsoft.com/office/drawing/2014/main" id="{0E6A0B9A-ABC3-1F43-9681-B34110E7503B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1259314" y="4723379"/>
                    <a:ext cx="645266" cy="239575"/>
                    <a:chOff x="512956" y="1615016"/>
                    <a:chExt cx="645266" cy="239575"/>
                  </a:xfrm>
                </p:grpSpPr>
                <p:sp>
                  <p:nvSpPr>
                    <p:cNvPr id="155740" name="TextBox 39">
                      <a:extLst>
                        <a:ext uri="{FF2B5EF4-FFF2-40B4-BE49-F238E27FC236}">
                          <a16:creationId xmlns:a16="http://schemas.microsoft.com/office/drawing/2014/main" id="{E54B5957-B98E-F94A-8FFF-E7BE617A2BFA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12956" y="1615016"/>
                      <a:ext cx="645266" cy="23957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>
                          <a:latin typeface="Courier" pitchFamily="2" charset="0"/>
                        </a:rPr>
                        <a:t>100000</a:t>
                      </a:r>
                    </a:p>
                  </p:txBody>
                </p:sp>
                <p:sp>
                  <p:nvSpPr>
                    <p:cNvPr id="78" name="Rectangle 77">
                      <a:extLst>
                        <a:ext uri="{FF2B5EF4-FFF2-40B4-BE49-F238E27FC236}">
                          <a16:creationId xmlns:a16="http://schemas.microsoft.com/office/drawing/2014/main" id="{1E427A8D-B5D9-1E48-A21A-081CC4FBE620}"/>
                        </a:ext>
                      </a:extLst>
                    </p:cNvPr>
                    <p:cNvSpPr/>
                    <p:nvPr/>
                  </p:nvSpPr>
                  <p:spPr>
                    <a:xfrm>
                      <a:off x="546249" y="1634679"/>
                      <a:ext cx="580720" cy="200167"/>
                    </a:xfrm>
                    <a:prstGeom prst="rect">
                      <a:avLst/>
                    </a:prstGeom>
                    <a:noFill/>
                    <a:ln w="15875"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/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</p:grpSp>
              <p:sp>
                <p:nvSpPr>
                  <p:cNvPr id="155738" name="TextBox 41">
                    <a:extLst>
                      <a:ext uri="{FF2B5EF4-FFF2-40B4-BE49-F238E27FC236}">
                        <a16:creationId xmlns:a16="http://schemas.microsoft.com/office/drawing/2014/main" id="{C547EF08-A10C-DE4F-A56E-335D681212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393416" y="4503159"/>
                    <a:ext cx="338353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PC</a:t>
                    </a:r>
                  </a:p>
                </p:txBody>
              </p:sp>
              <p:sp>
                <p:nvSpPr>
                  <p:cNvPr id="76" name="Rectangle 75">
                    <a:extLst>
                      <a:ext uri="{FF2B5EF4-FFF2-40B4-BE49-F238E27FC236}">
                        <a16:creationId xmlns:a16="http://schemas.microsoft.com/office/drawing/2014/main" id="{F931716A-A7BE-8943-8891-AFE9F75C0770}"/>
                      </a:ext>
                    </a:extLst>
                  </p:cNvPr>
                  <p:cNvSpPr/>
                  <p:nvPr/>
                </p:nvSpPr>
                <p:spPr>
                  <a:xfrm>
                    <a:off x="1145573" y="4535461"/>
                    <a:ext cx="853783" cy="463351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cxnSp>
              <p:nvCxnSpPr>
                <p:cNvPr id="79" name="Straight Arrow Connector 78">
                  <a:extLst>
                    <a:ext uri="{FF2B5EF4-FFF2-40B4-BE49-F238E27FC236}">
                      <a16:creationId xmlns:a16="http://schemas.microsoft.com/office/drawing/2014/main" id="{B458F7F7-C388-1648-B986-0A0B5BD4728A}"/>
                    </a:ext>
                  </a:extLst>
                </p:cNvPr>
                <p:cNvCxnSpPr/>
                <p:nvPr/>
              </p:nvCxnSpPr>
              <p:spPr bwMode="auto">
                <a:xfrm>
                  <a:off x="7613229" y="4967607"/>
                  <a:ext cx="0" cy="219924"/>
                </a:xfrm>
                <a:prstGeom prst="straightConnector1">
                  <a:avLst/>
                </a:prstGeom>
                <a:ln w="25400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1" name="Trapezoid 109">
                <a:extLst>
                  <a:ext uri="{FF2B5EF4-FFF2-40B4-BE49-F238E27FC236}">
                    <a16:creationId xmlns:a16="http://schemas.microsoft.com/office/drawing/2014/main" id="{C82E9475-D17B-1344-AA5A-E9A6751FEC69}"/>
                  </a:ext>
                </a:extLst>
              </p:cNvPr>
              <p:cNvSpPr/>
              <p:nvPr/>
            </p:nvSpPr>
            <p:spPr bwMode="auto">
              <a:xfrm rot="5400000" flipV="1">
                <a:off x="709576" y="2292335"/>
                <a:ext cx="388903" cy="1036660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687" name="TextBox 483">
                <a:extLst>
                  <a:ext uri="{FF2B5EF4-FFF2-40B4-BE49-F238E27FC236}">
                    <a16:creationId xmlns:a16="http://schemas.microsoft.com/office/drawing/2014/main" id="{61F062DB-4C7A-B549-B56A-D15F58091F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59103" y="4693069"/>
                <a:ext cx="344966" cy="3385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</a:p>
            </p:txBody>
          </p:sp>
          <p:cxnSp>
            <p:nvCxnSpPr>
              <p:cNvPr id="82" name="Straight Arrow Connector 81">
                <a:extLst>
                  <a:ext uri="{FF2B5EF4-FFF2-40B4-BE49-F238E27FC236}">
                    <a16:creationId xmlns:a16="http://schemas.microsoft.com/office/drawing/2014/main" id="{73B2E6F4-C028-D041-842B-67FC7049417B}"/>
                  </a:ext>
                </a:extLst>
              </p:cNvPr>
              <p:cNvCxnSpPr/>
              <p:nvPr/>
            </p:nvCxnSpPr>
            <p:spPr bwMode="auto">
              <a:xfrm>
                <a:off x="5854755" y="4821053"/>
                <a:ext cx="0" cy="28255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55689" name="Group 251">
                <a:extLst>
                  <a:ext uri="{FF2B5EF4-FFF2-40B4-BE49-F238E27FC236}">
                    <a16:creationId xmlns:a16="http://schemas.microsoft.com/office/drawing/2014/main" id="{AD7CD954-E046-2D44-9D27-5937D72EA7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306818" y="5235044"/>
                <a:ext cx="248763" cy="288597"/>
                <a:chOff x="4295536" y="5705214"/>
                <a:chExt cx="248786" cy="288546"/>
              </a:xfrm>
            </p:grpSpPr>
            <p:cxnSp>
              <p:nvCxnSpPr>
                <p:cNvPr id="85" name="Straight Connector 84">
                  <a:extLst>
                    <a:ext uri="{FF2B5EF4-FFF2-40B4-BE49-F238E27FC236}">
                      <a16:creationId xmlns:a16="http://schemas.microsoft.com/office/drawing/2014/main" id="{9B57B323-2FF0-8A40-B640-B90D894682E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324793" y="5875341"/>
                  <a:ext cx="74620" cy="119030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5733" name="TextBox 314">
                  <a:extLst>
                    <a:ext uri="{FF2B5EF4-FFF2-40B4-BE49-F238E27FC236}">
                      <a16:creationId xmlns:a16="http://schemas.microsoft.com/office/drawing/2014/main" id="{32F35235-0650-034A-859A-6226768CC5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295536" y="570521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</p:grpSp>
          <p:sp>
            <p:nvSpPr>
              <p:cNvPr id="87" name="Trapezoid 109">
                <a:extLst>
                  <a:ext uri="{FF2B5EF4-FFF2-40B4-BE49-F238E27FC236}">
                    <a16:creationId xmlns:a16="http://schemas.microsoft.com/office/drawing/2014/main" id="{DFD9F7B6-0D5A-0640-9E72-D5C0F6C692FA}"/>
                  </a:ext>
                </a:extLst>
              </p:cNvPr>
              <p:cNvSpPr/>
              <p:nvPr/>
            </p:nvSpPr>
            <p:spPr bwMode="auto">
              <a:xfrm rot="5400000" flipV="1">
                <a:off x="2470144" y="3600310"/>
                <a:ext cx="250802" cy="1174776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38100"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55691" name="Group 225">
                <a:extLst>
                  <a:ext uri="{FF2B5EF4-FFF2-40B4-BE49-F238E27FC236}">
                    <a16:creationId xmlns:a16="http://schemas.microsoft.com/office/drawing/2014/main" id="{BD38734A-00CA-B74A-A273-4D7BD070FB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44783" y="369216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5730" name="TextBox 380">
                  <a:extLst>
                    <a:ext uri="{FF2B5EF4-FFF2-40B4-BE49-F238E27FC236}">
                      <a16:creationId xmlns:a16="http://schemas.microsoft.com/office/drawing/2014/main" id="{2D32320E-EF33-E84B-A7ED-A6BD959873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90" name="Straight Connector 89">
                  <a:extLst>
                    <a:ext uri="{FF2B5EF4-FFF2-40B4-BE49-F238E27FC236}">
                      <a16:creationId xmlns:a16="http://schemas.microsoft.com/office/drawing/2014/main" id="{D8878BB5-5D9E-1B4E-900B-B2A01BB2160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162" y="1400240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2" name="Group 225">
                <a:extLst>
                  <a:ext uri="{FF2B5EF4-FFF2-40B4-BE49-F238E27FC236}">
                    <a16:creationId xmlns:a16="http://schemas.microsoft.com/office/drawing/2014/main" id="{9C2D0C99-6BFE-0440-BA36-1F9C6B7BD9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36316" y="414936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5728" name="TextBox 380">
                  <a:extLst>
                    <a:ext uri="{FF2B5EF4-FFF2-40B4-BE49-F238E27FC236}">
                      <a16:creationId xmlns:a16="http://schemas.microsoft.com/office/drawing/2014/main" id="{D89B0183-F12E-1247-B199-763FECEBD7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93" name="Straight Connector 92">
                  <a:extLst>
                    <a:ext uri="{FF2B5EF4-FFF2-40B4-BE49-F238E27FC236}">
                      <a16:creationId xmlns:a16="http://schemas.microsoft.com/office/drawing/2014/main" id="{2048EF04-8B93-D94B-888C-8DD0380AC083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691" y="1400199"/>
                  <a:ext cx="128603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3" name="Group 225">
                <a:extLst>
                  <a:ext uri="{FF2B5EF4-FFF2-40B4-BE49-F238E27FC236}">
                    <a16:creationId xmlns:a16="http://schemas.microsoft.com/office/drawing/2014/main" id="{0825102D-6212-FD41-8E45-3AF1B7CB3E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29126" y="4013893"/>
                <a:ext cx="268204" cy="246221"/>
                <a:chOff x="8545289" y="1271404"/>
                <a:chExt cx="268229" cy="246178"/>
              </a:xfrm>
            </p:grpSpPr>
            <p:sp>
              <p:nvSpPr>
                <p:cNvPr id="155726" name="TextBox 380">
                  <a:extLst>
                    <a:ext uri="{FF2B5EF4-FFF2-40B4-BE49-F238E27FC236}">
                      <a16:creationId xmlns:a16="http://schemas.microsoft.com/office/drawing/2014/main" id="{DD957987-F020-2E4C-9883-6382280E78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1" name="Straight Connector 100">
                  <a:extLst>
                    <a:ext uri="{FF2B5EF4-FFF2-40B4-BE49-F238E27FC236}">
                      <a16:creationId xmlns:a16="http://schemas.microsoft.com/office/drawing/2014/main" id="{BEE63D8D-2960-084D-A236-C59F551B19C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297" y="1400740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4" name="Group 225">
                <a:extLst>
                  <a:ext uri="{FF2B5EF4-FFF2-40B4-BE49-F238E27FC236}">
                    <a16:creationId xmlns:a16="http://schemas.microsoft.com/office/drawing/2014/main" id="{9587AECB-21FC-5540-967D-37926CFBDC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19014" y="4008180"/>
                <a:ext cx="268204" cy="246221"/>
                <a:chOff x="8545289" y="1271404"/>
                <a:chExt cx="268229" cy="246178"/>
              </a:xfrm>
            </p:grpSpPr>
            <p:sp>
              <p:nvSpPr>
                <p:cNvPr id="155724" name="TextBox 380">
                  <a:extLst>
                    <a:ext uri="{FF2B5EF4-FFF2-40B4-BE49-F238E27FC236}">
                      <a16:creationId xmlns:a16="http://schemas.microsoft.com/office/drawing/2014/main" id="{03A5EACD-2912-6844-A0B3-94962E5A43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4" name="Straight Connector 103">
                  <a:extLst>
                    <a:ext uri="{FF2B5EF4-FFF2-40B4-BE49-F238E27FC236}">
                      <a16:creationId xmlns:a16="http://schemas.microsoft.com/office/drawing/2014/main" id="{B13B79A2-45D5-D643-97D3-56EA99B6505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707" y="1400103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5" name="Group 225">
                <a:extLst>
                  <a:ext uri="{FF2B5EF4-FFF2-40B4-BE49-F238E27FC236}">
                    <a16:creationId xmlns:a16="http://schemas.microsoft.com/office/drawing/2014/main" id="{A093DA49-77DB-6940-B97A-F8576F0EEC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57948" y="2628113"/>
                <a:ext cx="268204" cy="246221"/>
                <a:chOff x="8545289" y="1271404"/>
                <a:chExt cx="268229" cy="246178"/>
              </a:xfrm>
            </p:grpSpPr>
            <p:sp>
              <p:nvSpPr>
                <p:cNvPr id="155722" name="TextBox 380">
                  <a:extLst>
                    <a:ext uri="{FF2B5EF4-FFF2-40B4-BE49-F238E27FC236}">
                      <a16:creationId xmlns:a16="http://schemas.microsoft.com/office/drawing/2014/main" id="{7DFFB884-0C55-FD41-A082-08CB6E854D4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809" cy="24617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107" name="Straight Connector 106">
                  <a:extLst>
                    <a:ext uri="{FF2B5EF4-FFF2-40B4-BE49-F238E27FC236}">
                      <a16:creationId xmlns:a16="http://schemas.microsoft.com/office/drawing/2014/main" id="{D423C4D8-1505-DB4A-9975-C8A5C0E50FA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4610" y="1400758"/>
                  <a:ext cx="128602" cy="11109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6" name="Group 3">
                <a:extLst>
                  <a:ext uri="{FF2B5EF4-FFF2-40B4-BE49-F238E27FC236}">
                    <a16:creationId xmlns:a16="http://schemas.microsoft.com/office/drawing/2014/main" id="{B63C64CB-F864-C04B-ABC0-6A58DFC3AF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8734" y="3364090"/>
                <a:ext cx="416468" cy="213676"/>
                <a:chOff x="4936067" y="1964268"/>
                <a:chExt cx="416468" cy="213676"/>
              </a:xfrm>
            </p:grpSpPr>
            <p:sp>
              <p:nvSpPr>
                <p:cNvPr id="109" name="Trapezoid 109">
                  <a:extLst>
                    <a:ext uri="{FF2B5EF4-FFF2-40B4-BE49-F238E27FC236}">
                      <a16:creationId xmlns:a16="http://schemas.microsoft.com/office/drawing/2014/main" id="{2292FD61-D742-B54C-8C3F-F8C247DC522C}"/>
                    </a:ext>
                  </a:extLst>
                </p:cNvPr>
                <p:cNvSpPr/>
                <p:nvPr/>
              </p:nvSpPr>
              <p:spPr bwMode="auto">
                <a:xfrm rot="10800000" flipH="1" flipV="1">
                  <a:off x="4936588" y="1964037"/>
                  <a:ext cx="333382" cy="134925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1256 w 2263173"/>
                    <a:gd name="connsiteY0" fmla="*/ 17730571 h 17730571"/>
                    <a:gd name="connsiteX1" fmla="*/ 2263174 w 2263173"/>
                    <a:gd name="connsiteY1" fmla="*/ 15641301 h 17730571"/>
                    <a:gd name="connsiteX2" fmla="*/ 1566 w 2263173"/>
                    <a:gd name="connsiteY2" fmla="*/ 15639155 h 17730571"/>
                    <a:gd name="connsiteX3" fmla="*/ 0 w 2263173"/>
                    <a:gd name="connsiteY3" fmla="*/ 0 h 17730571"/>
                    <a:gd name="connsiteX0" fmla="*/ 2259690 w 2261609"/>
                    <a:gd name="connsiteY0" fmla="*/ 2091416 h 2091416"/>
                    <a:gd name="connsiteX1" fmla="*/ 2261608 w 2261609"/>
                    <a:gd name="connsiteY1" fmla="*/ 2146 h 2091416"/>
                    <a:gd name="connsiteX2" fmla="*/ 0 w 2261609"/>
                    <a:gd name="connsiteY2" fmla="*/ 0 h 2091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1609" h="2091416">
                      <a:moveTo>
                        <a:pt x="2259690" y="2091416"/>
                      </a:moveTo>
                      <a:cubicBezTo>
                        <a:pt x="2260329" y="1394993"/>
                        <a:pt x="2260969" y="698569"/>
                        <a:pt x="2261608" y="214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0" name="Straight Connector 109">
                  <a:extLst>
                    <a:ext uri="{FF2B5EF4-FFF2-40B4-BE49-F238E27FC236}">
                      <a16:creationId xmlns:a16="http://schemas.microsoft.com/office/drawing/2014/main" id="{64C2FF83-058C-9D47-8810-CAE5B0ED7453}"/>
                    </a:ext>
                  </a:extLst>
                </p:cNvPr>
                <p:cNvCxnSpPr/>
                <p:nvPr/>
              </p:nvCxnSpPr>
              <p:spPr>
                <a:xfrm>
                  <a:off x="5177893" y="2098962"/>
                  <a:ext cx="17462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Straight Connector 110">
                  <a:extLst>
                    <a:ext uri="{FF2B5EF4-FFF2-40B4-BE49-F238E27FC236}">
                      <a16:creationId xmlns:a16="http://schemas.microsoft.com/office/drawing/2014/main" id="{63FB8E33-0FE7-CA40-B025-B59BD6BE2789}"/>
                    </a:ext>
                  </a:extLst>
                </p:cNvPr>
                <p:cNvCxnSpPr/>
                <p:nvPr/>
              </p:nvCxnSpPr>
              <p:spPr>
                <a:xfrm>
                  <a:off x="5220756" y="2138646"/>
                  <a:ext cx="9842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2" name="Straight Connector 111">
                  <a:extLst>
                    <a:ext uri="{FF2B5EF4-FFF2-40B4-BE49-F238E27FC236}">
                      <a16:creationId xmlns:a16="http://schemas.microsoft.com/office/drawing/2014/main" id="{18BD2FF6-31EF-6C44-9681-23425C21F19E}"/>
                    </a:ext>
                  </a:extLst>
                </p:cNvPr>
                <p:cNvCxnSpPr/>
                <p:nvPr/>
              </p:nvCxnSpPr>
              <p:spPr>
                <a:xfrm>
                  <a:off x="5249332" y="2178330"/>
                  <a:ext cx="4603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7" name="Group 112">
                <a:extLst>
                  <a:ext uri="{FF2B5EF4-FFF2-40B4-BE49-F238E27FC236}">
                    <a16:creationId xmlns:a16="http://schemas.microsoft.com/office/drawing/2014/main" id="{A2AE885A-4B1C-0441-B1F1-CEFF6BDCDA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727223" y="4673601"/>
                <a:ext cx="416468" cy="214120"/>
                <a:chOff x="4936067" y="1964268"/>
                <a:chExt cx="416468" cy="214120"/>
              </a:xfrm>
            </p:grpSpPr>
            <p:sp>
              <p:nvSpPr>
                <p:cNvPr id="114" name="Trapezoid 109">
                  <a:extLst>
                    <a:ext uri="{FF2B5EF4-FFF2-40B4-BE49-F238E27FC236}">
                      <a16:creationId xmlns:a16="http://schemas.microsoft.com/office/drawing/2014/main" id="{23457D7C-65A5-6947-8587-EE414BBFE6F2}"/>
                    </a:ext>
                  </a:extLst>
                </p:cNvPr>
                <p:cNvSpPr/>
                <p:nvPr/>
              </p:nvSpPr>
              <p:spPr bwMode="auto">
                <a:xfrm rot="10800000" flipH="1" flipV="1">
                  <a:off x="4936449" y="1964095"/>
                  <a:ext cx="333382" cy="13333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1256 w 2263173"/>
                    <a:gd name="connsiteY0" fmla="*/ 17730571 h 17730571"/>
                    <a:gd name="connsiteX1" fmla="*/ 2263174 w 2263173"/>
                    <a:gd name="connsiteY1" fmla="*/ 15641301 h 17730571"/>
                    <a:gd name="connsiteX2" fmla="*/ 1566 w 2263173"/>
                    <a:gd name="connsiteY2" fmla="*/ 15639155 h 17730571"/>
                    <a:gd name="connsiteX3" fmla="*/ 0 w 2263173"/>
                    <a:gd name="connsiteY3" fmla="*/ 0 h 17730571"/>
                    <a:gd name="connsiteX0" fmla="*/ 2259690 w 2261609"/>
                    <a:gd name="connsiteY0" fmla="*/ 2091416 h 2091416"/>
                    <a:gd name="connsiteX1" fmla="*/ 2261608 w 2261609"/>
                    <a:gd name="connsiteY1" fmla="*/ 2146 h 2091416"/>
                    <a:gd name="connsiteX2" fmla="*/ 0 w 2261609"/>
                    <a:gd name="connsiteY2" fmla="*/ 0 h 2091416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261609" h="2091416">
                      <a:moveTo>
                        <a:pt x="2259690" y="2091416"/>
                      </a:moveTo>
                      <a:cubicBezTo>
                        <a:pt x="2260329" y="1394993"/>
                        <a:pt x="2260969" y="698569"/>
                        <a:pt x="2261608" y="2146"/>
                      </a:cubicBez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15" name="Straight Connector 114">
                  <a:extLst>
                    <a:ext uri="{FF2B5EF4-FFF2-40B4-BE49-F238E27FC236}">
                      <a16:creationId xmlns:a16="http://schemas.microsoft.com/office/drawing/2014/main" id="{C9B97ABE-2AB9-5F42-AB3F-AAB6746BF30E}"/>
                    </a:ext>
                  </a:extLst>
                </p:cNvPr>
                <p:cNvCxnSpPr/>
                <p:nvPr/>
              </p:nvCxnSpPr>
              <p:spPr>
                <a:xfrm>
                  <a:off x="5177754" y="2097433"/>
                  <a:ext cx="174629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6" name="Straight Connector 115">
                  <a:extLst>
                    <a:ext uri="{FF2B5EF4-FFF2-40B4-BE49-F238E27FC236}">
                      <a16:creationId xmlns:a16="http://schemas.microsoft.com/office/drawing/2014/main" id="{76938359-FD67-F44C-BCAD-2D2CF0C6753C}"/>
                    </a:ext>
                  </a:extLst>
                </p:cNvPr>
                <p:cNvCxnSpPr/>
                <p:nvPr/>
              </p:nvCxnSpPr>
              <p:spPr>
                <a:xfrm>
                  <a:off x="5220618" y="2137118"/>
                  <a:ext cx="9842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7" name="Straight Connector 116">
                  <a:extLst>
                    <a:ext uri="{FF2B5EF4-FFF2-40B4-BE49-F238E27FC236}">
                      <a16:creationId xmlns:a16="http://schemas.microsoft.com/office/drawing/2014/main" id="{75D4BF4F-3991-9F43-B1DA-4DE73FD35D20}"/>
                    </a:ext>
                  </a:extLst>
                </p:cNvPr>
                <p:cNvCxnSpPr/>
                <p:nvPr/>
              </p:nvCxnSpPr>
              <p:spPr>
                <a:xfrm>
                  <a:off x="5249194" y="2178389"/>
                  <a:ext cx="4603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55698" name="Group 5">
                <a:extLst>
                  <a:ext uri="{FF2B5EF4-FFF2-40B4-BE49-F238E27FC236}">
                    <a16:creationId xmlns:a16="http://schemas.microsoft.com/office/drawing/2014/main" id="{08491D31-F7C8-C84F-9D9C-01134A4D75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103030" y="2489538"/>
                <a:ext cx="1029449" cy="518575"/>
                <a:chOff x="2103030" y="2480062"/>
                <a:chExt cx="1029449" cy="518575"/>
              </a:xfrm>
            </p:grpSpPr>
            <p:sp>
              <p:nvSpPr>
                <p:cNvPr id="59" name="Trapezoid 109">
                  <a:extLst>
                    <a:ext uri="{FF2B5EF4-FFF2-40B4-BE49-F238E27FC236}">
                      <a16:creationId xmlns:a16="http://schemas.microsoft.com/office/drawing/2014/main" id="{2398E797-E09D-D349-B357-95F574902536}"/>
                    </a:ext>
                  </a:extLst>
                </p:cNvPr>
                <p:cNvSpPr/>
                <p:nvPr/>
              </p:nvSpPr>
              <p:spPr bwMode="auto">
                <a:xfrm>
                  <a:off x="2246288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5708" name="TextBox 4">
                  <a:extLst>
                    <a:ext uri="{FF2B5EF4-FFF2-40B4-BE49-F238E27FC236}">
                      <a16:creationId xmlns:a16="http://schemas.microsoft.com/office/drawing/2014/main" id="{80E3BE1C-670E-DA4C-9318-24EA847320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103030" y="2480062"/>
                  <a:ext cx="1029449" cy="30777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0 0 0 0 0 1</a:t>
                  </a:r>
                </a:p>
              </p:txBody>
            </p:sp>
            <p:sp>
              <p:nvSpPr>
                <p:cNvPr id="118" name="Trapezoid 109">
                  <a:extLst>
                    <a:ext uri="{FF2B5EF4-FFF2-40B4-BE49-F238E27FC236}">
                      <a16:creationId xmlns:a16="http://schemas.microsoft.com/office/drawing/2014/main" id="{B89A92D5-EE51-964E-A150-EA3E08DCDB47}"/>
                    </a:ext>
                  </a:extLst>
                </p:cNvPr>
                <p:cNvSpPr/>
                <p:nvPr/>
              </p:nvSpPr>
              <p:spPr bwMode="auto">
                <a:xfrm>
                  <a:off x="2387578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9" name="Trapezoid 109">
                  <a:extLst>
                    <a:ext uri="{FF2B5EF4-FFF2-40B4-BE49-F238E27FC236}">
                      <a16:creationId xmlns:a16="http://schemas.microsoft.com/office/drawing/2014/main" id="{14F52CC5-EA22-2D45-975B-FA3FA7D24271}"/>
                    </a:ext>
                  </a:extLst>
                </p:cNvPr>
                <p:cNvSpPr/>
                <p:nvPr/>
              </p:nvSpPr>
              <p:spPr bwMode="auto">
                <a:xfrm>
                  <a:off x="2551095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0" name="Trapezoid 109">
                  <a:extLst>
                    <a:ext uri="{FF2B5EF4-FFF2-40B4-BE49-F238E27FC236}">
                      <a16:creationId xmlns:a16="http://schemas.microsoft.com/office/drawing/2014/main" id="{6094E4BE-1CDF-4449-A37D-6827D1443D36}"/>
                    </a:ext>
                  </a:extLst>
                </p:cNvPr>
                <p:cNvSpPr/>
                <p:nvPr/>
              </p:nvSpPr>
              <p:spPr bwMode="auto">
                <a:xfrm>
                  <a:off x="2692385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1" name="Trapezoid 109">
                  <a:extLst>
                    <a:ext uri="{FF2B5EF4-FFF2-40B4-BE49-F238E27FC236}">
                      <a16:creationId xmlns:a16="http://schemas.microsoft.com/office/drawing/2014/main" id="{DC28A43A-7C97-2943-B984-2D551D4FE3FF}"/>
                    </a:ext>
                  </a:extLst>
                </p:cNvPr>
                <p:cNvSpPr/>
                <p:nvPr/>
              </p:nvSpPr>
              <p:spPr bwMode="auto">
                <a:xfrm>
                  <a:off x="2833676" y="2763886"/>
                  <a:ext cx="0" cy="23334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2" name="Trapezoid 109">
                  <a:extLst>
                    <a:ext uri="{FF2B5EF4-FFF2-40B4-BE49-F238E27FC236}">
                      <a16:creationId xmlns:a16="http://schemas.microsoft.com/office/drawing/2014/main" id="{28DB3D9C-B430-5042-88FF-472FBB01AD62}"/>
                    </a:ext>
                  </a:extLst>
                </p:cNvPr>
                <p:cNvSpPr/>
                <p:nvPr/>
              </p:nvSpPr>
              <p:spPr bwMode="auto">
                <a:xfrm>
                  <a:off x="2974966" y="2765473"/>
                  <a:ext cx="0" cy="233342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245068 w 2245067"/>
                    <a:gd name="connsiteY0" fmla="*/ 1860778 h 1860778"/>
                    <a:gd name="connsiteX1" fmla="*/ 2178349 w 2245067"/>
                    <a:gd name="connsiteY1" fmla="*/ 97207 h 1860778"/>
                    <a:gd name="connsiteX2" fmla="*/ 1576 w 2245067"/>
                    <a:gd name="connsiteY2" fmla="*/ 97712 h 1860778"/>
                    <a:gd name="connsiteX3" fmla="*/ 0 w 2245067"/>
                    <a:gd name="connsiteY3" fmla="*/ 0 h 1860778"/>
                    <a:gd name="connsiteX0" fmla="*/ 2261266 w 2261266"/>
                    <a:gd name="connsiteY0" fmla="*/ 2189128 h 2189128"/>
                    <a:gd name="connsiteX1" fmla="*/ 2178349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2924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1266"/>
                    <a:gd name="connsiteY0" fmla="*/ 2189128 h 2189128"/>
                    <a:gd name="connsiteX1" fmla="*/ 2212287 w 2261266"/>
                    <a:gd name="connsiteY1" fmla="*/ 97207 h 2189128"/>
                    <a:gd name="connsiteX2" fmla="*/ 1576 w 2261266"/>
                    <a:gd name="connsiteY2" fmla="*/ 97712 h 2189128"/>
                    <a:gd name="connsiteX3" fmla="*/ 0 w 2261266"/>
                    <a:gd name="connsiteY3" fmla="*/ 0 h 2189128"/>
                    <a:gd name="connsiteX0" fmla="*/ 2261266 w 2263185"/>
                    <a:gd name="connsiteY0" fmla="*/ 2189128 h 2189128"/>
                    <a:gd name="connsiteX1" fmla="*/ 2263184 w 2263185"/>
                    <a:gd name="connsiteY1" fmla="*/ 99858 h 2189128"/>
                    <a:gd name="connsiteX2" fmla="*/ 1576 w 2263185"/>
                    <a:gd name="connsiteY2" fmla="*/ 97712 h 2189128"/>
                    <a:gd name="connsiteX3" fmla="*/ 0 w 2263185"/>
                    <a:gd name="connsiteY3" fmla="*/ 0 h 2189128"/>
                    <a:gd name="connsiteX0" fmla="*/ 2281114 w 2283033"/>
                    <a:gd name="connsiteY0" fmla="*/ 4572979 h 4572979"/>
                    <a:gd name="connsiteX1" fmla="*/ 2283032 w 2283033"/>
                    <a:gd name="connsiteY1" fmla="*/ 2483709 h 4572979"/>
                    <a:gd name="connsiteX2" fmla="*/ 21424 w 2283033"/>
                    <a:gd name="connsiteY2" fmla="*/ 2481563 h 4572979"/>
                    <a:gd name="connsiteX3" fmla="*/ 1 w 2283033"/>
                    <a:gd name="connsiteY3" fmla="*/ 1 h 4572979"/>
                    <a:gd name="connsiteX0" fmla="*/ 2261258 w 2263177"/>
                    <a:gd name="connsiteY0" fmla="*/ 4602411 h 4602411"/>
                    <a:gd name="connsiteX1" fmla="*/ 2263176 w 2263177"/>
                    <a:gd name="connsiteY1" fmla="*/ 2513141 h 4602411"/>
                    <a:gd name="connsiteX2" fmla="*/ 1568 w 2263177"/>
                    <a:gd name="connsiteY2" fmla="*/ 2510995 h 4602411"/>
                    <a:gd name="connsiteX3" fmla="*/ 1 w 2263177"/>
                    <a:gd name="connsiteY3" fmla="*/ 1 h 4602411"/>
                    <a:gd name="connsiteX0" fmla="*/ 2263176 w 2263177"/>
                    <a:gd name="connsiteY0" fmla="*/ 2513139 h 2513139"/>
                    <a:gd name="connsiteX1" fmla="*/ 1568 w 2263177"/>
                    <a:gd name="connsiteY1" fmla="*/ 2510993 h 2513139"/>
                    <a:gd name="connsiteX2" fmla="*/ 1 w 2263177"/>
                    <a:gd name="connsiteY2" fmla="*/ -1 h 2513139"/>
                    <a:gd name="connsiteX0" fmla="*/ 1568 w 1568"/>
                    <a:gd name="connsiteY0" fmla="*/ 2510995 h 2510995"/>
                    <a:gd name="connsiteX1" fmla="*/ 1 w 1568"/>
                    <a:gd name="connsiteY1" fmla="*/ 1 h 2510995"/>
                    <a:gd name="connsiteX0" fmla="*/ 9994 w 9994"/>
                    <a:gd name="connsiteY0" fmla="*/ 10000 h 10000"/>
                    <a:gd name="connsiteX1" fmla="*/ 0 w 9994"/>
                    <a:gd name="connsiteY1" fmla="*/ 0 h 10000"/>
                    <a:gd name="connsiteX0" fmla="*/ 0 w 4194"/>
                    <a:gd name="connsiteY0" fmla="*/ 9942 h 9942"/>
                    <a:gd name="connsiteX1" fmla="*/ 4194 w 4194"/>
                    <a:gd name="connsiteY1" fmla="*/ 0 h 9942"/>
                    <a:gd name="connsiteX0" fmla="*/ 10304 w 10304"/>
                    <a:gd name="connsiteY0" fmla="*/ 10029 h 10029"/>
                    <a:gd name="connsiteX1" fmla="*/ 0 w 10304"/>
                    <a:gd name="connsiteY1" fmla="*/ 0 h 1002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</a:cxnLst>
                  <a:rect l="l" t="t" r="r" b="b"/>
                  <a:pathLst>
                    <a:path w="10304" h="10029">
                      <a:moveTo>
                        <a:pt x="10304" y="10029"/>
                      </a:moveTo>
                      <a:lnTo>
                        <a:pt x="0" y="0"/>
                      </a:lnTo>
                    </a:path>
                  </a:pathLst>
                </a:custGeom>
                <a:noFill/>
                <a:ln w="2222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23" name="Oval 122">
                <a:extLst>
                  <a:ext uri="{FF2B5EF4-FFF2-40B4-BE49-F238E27FC236}">
                    <a16:creationId xmlns:a16="http://schemas.microsoft.com/office/drawing/2014/main" id="{7F4EF265-AB3F-F74C-8E71-9E13B83BA4B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232" y="4024200"/>
                <a:ext cx="79377" cy="80955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4" name="Oval 123">
                <a:extLst>
                  <a:ext uri="{FF2B5EF4-FFF2-40B4-BE49-F238E27FC236}">
                    <a16:creationId xmlns:a16="http://schemas.microsoft.com/office/drawing/2014/main" id="{7C5B577F-B1A3-C147-AEAC-227283C3D77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346008" y="2579705"/>
                <a:ext cx="79377" cy="82543"/>
              </a:xfrm>
              <a:prstGeom prst="ellipse">
                <a:avLst/>
              </a:prstGeom>
              <a:solidFill>
                <a:srgbClr val="FF0000"/>
              </a:solidFill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701" name="TextBox 7">
                <a:extLst>
                  <a:ext uri="{FF2B5EF4-FFF2-40B4-BE49-F238E27FC236}">
                    <a16:creationId xmlns:a16="http://schemas.microsoft.com/office/drawing/2014/main" id="{111554B9-F5D6-654C-8F5A-B70C28CD59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117929" y="5057827"/>
                <a:ext cx="756938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>
                    <a:solidFill>
                      <a:srgbClr val="FF0000"/>
                    </a:solidFill>
                  </a:rPr>
                  <a:t>Next PC</a:t>
                </a:r>
              </a:p>
            </p:txBody>
          </p:sp>
          <p:sp>
            <p:nvSpPr>
              <p:cNvPr id="155702" name="TextBox 124">
                <a:extLst>
                  <a:ext uri="{FF2B5EF4-FFF2-40B4-BE49-F238E27FC236}">
                    <a16:creationId xmlns:a16="http://schemas.microsoft.com/office/drawing/2014/main" id="{BA0E3E3C-EA0C-3740-B108-6C8A52E44A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032869" y="5051200"/>
                <a:ext cx="952505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>
                    <a:solidFill>
                      <a:srgbClr val="FF0000"/>
                    </a:solidFill>
                  </a:rPr>
                  <a:t>Current PC</a:t>
                </a:r>
              </a:p>
            </p:txBody>
          </p:sp>
          <p:sp>
            <p:nvSpPr>
              <p:cNvPr id="126" name="Trapezoid 109">
                <a:extLst>
                  <a:ext uri="{FF2B5EF4-FFF2-40B4-BE49-F238E27FC236}">
                    <a16:creationId xmlns:a16="http://schemas.microsoft.com/office/drawing/2014/main" id="{1AD9B398-C854-E649-A357-056AA973EAE8}"/>
                  </a:ext>
                </a:extLst>
              </p:cNvPr>
              <p:cNvSpPr/>
              <p:nvPr/>
            </p:nvSpPr>
            <p:spPr bwMode="auto">
              <a:xfrm rot="5400000" flipV="1">
                <a:off x="6414413" y="4336078"/>
                <a:ext cx="927016" cy="65565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704" name="TextBox 8">
                <a:extLst>
                  <a:ext uri="{FF2B5EF4-FFF2-40B4-BE49-F238E27FC236}">
                    <a16:creationId xmlns:a16="http://schemas.microsoft.com/office/drawing/2014/main" id="{AFCEC113-E248-DD4E-840E-139A05BEBC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77339" y="4051060"/>
                <a:ext cx="633507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Clock</a:t>
                </a:r>
              </a:p>
            </p:txBody>
          </p:sp>
          <p:sp>
            <p:nvSpPr>
              <p:cNvPr id="128" name="Trapezoid 109">
                <a:extLst>
                  <a:ext uri="{FF2B5EF4-FFF2-40B4-BE49-F238E27FC236}">
                    <a16:creationId xmlns:a16="http://schemas.microsoft.com/office/drawing/2014/main" id="{221FD2D8-3D53-E740-B0BB-4A84B64C6055}"/>
                  </a:ext>
                </a:extLst>
              </p:cNvPr>
              <p:cNvSpPr/>
              <p:nvPr/>
            </p:nvSpPr>
            <p:spPr bwMode="auto">
              <a:xfrm rot="5400000" flipV="1">
                <a:off x="877845" y="73240"/>
                <a:ext cx="233342" cy="52547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40 h 2513140"/>
                  <a:gd name="connsiteX1" fmla="*/ 1568 w 2263177"/>
                  <a:gd name="connsiteY1" fmla="*/ 2510994 h 2513140"/>
                  <a:gd name="connsiteX2" fmla="*/ 1 w 2263177"/>
                  <a:gd name="connsiteY2" fmla="*/ 0 h 251314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3177" h="2513140">
                    <a:moveTo>
                      <a:pt x="2263176" y="2513140"/>
                    </a:moveTo>
                    <a:lnTo>
                      <a:pt x="1568" y="2510994"/>
                    </a:lnTo>
                    <a:cubicBezTo>
                      <a:pt x="1043" y="2478423"/>
                      <a:pt x="526" y="32571"/>
                      <a:pt x="1" y="0"/>
                    </a:cubicBezTo>
                  </a:path>
                </a:pathLst>
              </a:custGeom>
              <a:noFill/>
              <a:ln w="2540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5706" name="TextBox 128">
                <a:extLst>
                  <a:ext uri="{FF2B5EF4-FFF2-40B4-BE49-F238E27FC236}">
                    <a16:creationId xmlns:a16="http://schemas.microsoft.com/office/drawing/2014/main" id="{83FA4C3D-C3DC-9948-9702-47BDD9AD0D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2641" y="62157"/>
                <a:ext cx="633507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Clock</a:t>
                </a:r>
              </a:p>
            </p:txBody>
          </p:sp>
        </p:grpSp>
        <p:sp>
          <p:nvSpPr>
            <p:cNvPr id="155652" name="TextBox 126">
              <a:extLst>
                <a:ext uri="{FF2B5EF4-FFF2-40B4-BE49-F238E27FC236}">
                  <a16:creationId xmlns:a16="http://schemas.microsoft.com/office/drawing/2014/main" id="{A5E0250A-BAC9-8946-B754-A685C8F1ECC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32221" y="2596948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55653" name="TextBox 129">
              <a:extLst>
                <a:ext uri="{FF2B5EF4-FFF2-40B4-BE49-F238E27FC236}">
                  <a16:creationId xmlns:a16="http://schemas.microsoft.com/office/drawing/2014/main" id="{0A95E4EF-48F3-B740-847F-9FFAB39352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090692" y="3789254"/>
              <a:ext cx="1213794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 + 1</a:t>
              </a:r>
            </a:p>
          </p:txBody>
        </p: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6C72E9A0-5458-794F-B787-B9448A4EEA41}"/>
                </a:ext>
              </a:extLst>
            </p:cNvPr>
            <p:cNvCxnSpPr>
              <a:cxnSpLocks/>
              <a:stCxn id="64" idx="2"/>
            </p:cNvCxnSpPr>
            <p:nvPr/>
          </p:nvCxnSpPr>
          <p:spPr>
            <a:xfrm>
              <a:off x="5589637" y="5259164"/>
              <a:ext cx="468322" cy="207943"/>
            </a:xfrm>
            <a:prstGeom prst="line">
              <a:avLst/>
            </a:prstGeom>
            <a:ln w="3175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655" name="TextBox 2">
              <a:extLst>
                <a:ext uri="{FF2B5EF4-FFF2-40B4-BE49-F238E27FC236}">
                  <a16:creationId xmlns:a16="http://schemas.microsoft.com/office/drawing/2014/main" id="{6127B27E-B7EF-5845-93D1-6EF6D5B4F4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99059" y="1204124"/>
              <a:ext cx="4352474" cy="22467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7030A0"/>
                  </a:solidFill>
                </a:rPr>
                <a:t>Take this route if the current instruction 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is a jump or a branch. This increments the 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program counter by 1 and also adds the offset,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which comes from the second byte of the instruction 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stored in the code memory (last six bits only).</a:t>
              </a:r>
            </a:p>
            <a:p>
              <a:endParaRPr lang="en-US" altLang="en-US">
                <a:solidFill>
                  <a:srgbClr val="7030A0"/>
                </a:solidFill>
              </a:endParaRPr>
            </a:p>
            <a:p>
              <a:r>
                <a:rPr lang="en-US" altLang="en-US">
                  <a:solidFill>
                    <a:srgbClr val="7030A0"/>
                  </a:solidFill>
                </a:rPr>
                <a:t>The execution continues out of order by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skipping to the instruction at the new address.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The skip can be either forward or backward,</a:t>
              </a:r>
            </a:p>
            <a:p>
              <a:r>
                <a:rPr lang="en-US" altLang="en-US">
                  <a:solidFill>
                    <a:srgbClr val="7030A0"/>
                  </a:solidFill>
                </a:rPr>
                <a:t>depending on the value of the offset.</a:t>
              </a:r>
            </a:p>
          </p:txBody>
        </p: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3948682F-37C6-4C46-81EB-708637CA56C4}"/>
                </a:ext>
              </a:extLst>
            </p:cNvPr>
            <p:cNvCxnSpPr/>
            <p:nvPr/>
          </p:nvCxnSpPr>
          <p:spPr>
            <a:xfrm>
              <a:off x="2014508" y="3701966"/>
              <a:ext cx="0" cy="407951"/>
            </a:xfrm>
            <a:prstGeom prst="line">
              <a:avLst/>
            </a:prstGeom>
            <a:ln w="381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5657" name="TextBox 131">
              <a:extLst>
                <a:ext uri="{FF2B5EF4-FFF2-40B4-BE49-F238E27FC236}">
                  <a16:creationId xmlns:a16="http://schemas.microsoft.com/office/drawing/2014/main" id="{C79A95E4-9E13-8649-B227-1F51946CE1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580721" y="5267327"/>
              <a:ext cx="1799339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 + 1 </a:t>
              </a:r>
              <a:r>
                <a:rPr lang="en-US" altLang="en-US" sz="1200">
                  <a:solidFill>
                    <a:srgbClr val="7030A0"/>
                  </a:solidFill>
                </a:rPr>
                <a:t>+</a:t>
              </a:r>
              <a:r>
                <a:rPr lang="en-US" altLang="en-US" sz="1200">
                  <a:solidFill>
                    <a:srgbClr val="FF0000"/>
                  </a:solidFill>
                </a:rPr>
                <a:t> </a:t>
              </a:r>
              <a:r>
                <a:rPr lang="en-US" altLang="en-US" sz="1200">
                  <a:solidFill>
                    <a:srgbClr val="7030A0"/>
                  </a:solidFill>
                </a:rPr>
                <a:t>Offset</a:t>
              </a:r>
            </a:p>
          </p:txBody>
        </p: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19EA43EB-0937-0543-B4D6-F7281F3DAEC0}"/>
                </a:ext>
              </a:extLst>
            </p:cNvPr>
            <p:cNvCxnSpPr>
              <a:cxnSpLocks/>
            </p:cNvCxnSpPr>
            <p:nvPr/>
          </p:nvCxnSpPr>
          <p:spPr>
            <a:xfrm>
              <a:off x="2516169" y="1060604"/>
              <a:ext cx="374658" cy="0"/>
            </a:xfrm>
            <a:prstGeom prst="line">
              <a:avLst/>
            </a:prstGeom>
            <a:ln w="38100">
              <a:solidFill>
                <a:srgbClr val="7030A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1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7697" name="Title 1">
            <a:extLst>
              <a:ext uri="{FF2B5EF4-FFF2-40B4-BE49-F238E27FC236}">
                <a16:creationId xmlns:a16="http://schemas.microsoft.com/office/drawing/2014/main" id="{81237FC3-8CEC-EC41-A1D3-B5136B3BA12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15875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Possible Offsets with +1 Correction</a:t>
            </a:r>
          </a:p>
        </p:txBody>
      </p:sp>
      <p:sp>
        <p:nvSpPr>
          <p:cNvPr id="157698" name="TextBox 12">
            <a:extLst>
              <a:ext uri="{FF2B5EF4-FFF2-40B4-BE49-F238E27FC236}">
                <a16:creationId xmlns:a16="http://schemas.microsoft.com/office/drawing/2014/main" id="{0FECF896-D4AE-5C4F-A662-2E3C7F5BC8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57699" name="Group 5">
            <a:extLst>
              <a:ext uri="{FF2B5EF4-FFF2-40B4-BE49-F238E27FC236}">
                <a16:creationId xmlns:a16="http://schemas.microsoft.com/office/drawing/2014/main" id="{B54F76F6-ABBF-C240-95E1-A33D22D46E1D}"/>
              </a:ext>
            </a:extLst>
          </p:cNvPr>
          <p:cNvGrpSpPr>
            <a:grpSpLocks/>
          </p:cNvGrpSpPr>
          <p:nvPr/>
        </p:nvGrpSpPr>
        <p:grpSpPr bwMode="auto">
          <a:xfrm>
            <a:off x="3497263" y="908051"/>
            <a:ext cx="3833812" cy="5603875"/>
            <a:chOff x="2582863" y="908050"/>
            <a:chExt cx="3833812" cy="5603875"/>
          </a:xfrm>
        </p:grpSpPr>
        <p:pic>
          <p:nvPicPr>
            <p:cNvPr id="157700" name="Picture 1">
              <a:extLst>
                <a:ext uri="{FF2B5EF4-FFF2-40B4-BE49-F238E27FC236}">
                  <a16:creationId xmlns:a16="http://schemas.microsoft.com/office/drawing/2014/main" id="{CC51A1BB-B76B-FA4C-BD4B-B31D5E0C7A7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582863" y="908050"/>
              <a:ext cx="3833812" cy="560387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5" name="Rectangle 4">
              <a:extLst>
                <a:ext uri="{FF2B5EF4-FFF2-40B4-BE49-F238E27FC236}">
                  <a16:creationId xmlns:a16="http://schemas.microsoft.com/office/drawing/2014/main" id="{E0F0E716-E46A-6A49-BBA2-CB33C39FFFCC}"/>
                </a:ext>
              </a:extLst>
            </p:cNvPr>
            <p:cNvSpPr/>
            <p:nvPr/>
          </p:nvSpPr>
          <p:spPr>
            <a:xfrm>
              <a:off x="2674938" y="6326188"/>
              <a:ext cx="354012" cy="12382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pic>
          <p:nvPicPr>
            <p:cNvPr id="157702" name="Picture 3">
              <a:extLst>
                <a:ext uri="{FF2B5EF4-FFF2-40B4-BE49-F238E27FC236}">
                  <a16:creationId xmlns:a16="http://schemas.microsoft.com/office/drawing/2014/main" id="{7BFA532F-3B82-E84A-8170-00FD578A528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766494" y="6336141"/>
              <a:ext cx="161162" cy="12087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</p:grpSp>
    </p:spTree>
  </p:cSld>
  <p:clrMapOvr>
    <a:masterClrMapping/>
  </p:clrMapOvr>
</p:sld>
</file>

<file path=ppt/slides/slide1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8721" name="TextBox 12">
            <a:extLst>
              <a:ext uri="{FF2B5EF4-FFF2-40B4-BE49-F238E27FC236}">
                <a16:creationId xmlns:a16="http://schemas.microsoft.com/office/drawing/2014/main" id="{800347F3-C2A5-0B42-A44A-C9E7E81F40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58722" name="Group 9">
            <a:extLst>
              <a:ext uri="{FF2B5EF4-FFF2-40B4-BE49-F238E27FC236}">
                <a16:creationId xmlns:a16="http://schemas.microsoft.com/office/drawing/2014/main" id="{282D9591-F333-954D-AE30-D8CF92163DA2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58724" name="Group 226">
              <a:extLst>
                <a:ext uri="{FF2B5EF4-FFF2-40B4-BE49-F238E27FC236}">
                  <a16:creationId xmlns:a16="http://schemas.microsoft.com/office/drawing/2014/main" id="{2F58A629-EC39-E44D-B70A-07ECF330F4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834" name="TextBox 379">
                <a:extLst>
                  <a:ext uri="{FF2B5EF4-FFF2-40B4-BE49-F238E27FC236}">
                    <a16:creationId xmlns:a16="http://schemas.microsoft.com/office/drawing/2014/main" id="{88D4F792-4794-4D4A-B5E8-F0DDEC2346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8725" name="Group 227">
              <a:extLst>
                <a:ext uri="{FF2B5EF4-FFF2-40B4-BE49-F238E27FC236}">
                  <a16:creationId xmlns:a16="http://schemas.microsoft.com/office/drawing/2014/main" id="{AA8E540F-E06B-5E40-A5B5-871872CD9C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832" name="TextBox 376">
                <a:extLst>
                  <a:ext uri="{FF2B5EF4-FFF2-40B4-BE49-F238E27FC236}">
                    <a16:creationId xmlns:a16="http://schemas.microsoft.com/office/drawing/2014/main" id="{9FB1BF64-B2DA-504D-A391-F7078C2E70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58726" name="Group 228">
              <a:extLst>
                <a:ext uri="{FF2B5EF4-FFF2-40B4-BE49-F238E27FC236}">
                  <a16:creationId xmlns:a16="http://schemas.microsoft.com/office/drawing/2014/main" id="{628FD185-0F11-8740-8690-FBE4553356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830" name="TextBox 374">
                <a:extLst>
                  <a:ext uri="{FF2B5EF4-FFF2-40B4-BE49-F238E27FC236}">
                    <a16:creationId xmlns:a16="http://schemas.microsoft.com/office/drawing/2014/main" id="{770A9394-628D-4E49-ADBB-61DC765D37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58727" name="Group 229">
              <a:extLst>
                <a:ext uri="{FF2B5EF4-FFF2-40B4-BE49-F238E27FC236}">
                  <a16:creationId xmlns:a16="http://schemas.microsoft.com/office/drawing/2014/main" id="{8986C374-4DC1-5D41-9544-22D7462B8F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828" name="TextBox 372">
                <a:extLst>
                  <a:ext uri="{FF2B5EF4-FFF2-40B4-BE49-F238E27FC236}">
                    <a16:creationId xmlns:a16="http://schemas.microsoft.com/office/drawing/2014/main" id="{964045E9-AC6C-C24A-8A2E-B503980D19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58728" name="Group 230">
              <a:extLst>
                <a:ext uri="{FF2B5EF4-FFF2-40B4-BE49-F238E27FC236}">
                  <a16:creationId xmlns:a16="http://schemas.microsoft.com/office/drawing/2014/main" id="{D4B6D854-1624-A945-ACA4-2C37EE4FE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826" name="TextBox 370">
                <a:extLst>
                  <a:ext uri="{FF2B5EF4-FFF2-40B4-BE49-F238E27FC236}">
                    <a16:creationId xmlns:a16="http://schemas.microsoft.com/office/drawing/2014/main" id="{FA0D5B62-3D70-7D49-A96A-3A9235C877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58729" name="Group 232">
              <a:extLst>
                <a:ext uri="{FF2B5EF4-FFF2-40B4-BE49-F238E27FC236}">
                  <a16:creationId xmlns:a16="http://schemas.microsoft.com/office/drawing/2014/main" id="{DA2176A7-F095-3D44-9FB6-6B48279D1F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58823" name="TextBox 367">
                <a:extLst>
                  <a:ext uri="{FF2B5EF4-FFF2-40B4-BE49-F238E27FC236}">
                    <a16:creationId xmlns:a16="http://schemas.microsoft.com/office/drawing/2014/main" id="{8A75454F-D028-C14E-9ECC-A005A86AD2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8736" name="Group 358">
              <a:extLst>
                <a:ext uri="{FF2B5EF4-FFF2-40B4-BE49-F238E27FC236}">
                  <a16:creationId xmlns:a16="http://schemas.microsoft.com/office/drawing/2014/main" id="{A7B1E4BF-69FD-A146-934F-6DC74A4A8B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58805" name="Group 377">
                <a:extLst>
                  <a:ext uri="{FF2B5EF4-FFF2-40B4-BE49-F238E27FC236}">
                    <a16:creationId xmlns:a16="http://schemas.microsoft.com/office/drawing/2014/main" id="{744D42D5-8CEC-DF47-8A50-3E781F1FE1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58810" name="TextBox 7">
                  <a:extLst>
                    <a:ext uri="{FF2B5EF4-FFF2-40B4-BE49-F238E27FC236}">
                      <a16:creationId xmlns:a16="http://schemas.microsoft.com/office/drawing/2014/main" id="{07FDFAB6-9A30-E94E-A1BC-22CC7030B9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58811" name="Group 390">
                  <a:extLst>
                    <a:ext uri="{FF2B5EF4-FFF2-40B4-BE49-F238E27FC236}">
                      <a16:creationId xmlns:a16="http://schemas.microsoft.com/office/drawing/2014/main" id="{CD51657B-50EB-734C-BFF6-6E16F330CEC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58812" name="TextBox 391">
                    <a:extLst>
                      <a:ext uri="{FF2B5EF4-FFF2-40B4-BE49-F238E27FC236}">
                        <a16:creationId xmlns:a16="http://schemas.microsoft.com/office/drawing/2014/main" id="{14639AC0-6FCF-C249-B642-F92A41C1563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58806" name="TextBox 381">
                <a:extLst>
                  <a:ext uri="{FF2B5EF4-FFF2-40B4-BE49-F238E27FC236}">
                    <a16:creationId xmlns:a16="http://schemas.microsoft.com/office/drawing/2014/main" id="{22C251A7-633C-1843-A734-6007E2887E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808" name="TextBox 384">
                <a:extLst>
                  <a:ext uri="{FF2B5EF4-FFF2-40B4-BE49-F238E27FC236}">
                    <a16:creationId xmlns:a16="http://schemas.microsoft.com/office/drawing/2014/main" id="{4AC1DA25-264A-764C-9AE3-E3ED64A786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58737" name="Freeform 15">
              <a:extLst>
                <a:ext uri="{FF2B5EF4-FFF2-40B4-BE49-F238E27FC236}">
                  <a16:creationId xmlns:a16="http://schemas.microsoft.com/office/drawing/2014/main" id="{10F49653-D066-904A-95C4-3DF59D2D875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58738" name="Freeform 15">
              <a:extLst>
                <a:ext uri="{FF2B5EF4-FFF2-40B4-BE49-F238E27FC236}">
                  <a16:creationId xmlns:a16="http://schemas.microsoft.com/office/drawing/2014/main" id="{826F4EEB-35E6-E648-AA1F-ADBFEB37B2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468" y="2919938"/>
              <a:ext cx="1979435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511" y="4224871"/>
              <a:ext cx="250802" cy="18177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745" name="TextBox 294">
              <a:extLst>
                <a:ext uri="{FF2B5EF4-FFF2-40B4-BE49-F238E27FC236}">
                  <a16:creationId xmlns:a16="http://schemas.microsoft.com/office/drawing/2014/main" id="{01531331-C6DE-EA42-8ED3-E6CF43907F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747" name="TextBox 294">
              <a:extLst>
                <a:ext uri="{FF2B5EF4-FFF2-40B4-BE49-F238E27FC236}">
                  <a16:creationId xmlns:a16="http://schemas.microsoft.com/office/drawing/2014/main" id="{C7FC1633-D09D-4942-946A-1F632CF685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58749" name="TextBox 294">
              <a:extLst>
                <a:ext uri="{FF2B5EF4-FFF2-40B4-BE49-F238E27FC236}">
                  <a16:creationId xmlns:a16="http://schemas.microsoft.com/office/drawing/2014/main" id="{9F8AC4FB-F9FF-A54C-9C88-9A6A31C5FC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58750" name="Group 1">
              <a:extLst>
                <a:ext uri="{FF2B5EF4-FFF2-40B4-BE49-F238E27FC236}">
                  <a16:creationId xmlns:a16="http://schemas.microsoft.com/office/drawing/2014/main" id="{1699DE8C-2939-AD4B-95B1-8467BF6B34C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58797" name="TextBox 483">
                <a:extLst>
                  <a:ext uri="{FF2B5EF4-FFF2-40B4-BE49-F238E27FC236}">
                    <a16:creationId xmlns:a16="http://schemas.microsoft.com/office/drawing/2014/main" id="{0C2F1A0A-092C-4B40-9017-7F48AB1B97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58798" name="Group 43">
                <a:extLst>
                  <a:ext uri="{FF2B5EF4-FFF2-40B4-BE49-F238E27FC236}">
                    <a16:creationId xmlns:a16="http://schemas.microsoft.com/office/drawing/2014/main" id="{B7929E09-281E-8040-A5BE-36EB138C33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58800" name="Group 38">
                  <a:extLst>
                    <a:ext uri="{FF2B5EF4-FFF2-40B4-BE49-F238E27FC236}">
                      <a16:creationId xmlns:a16="http://schemas.microsoft.com/office/drawing/2014/main" id="{298D52F0-BAC1-D44E-9E6D-58D8AE0D2F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58803" name="TextBox 39">
                    <a:extLst>
                      <a:ext uri="{FF2B5EF4-FFF2-40B4-BE49-F238E27FC236}">
                        <a16:creationId xmlns:a16="http://schemas.microsoft.com/office/drawing/2014/main" id="{B1FE5992-1751-0347-AB72-2DF9350A5C1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58801" name="TextBox 41">
                  <a:extLst>
                    <a:ext uri="{FF2B5EF4-FFF2-40B4-BE49-F238E27FC236}">
                      <a16:creationId xmlns:a16="http://schemas.microsoft.com/office/drawing/2014/main" id="{04C38176-EF19-1244-B594-E01FC5C6CC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8752" name="TextBox 483">
              <a:extLst>
                <a:ext uri="{FF2B5EF4-FFF2-40B4-BE49-F238E27FC236}">
                  <a16:creationId xmlns:a16="http://schemas.microsoft.com/office/drawing/2014/main" id="{5DE8DC36-AC6C-EF43-A0DE-89B7AE42B2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8754" name="Group 251">
              <a:extLst>
                <a:ext uri="{FF2B5EF4-FFF2-40B4-BE49-F238E27FC236}">
                  <a16:creationId xmlns:a16="http://schemas.microsoft.com/office/drawing/2014/main" id="{E5C3704D-A95B-8548-AE1A-A5A961E0E5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58796" name="TextBox 314">
                <a:extLst>
                  <a:ext uri="{FF2B5EF4-FFF2-40B4-BE49-F238E27FC236}">
                    <a16:creationId xmlns:a16="http://schemas.microsoft.com/office/drawing/2014/main" id="{588BC9AB-505A-8E4F-8294-A37C8EDC14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58756" name="Group 225">
              <a:extLst>
                <a:ext uri="{FF2B5EF4-FFF2-40B4-BE49-F238E27FC236}">
                  <a16:creationId xmlns:a16="http://schemas.microsoft.com/office/drawing/2014/main" id="{5D7AE33C-6553-FA49-9C54-F36ED7C01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58793" name="TextBox 380">
                <a:extLst>
                  <a:ext uri="{FF2B5EF4-FFF2-40B4-BE49-F238E27FC236}">
                    <a16:creationId xmlns:a16="http://schemas.microsoft.com/office/drawing/2014/main" id="{B8873BF3-475D-7B43-9FD3-8F6999583F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57" name="Group 225">
              <a:extLst>
                <a:ext uri="{FF2B5EF4-FFF2-40B4-BE49-F238E27FC236}">
                  <a16:creationId xmlns:a16="http://schemas.microsoft.com/office/drawing/2014/main" id="{0890262F-3CA5-E24D-A54E-45663BB0CF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58791" name="TextBox 380">
                <a:extLst>
                  <a:ext uri="{FF2B5EF4-FFF2-40B4-BE49-F238E27FC236}">
                    <a16:creationId xmlns:a16="http://schemas.microsoft.com/office/drawing/2014/main" id="{E758E30D-9C8E-914E-8144-0CF44119D9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58" name="Group 225">
              <a:extLst>
                <a:ext uri="{FF2B5EF4-FFF2-40B4-BE49-F238E27FC236}">
                  <a16:creationId xmlns:a16="http://schemas.microsoft.com/office/drawing/2014/main" id="{CC01CE47-65C0-A842-8633-90E1177EE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58789" name="TextBox 380">
                <a:extLst>
                  <a:ext uri="{FF2B5EF4-FFF2-40B4-BE49-F238E27FC236}">
                    <a16:creationId xmlns:a16="http://schemas.microsoft.com/office/drawing/2014/main" id="{38DFBD42-70E3-7E4C-98C0-17DD96703E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59" name="Group 225">
              <a:extLst>
                <a:ext uri="{FF2B5EF4-FFF2-40B4-BE49-F238E27FC236}">
                  <a16:creationId xmlns:a16="http://schemas.microsoft.com/office/drawing/2014/main" id="{1E8FD84A-A7E4-DC45-A466-DC2DC504B1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58787" name="TextBox 380">
                <a:extLst>
                  <a:ext uri="{FF2B5EF4-FFF2-40B4-BE49-F238E27FC236}">
                    <a16:creationId xmlns:a16="http://schemas.microsoft.com/office/drawing/2014/main" id="{039B4FB8-A1FD-EF4A-90A4-C7D81EB0DF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60" name="Group 225">
              <a:extLst>
                <a:ext uri="{FF2B5EF4-FFF2-40B4-BE49-F238E27FC236}">
                  <a16:creationId xmlns:a16="http://schemas.microsoft.com/office/drawing/2014/main" id="{96623636-4FF4-424F-BF22-C409C9D6C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58785" name="TextBox 380">
                <a:extLst>
                  <a:ext uri="{FF2B5EF4-FFF2-40B4-BE49-F238E27FC236}">
                    <a16:creationId xmlns:a16="http://schemas.microsoft.com/office/drawing/2014/main" id="{9F900B5C-BD09-D440-9A47-9C9B0006F6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61" name="Group 3">
              <a:extLst>
                <a:ext uri="{FF2B5EF4-FFF2-40B4-BE49-F238E27FC236}">
                  <a16:creationId xmlns:a16="http://schemas.microsoft.com/office/drawing/2014/main" id="{E3E6E235-6A6C-2B48-9EC5-387BAF40B0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62" name="Group 112">
              <a:extLst>
                <a:ext uri="{FF2B5EF4-FFF2-40B4-BE49-F238E27FC236}">
                  <a16:creationId xmlns:a16="http://schemas.microsoft.com/office/drawing/2014/main" id="{86024FD9-0C14-DD44-BECA-14B35E2CBF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58763" name="Group 5">
              <a:extLst>
                <a:ext uri="{FF2B5EF4-FFF2-40B4-BE49-F238E27FC236}">
                  <a16:creationId xmlns:a16="http://schemas.microsoft.com/office/drawing/2014/main" id="{FDE01AB0-E38B-8147-A1E8-72EDE60AC3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58771" name="TextBox 4">
                <a:extLst>
                  <a:ext uri="{FF2B5EF4-FFF2-40B4-BE49-F238E27FC236}">
                    <a16:creationId xmlns:a16="http://schemas.microsoft.com/office/drawing/2014/main" id="{EC2AC645-7394-814A-B43F-B9008A823F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8767" name="TextBox 8">
              <a:extLst>
                <a:ext uri="{FF2B5EF4-FFF2-40B4-BE49-F238E27FC236}">
                  <a16:creationId xmlns:a16="http://schemas.microsoft.com/office/drawing/2014/main" id="{6E99469E-F093-DE48-A7F4-92C41445B8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58769" name="TextBox 128">
              <a:extLst>
                <a:ext uri="{FF2B5EF4-FFF2-40B4-BE49-F238E27FC236}">
                  <a16:creationId xmlns:a16="http://schemas.microsoft.com/office/drawing/2014/main" id="{46B8F02E-57D1-7248-A325-DCCA6945E0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25" name="Rounded Rectangle 124">
            <a:extLst>
              <a:ext uri="{FF2B5EF4-FFF2-40B4-BE49-F238E27FC236}">
                <a16:creationId xmlns:a16="http://schemas.microsoft.com/office/drawing/2014/main" id="{C7B9E7CC-56CE-3943-940B-EE5D973442BB}"/>
              </a:ext>
            </a:extLst>
          </p:cNvPr>
          <p:cNvSpPr/>
          <p:nvPr/>
        </p:nvSpPr>
        <p:spPr>
          <a:xfrm>
            <a:off x="8237539" y="4772025"/>
            <a:ext cx="522287" cy="39370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0769" name="Picture 4">
            <a:extLst>
              <a:ext uri="{FF2B5EF4-FFF2-40B4-BE49-F238E27FC236}">
                <a16:creationId xmlns:a16="http://schemas.microsoft.com/office/drawing/2014/main" id="{BA470748-4CB9-E44E-8AD7-ACFC065166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3881438" y="2289176"/>
            <a:ext cx="304800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60771" name="Group 5">
            <a:extLst>
              <a:ext uri="{FF2B5EF4-FFF2-40B4-BE49-F238E27FC236}">
                <a16:creationId xmlns:a16="http://schemas.microsoft.com/office/drawing/2014/main" id="{AAF96C26-EEC2-6C45-88E2-C74225F89D52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0774" name="TextBox 59">
              <a:extLst>
                <a:ext uri="{FF2B5EF4-FFF2-40B4-BE49-F238E27FC236}">
                  <a16:creationId xmlns:a16="http://schemas.microsoft.com/office/drawing/2014/main" id="{6623DA26-8705-4446-B337-736663C0C4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60772" name="TextBox 1">
            <a:extLst>
              <a:ext uri="{FF2B5EF4-FFF2-40B4-BE49-F238E27FC236}">
                <a16:creationId xmlns:a16="http://schemas.microsoft.com/office/drawing/2014/main" id="{3C820539-F91A-8A4A-8607-7AB640CA264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2051" y="6064250"/>
            <a:ext cx="3508375" cy="738188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c</a:t>
            </a:r>
            <a:r>
              <a:rPr lang="en-US" altLang="en-US" baseline="-25000">
                <a:solidFill>
                  <a:srgbClr val="FF0000"/>
                </a:solidFill>
              </a:rPr>
              <a:t>3</a:t>
            </a:r>
            <a:r>
              <a:rPr lang="en-US" altLang="en-US">
                <a:solidFill>
                  <a:srgbClr val="FF0000"/>
                </a:solidFill>
              </a:rPr>
              <a:t> is always 1, because this is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 a single-cycle processor, i.e., it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executes one instruction per clock cycle.</a:t>
            </a:r>
          </a:p>
        </p:txBody>
      </p:sp>
    </p:spTree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3553" name="Title 1">
            <a:extLst>
              <a:ext uri="{FF2B5EF4-FFF2-40B4-BE49-F238E27FC236}">
                <a16:creationId xmlns:a16="http://schemas.microsoft.com/office/drawing/2014/main" id="{2B79FC73-0356-7F40-BB4D-4933450A649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  <p:sp>
        <p:nvSpPr>
          <p:cNvPr id="23580" name="TextBox 2">
            <a:extLst>
              <a:ext uri="{FF2B5EF4-FFF2-40B4-BE49-F238E27FC236}">
                <a16:creationId xmlns:a16="http://schemas.microsoft.com/office/drawing/2014/main" id="{8D8CF9E5-69FD-8948-915A-832EFB8B5B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3" y="2222501"/>
            <a:ext cx="519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/>
              <a:t>C</a:t>
            </a:r>
            <a:r>
              <a:rPr lang="en-US" altLang="en-US" sz="2000" b="1" baseline="-25000">
                <a:latin typeface="Courier" pitchFamily="2" charset="0"/>
              </a:rPr>
              <a:t>12</a:t>
            </a:r>
            <a:endParaRPr lang="en-US" altLang="en-US" b="1" baseline="-25000">
              <a:latin typeface="Courier" pitchFamily="2" charset="0"/>
            </a:endParaRPr>
          </a:p>
        </p:txBody>
      </p:sp>
      <p:sp>
        <p:nvSpPr>
          <p:cNvPr id="23581" name="TextBox 4">
            <a:extLst>
              <a:ext uri="{FF2B5EF4-FFF2-40B4-BE49-F238E27FC236}">
                <a16:creationId xmlns:a16="http://schemas.microsoft.com/office/drawing/2014/main" id="{CC25D4D6-B7F7-EF45-A514-374909632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2227264"/>
            <a:ext cx="51911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/>
              <a:t>C</a:t>
            </a:r>
            <a:r>
              <a:rPr lang="en-US" altLang="en-US" sz="2000" b="1" baseline="-25000">
                <a:latin typeface="Courier" pitchFamily="2" charset="0"/>
              </a:rPr>
              <a:t>13</a:t>
            </a:r>
            <a:endParaRPr lang="en-US" altLang="en-US" b="1" baseline="-25000">
              <a:latin typeface="Courier" pitchFamily="2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82BA5F69-C34A-4B4C-9425-6164ADACE7E5}"/>
              </a:ext>
            </a:extLst>
          </p:cNvPr>
          <p:cNvSpPr/>
          <p:nvPr/>
        </p:nvSpPr>
        <p:spPr>
          <a:xfrm>
            <a:off x="6638926" y="4267200"/>
            <a:ext cx="1196975" cy="34925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583" name="TextBox 6">
            <a:extLst>
              <a:ext uri="{FF2B5EF4-FFF2-40B4-BE49-F238E27FC236}">
                <a16:creationId xmlns:a16="http://schemas.microsoft.com/office/drawing/2014/main" id="{680554D7-8D9C-9043-B596-4F2C3AE145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9139" y="4995863"/>
            <a:ext cx="4052887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Both SUB and CMP are implemented </a:t>
            </a:r>
          </a:p>
          <a:p>
            <a:r>
              <a:rPr lang="en-US" altLang="en-US">
                <a:solidFill>
                  <a:srgbClr val="FF0000"/>
                </a:solidFill>
              </a:rPr>
              <a:t>as subtraction. They both set the flags.</a:t>
            </a:r>
          </a:p>
          <a:p>
            <a:endParaRPr lang="en-US" altLang="en-US">
              <a:solidFill>
                <a:srgbClr val="FF0000"/>
              </a:solidFill>
            </a:endParaRPr>
          </a:p>
          <a:p>
            <a:r>
              <a:rPr lang="en-US" altLang="en-US">
                <a:solidFill>
                  <a:srgbClr val="FF0000"/>
                </a:solidFill>
              </a:rPr>
              <a:t>The difference is that CMP does not write</a:t>
            </a:r>
          </a:p>
          <a:p>
            <a:r>
              <a:rPr lang="en-US" altLang="en-US">
                <a:solidFill>
                  <a:srgbClr val="FF0000"/>
                </a:solidFill>
              </a:rPr>
              <a:t>back the result of the subtraction to the registers.</a:t>
            </a:r>
          </a:p>
          <a:p>
            <a:r>
              <a:rPr lang="en-US" altLang="en-US">
                <a:solidFill>
                  <a:srgbClr val="FF0000"/>
                </a:solidFill>
              </a:rPr>
              <a:t>Only the side effect through the flags remains.</a:t>
            </a:r>
          </a:p>
        </p:txBody>
      </p:sp>
    </p:spTree>
  </p:cSld>
  <p:clrMapOvr>
    <a:masterClrMapping/>
  </p:clrMapOvr>
</p:sld>
</file>

<file path=ppt/slides/slide1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1793" name="TextBox 12">
            <a:extLst>
              <a:ext uri="{FF2B5EF4-FFF2-40B4-BE49-F238E27FC236}">
                <a16:creationId xmlns:a16="http://schemas.microsoft.com/office/drawing/2014/main" id="{63577F9B-1B26-B243-BF58-019E8A679E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61794" name="Group 9">
            <a:extLst>
              <a:ext uri="{FF2B5EF4-FFF2-40B4-BE49-F238E27FC236}">
                <a16:creationId xmlns:a16="http://schemas.microsoft.com/office/drawing/2014/main" id="{A272D271-9FE5-774A-9F5D-228ECC9962CB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61796" name="Group 226">
              <a:extLst>
                <a:ext uri="{FF2B5EF4-FFF2-40B4-BE49-F238E27FC236}">
                  <a16:creationId xmlns:a16="http://schemas.microsoft.com/office/drawing/2014/main" id="{3E794F06-B03C-5645-8012-E1C39257DF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6" name="TextBox 379">
                <a:extLst>
                  <a:ext uri="{FF2B5EF4-FFF2-40B4-BE49-F238E27FC236}">
                    <a16:creationId xmlns:a16="http://schemas.microsoft.com/office/drawing/2014/main" id="{36971283-0C62-8D42-A708-B061D241C5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61797" name="Group 227">
              <a:extLst>
                <a:ext uri="{FF2B5EF4-FFF2-40B4-BE49-F238E27FC236}">
                  <a16:creationId xmlns:a16="http://schemas.microsoft.com/office/drawing/2014/main" id="{B634545F-F763-4F4A-93FE-BD6278CC1E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4" name="TextBox 376">
                <a:extLst>
                  <a:ext uri="{FF2B5EF4-FFF2-40B4-BE49-F238E27FC236}">
                    <a16:creationId xmlns:a16="http://schemas.microsoft.com/office/drawing/2014/main" id="{52C061EA-0D7B-184C-910A-1B33665A09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61798" name="Group 228">
              <a:extLst>
                <a:ext uri="{FF2B5EF4-FFF2-40B4-BE49-F238E27FC236}">
                  <a16:creationId xmlns:a16="http://schemas.microsoft.com/office/drawing/2014/main" id="{CD2DB52F-8699-024B-B41E-4708773F0F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2" name="TextBox 374">
                <a:extLst>
                  <a:ext uri="{FF2B5EF4-FFF2-40B4-BE49-F238E27FC236}">
                    <a16:creationId xmlns:a16="http://schemas.microsoft.com/office/drawing/2014/main" id="{7FE4D883-C447-6643-8EFE-6895285C29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61799" name="Group 229">
              <a:extLst>
                <a:ext uri="{FF2B5EF4-FFF2-40B4-BE49-F238E27FC236}">
                  <a16:creationId xmlns:a16="http://schemas.microsoft.com/office/drawing/2014/main" id="{2AE1F398-BEA7-F34E-B982-26214A2EDF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900" name="TextBox 372">
                <a:extLst>
                  <a:ext uri="{FF2B5EF4-FFF2-40B4-BE49-F238E27FC236}">
                    <a16:creationId xmlns:a16="http://schemas.microsoft.com/office/drawing/2014/main" id="{97526834-CCF1-4E48-B5F4-8DBF7EFBEF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61800" name="Group 230">
              <a:extLst>
                <a:ext uri="{FF2B5EF4-FFF2-40B4-BE49-F238E27FC236}">
                  <a16:creationId xmlns:a16="http://schemas.microsoft.com/office/drawing/2014/main" id="{CC2E91A1-AA32-3D4C-800E-2D861F0584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98" name="TextBox 370">
                <a:extLst>
                  <a:ext uri="{FF2B5EF4-FFF2-40B4-BE49-F238E27FC236}">
                    <a16:creationId xmlns:a16="http://schemas.microsoft.com/office/drawing/2014/main" id="{1CEB1C08-17E4-4C41-BECC-8D99896062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61801" name="Group 232">
              <a:extLst>
                <a:ext uri="{FF2B5EF4-FFF2-40B4-BE49-F238E27FC236}">
                  <a16:creationId xmlns:a16="http://schemas.microsoft.com/office/drawing/2014/main" id="{2C253603-F20A-2543-A821-95D7DE2036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61895" name="TextBox 367">
                <a:extLst>
                  <a:ext uri="{FF2B5EF4-FFF2-40B4-BE49-F238E27FC236}">
                    <a16:creationId xmlns:a16="http://schemas.microsoft.com/office/drawing/2014/main" id="{75845213-9260-8642-A8FA-C9CF76C74F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808" name="Group 358">
              <a:extLst>
                <a:ext uri="{FF2B5EF4-FFF2-40B4-BE49-F238E27FC236}">
                  <a16:creationId xmlns:a16="http://schemas.microsoft.com/office/drawing/2014/main" id="{3DEFDAE0-D228-BF42-960B-2D252C5F95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61877" name="Group 377">
                <a:extLst>
                  <a:ext uri="{FF2B5EF4-FFF2-40B4-BE49-F238E27FC236}">
                    <a16:creationId xmlns:a16="http://schemas.microsoft.com/office/drawing/2014/main" id="{37A4364B-CF92-E04B-919F-59E7288BD4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61882" name="TextBox 7">
                  <a:extLst>
                    <a:ext uri="{FF2B5EF4-FFF2-40B4-BE49-F238E27FC236}">
                      <a16:creationId xmlns:a16="http://schemas.microsoft.com/office/drawing/2014/main" id="{51C56421-BF90-2242-84AF-2D6A767562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61883" name="Group 390">
                  <a:extLst>
                    <a:ext uri="{FF2B5EF4-FFF2-40B4-BE49-F238E27FC236}">
                      <a16:creationId xmlns:a16="http://schemas.microsoft.com/office/drawing/2014/main" id="{E0FC2B48-595C-5B4E-ADC0-A15C561AB3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61884" name="TextBox 391">
                    <a:extLst>
                      <a:ext uri="{FF2B5EF4-FFF2-40B4-BE49-F238E27FC236}">
                        <a16:creationId xmlns:a16="http://schemas.microsoft.com/office/drawing/2014/main" id="{933FBFC6-DBB1-3D43-AD26-66EDA63C9A5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61878" name="TextBox 381">
                <a:extLst>
                  <a:ext uri="{FF2B5EF4-FFF2-40B4-BE49-F238E27FC236}">
                    <a16:creationId xmlns:a16="http://schemas.microsoft.com/office/drawing/2014/main" id="{7E35A1CA-43C3-6743-87A2-D7FB15F1B1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1880" name="TextBox 384">
                <a:extLst>
                  <a:ext uri="{FF2B5EF4-FFF2-40B4-BE49-F238E27FC236}">
                    <a16:creationId xmlns:a16="http://schemas.microsoft.com/office/drawing/2014/main" id="{706473CB-381D-064E-85E1-2FC6A05E1D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61809" name="Freeform 15">
              <a:extLst>
                <a:ext uri="{FF2B5EF4-FFF2-40B4-BE49-F238E27FC236}">
                  <a16:creationId xmlns:a16="http://schemas.microsoft.com/office/drawing/2014/main" id="{56E43B7C-25B0-7842-B995-2DCE5FDD636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61810" name="Freeform 15">
              <a:extLst>
                <a:ext uri="{FF2B5EF4-FFF2-40B4-BE49-F238E27FC236}">
                  <a16:creationId xmlns:a16="http://schemas.microsoft.com/office/drawing/2014/main" id="{E970C39E-C9BF-7149-970E-B0BC04F09BE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799769" y="2907239"/>
              <a:ext cx="2004832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5511" y="4224871"/>
              <a:ext cx="250802" cy="18177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817" name="TextBox 294">
              <a:extLst>
                <a:ext uri="{FF2B5EF4-FFF2-40B4-BE49-F238E27FC236}">
                  <a16:creationId xmlns:a16="http://schemas.microsoft.com/office/drawing/2014/main" id="{A768CE62-56EF-F64D-A8E7-68FBE1CA7C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819" name="TextBox 294">
              <a:extLst>
                <a:ext uri="{FF2B5EF4-FFF2-40B4-BE49-F238E27FC236}">
                  <a16:creationId xmlns:a16="http://schemas.microsoft.com/office/drawing/2014/main" id="{5EFC783C-FD99-8F43-B09B-DE2F97AE93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61821" name="TextBox 294">
              <a:extLst>
                <a:ext uri="{FF2B5EF4-FFF2-40B4-BE49-F238E27FC236}">
                  <a16:creationId xmlns:a16="http://schemas.microsoft.com/office/drawing/2014/main" id="{90E5D259-D0F6-D542-9071-F741879183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61822" name="Group 1">
              <a:extLst>
                <a:ext uri="{FF2B5EF4-FFF2-40B4-BE49-F238E27FC236}">
                  <a16:creationId xmlns:a16="http://schemas.microsoft.com/office/drawing/2014/main" id="{2FAD39B4-EC86-7543-8859-9CB88695AC96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61869" name="TextBox 483">
                <a:extLst>
                  <a:ext uri="{FF2B5EF4-FFF2-40B4-BE49-F238E27FC236}">
                    <a16:creationId xmlns:a16="http://schemas.microsoft.com/office/drawing/2014/main" id="{ADC96F24-8BD1-ED43-B857-BB39C238F3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61870" name="Group 43">
                <a:extLst>
                  <a:ext uri="{FF2B5EF4-FFF2-40B4-BE49-F238E27FC236}">
                    <a16:creationId xmlns:a16="http://schemas.microsoft.com/office/drawing/2014/main" id="{B11E7F49-7DA5-ED4D-B5EE-BDEBDE5020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61872" name="Group 38">
                  <a:extLst>
                    <a:ext uri="{FF2B5EF4-FFF2-40B4-BE49-F238E27FC236}">
                      <a16:creationId xmlns:a16="http://schemas.microsoft.com/office/drawing/2014/main" id="{B37AA05D-8B86-B646-8384-9E8AE33645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61875" name="TextBox 39">
                    <a:extLst>
                      <a:ext uri="{FF2B5EF4-FFF2-40B4-BE49-F238E27FC236}">
                        <a16:creationId xmlns:a16="http://schemas.microsoft.com/office/drawing/2014/main" id="{D1A013BA-11C7-6144-9E14-BE60DD55BD5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61873" name="TextBox 41">
                  <a:extLst>
                    <a:ext uri="{FF2B5EF4-FFF2-40B4-BE49-F238E27FC236}">
                      <a16:creationId xmlns:a16="http://schemas.microsoft.com/office/drawing/2014/main" id="{30E33B68-0C04-AC49-94B7-EAC76D6AD4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1824" name="TextBox 483">
              <a:extLst>
                <a:ext uri="{FF2B5EF4-FFF2-40B4-BE49-F238E27FC236}">
                  <a16:creationId xmlns:a16="http://schemas.microsoft.com/office/drawing/2014/main" id="{969CCE79-84ED-684C-8AB6-2446C7D88B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61826" name="Group 251">
              <a:extLst>
                <a:ext uri="{FF2B5EF4-FFF2-40B4-BE49-F238E27FC236}">
                  <a16:creationId xmlns:a16="http://schemas.microsoft.com/office/drawing/2014/main" id="{7285E038-8E00-A44E-8425-F511D40544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61868" name="TextBox 314">
                <a:extLst>
                  <a:ext uri="{FF2B5EF4-FFF2-40B4-BE49-F238E27FC236}">
                    <a16:creationId xmlns:a16="http://schemas.microsoft.com/office/drawing/2014/main" id="{A0416C98-EAD0-3344-B4D1-246DB6A4C9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61828" name="Group 225">
              <a:extLst>
                <a:ext uri="{FF2B5EF4-FFF2-40B4-BE49-F238E27FC236}">
                  <a16:creationId xmlns:a16="http://schemas.microsoft.com/office/drawing/2014/main" id="{9FA88F5E-5B4E-4346-A31D-2E9D10559C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61865" name="TextBox 380">
                <a:extLst>
                  <a:ext uri="{FF2B5EF4-FFF2-40B4-BE49-F238E27FC236}">
                    <a16:creationId xmlns:a16="http://schemas.microsoft.com/office/drawing/2014/main" id="{464DF348-70C8-C64B-9D17-9C39ED23DC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29" name="Group 225">
              <a:extLst>
                <a:ext uri="{FF2B5EF4-FFF2-40B4-BE49-F238E27FC236}">
                  <a16:creationId xmlns:a16="http://schemas.microsoft.com/office/drawing/2014/main" id="{845457B3-E3BE-1644-9151-38D70FC5BE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61863" name="TextBox 380">
                <a:extLst>
                  <a:ext uri="{FF2B5EF4-FFF2-40B4-BE49-F238E27FC236}">
                    <a16:creationId xmlns:a16="http://schemas.microsoft.com/office/drawing/2014/main" id="{57CE39D3-6842-4949-A018-E15A1A38A3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0" name="Group 225">
              <a:extLst>
                <a:ext uri="{FF2B5EF4-FFF2-40B4-BE49-F238E27FC236}">
                  <a16:creationId xmlns:a16="http://schemas.microsoft.com/office/drawing/2014/main" id="{AD24CB74-2CA8-9B4A-B0C7-312B81BC8C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61861" name="TextBox 380">
                <a:extLst>
                  <a:ext uri="{FF2B5EF4-FFF2-40B4-BE49-F238E27FC236}">
                    <a16:creationId xmlns:a16="http://schemas.microsoft.com/office/drawing/2014/main" id="{F4DF3760-C48B-6147-8E4E-9ECABEC274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1" name="Group 225">
              <a:extLst>
                <a:ext uri="{FF2B5EF4-FFF2-40B4-BE49-F238E27FC236}">
                  <a16:creationId xmlns:a16="http://schemas.microsoft.com/office/drawing/2014/main" id="{9DD615E4-151E-6446-9208-F5160B8B0F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61859" name="TextBox 380">
                <a:extLst>
                  <a:ext uri="{FF2B5EF4-FFF2-40B4-BE49-F238E27FC236}">
                    <a16:creationId xmlns:a16="http://schemas.microsoft.com/office/drawing/2014/main" id="{DC90B644-3374-644F-9CA2-C2FF134839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2" name="Group 225">
              <a:extLst>
                <a:ext uri="{FF2B5EF4-FFF2-40B4-BE49-F238E27FC236}">
                  <a16:creationId xmlns:a16="http://schemas.microsoft.com/office/drawing/2014/main" id="{7BBCE1B5-F4B8-B046-BA4D-3C0D1B508D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61857" name="TextBox 380">
                <a:extLst>
                  <a:ext uri="{FF2B5EF4-FFF2-40B4-BE49-F238E27FC236}">
                    <a16:creationId xmlns:a16="http://schemas.microsoft.com/office/drawing/2014/main" id="{AC726C97-BF6D-B04B-9B7A-D89396DA6C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3" name="Group 3">
              <a:extLst>
                <a:ext uri="{FF2B5EF4-FFF2-40B4-BE49-F238E27FC236}">
                  <a16:creationId xmlns:a16="http://schemas.microsoft.com/office/drawing/2014/main" id="{4649A4B0-3B9B-404F-8A42-EE28092C47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4" name="Group 112">
              <a:extLst>
                <a:ext uri="{FF2B5EF4-FFF2-40B4-BE49-F238E27FC236}">
                  <a16:creationId xmlns:a16="http://schemas.microsoft.com/office/drawing/2014/main" id="{5AABEE55-0BD9-C64B-AE84-146700246C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61835" name="Group 5">
              <a:extLst>
                <a:ext uri="{FF2B5EF4-FFF2-40B4-BE49-F238E27FC236}">
                  <a16:creationId xmlns:a16="http://schemas.microsoft.com/office/drawing/2014/main" id="{6F299065-BB9D-2F4F-BDB4-10EF485EA0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61843" name="TextBox 4">
                <a:extLst>
                  <a:ext uri="{FF2B5EF4-FFF2-40B4-BE49-F238E27FC236}">
                    <a16:creationId xmlns:a16="http://schemas.microsoft.com/office/drawing/2014/main" id="{1C3645E1-545E-5D4E-B863-39CEF6F6AA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1839" name="TextBox 8">
              <a:extLst>
                <a:ext uri="{FF2B5EF4-FFF2-40B4-BE49-F238E27FC236}">
                  <a16:creationId xmlns:a16="http://schemas.microsoft.com/office/drawing/2014/main" id="{70DE4DEC-E0AF-B440-B3D5-DC57567030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1841" name="TextBox 128">
              <a:extLst>
                <a:ext uri="{FF2B5EF4-FFF2-40B4-BE49-F238E27FC236}">
                  <a16:creationId xmlns:a16="http://schemas.microsoft.com/office/drawing/2014/main" id="{4661B71A-F843-874C-ADA7-53D1251BC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25" name="Rounded Rectangle 124">
            <a:extLst>
              <a:ext uri="{FF2B5EF4-FFF2-40B4-BE49-F238E27FC236}">
                <a16:creationId xmlns:a16="http://schemas.microsoft.com/office/drawing/2014/main" id="{C7B9E7CC-56CE-3943-940B-EE5D973442BB}"/>
              </a:ext>
            </a:extLst>
          </p:cNvPr>
          <p:cNvSpPr/>
          <p:nvPr/>
        </p:nvSpPr>
        <p:spPr>
          <a:xfrm>
            <a:off x="6527800" y="4765675"/>
            <a:ext cx="522288" cy="39370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841" name="Picture 4">
            <a:extLst>
              <a:ext uri="{FF2B5EF4-FFF2-40B4-BE49-F238E27FC236}">
                <a16:creationId xmlns:a16="http://schemas.microsoft.com/office/drawing/2014/main" id="{775C8BBD-DE5A-8A4E-9F5C-E9F29C8CAAE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3567113" y="5346700"/>
            <a:ext cx="304800" cy="642938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63843" name="TextBox 1">
            <a:extLst>
              <a:ext uri="{FF2B5EF4-FFF2-40B4-BE49-F238E27FC236}">
                <a16:creationId xmlns:a16="http://schemas.microsoft.com/office/drawing/2014/main" id="{990510A4-B23D-674D-8A8A-715815F34D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62126" y="6186489"/>
            <a:ext cx="15081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computed using</a:t>
            </a:r>
          </a:p>
          <a:p>
            <a:r>
              <a:rPr lang="en-US" altLang="en-US">
                <a:solidFill>
                  <a:srgbClr val="FF0000"/>
                </a:solidFill>
              </a:rPr>
              <a:t>the flags register</a:t>
            </a:r>
          </a:p>
        </p:txBody>
      </p:sp>
      <p:sp>
        <p:nvSpPr>
          <p:cNvPr id="163844" name="TextBox 3">
            <a:extLst>
              <a:ext uri="{FF2B5EF4-FFF2-40B4-BE49-F238E27FC236}">
                <a16:creationId xmlns:a16="http://schemas.microsoft.com/office/drawing/2014/main" id="{A8F3D64A-9054-6B47-8782-73007D8D1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129338"/>
            <a:ext cx="14922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Zero Flag        (ZF)</a:t>
            </a:r>
          </a:p>
          <a:p>
            <a:r>
              <a:rPr lang="en-US" altLang="en-US" sz="1200">
                <a:solidFill>
                  <a:srgbClr val="FF0000"/>
                </a:solidFill>
              </a:rPr>
              <a:t>Negative Flag (NF)</a:t>
            </a:r>
          </a:p>
          <a:p>
            <a:r>
              <a:rPr lang="en-US" altLang="en-US" sz="1200">
                <a:solidFill>
                  <a:srgbClr val="FF0000"/>
                </a:solidFill>
              </a:rPr>
              <a:t>Overflow Flag (OF)</a:t>
            </a:r>
          </a:p>
        </p:txBody>
      </p:sp>
      <p:grpSp>
        <p:nvGrpSpPr>
          <p:cNvPr id="163845" name="Group 5">
            <a:extLst>
              <a:ext uri="{FF2B5EF4-FFF2-40B4-BE49-F238E27FC236}">
                <a16:creationId xmlns:a16="http://schemas.microsoft.com/office/drawing/2014/main" id="{1CCF64D6-DBB1-4D46-A7BA-478DBD0C6607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3847" name="TextBox 59">
              <a:extLst>
                <a:ext uri="{FF2B5EF4-FFF2-40B4-BE49-F238E27FC236}">
                  <a16:creationId xmlns:a16="http://schemas.microsoft.com/office/drawing/2014/main" id="{9E5CBB81-2350-9946-991D-EE6268195F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</p:spTree>
  </p:cSld>
  <p:clrMapOvr>
    <a:masterClrMapping/>
  </p:clrMapOvr>
</p:sld>
</file>

<file path=ppt/slides/slide1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4865" name="Picture 4">
            <a:extLst>
              <a:ext uri="{FF2B5EF4-FFF2-40B4-BE49-F238E27FC236}">
                <a16:creationId xmlns:a16="http://schemas.microsoft.com/office/drawing/2014/main" id="{9EF265CF-46D1-214E-B464-21980F375A9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4866" name="TextBox 1">
            <a:extLst>
              <a:ext uri="{FF2B5EF4-FFF2-40B4-BE49-F238E27FC236}">
                <a16:creationId xmlns:a16="http://schemas.microsoft.com/office/drawing/2014/main" id="{89ACF7D5-FF25-F44E-9F7F-D8DCF75AE7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812925" y="6061075"/>
            <a:ext cx="1739900" cy="7381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C</a:t>
            </a:r>
            <a:r>
              <a:rPr lang="en-US" altLang="en-US" baseline="-25000">
                <a:solidFill>
                  <a:srgbClr val="FF0000"/>
                </a:solidFill>
              </a:rPr>
              <a:t>2</a:t>
            </a:r>
            <a:r>
              <a:rPr lang="en-US" altLang="en-US">
                <a:solidFill>
                  <a:srgbClr val="FF0000"/>
                </a:solidFill>
              </a:rPr>
              <a:t> is the OR </a:t>
            </a:r>
          </a:p>
          <a:p>
            <a:r>
              <a:rPr lang="en-US" altLang="en-US">
                <a:solidFill>
                  <a:srgbClr val="FF0000"/>
                </a:solidFill>
              </a:rPr>
              <a:t>of these five</a:t>
            </a:r>
          </a:p>
          <a:p>
            <a:r>
              <a:rPr lang="en-US" altLang="en-US">
                <a:solidFill>
                  <a:srgbClr val="FF0000"/>
                </a:solidFill>
              </a:rPr>
              <a:t>times the OPCODE</a:t>
            </a:r>
          </a:p>
        </p:txBody>
      </p:sp>
      <p:sp>
        <p:nvSpPr>
          <p:cNvPr id="164867" name="TextBox 3">
            <a:extLst>
              <a:ext uri="{FF2B5EF4-FFF2-40B4-BE49-F238E27FC236}">
                <a16:creationId xmlns:a16="http://schemas.microsoft.com/office/drawing/2014/main" id="{21928AF0-DA14-0F47-8117-97BD780706E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56388" y="6129338"/>
            <a:ext cx="1492250" cy="6461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Zero Flag        (ZF)</a:t>
            </a:r>
          </a:p>
          <a:p>
            <a:r>
              <a:rPr lang="en-US" altLang="en-US" sz="1200">
                <a:solidFill>
                  <a:srgbClr val="FF0000"/>
                </a:solidFill>
              </a:rPr>
              <a:t>Negative Flag (NF)</a:t>
            </a:r>
          </a:p>
          <a:p>
            <a:r>
              <a:rPr lang="en-US" altLang="en-US" sz="1200">
                <a:solidFill>
                  <a:srgbClr val="FF0000"/>
                </a:solidFill>
              </a:rPr>
              <a:t>Overflow Flag (OF)</a:t>
            </a:r>
          </a:p>
        </p:txBody>
      </p:sp>
      <p:grpSp>
        <p:nvGrpSpPr>
          <p:cNvPr id="164868" name="Group 5">
            <a:extLst>
              <a:ext uri="{FF2B5EF4-FFF2-40B4-BE49-F238E27FC236}">
                <a16:creationId xmlns:a16="http://schemas.microsoft.com/office/drawing/2014/main" id="{AED1FDC9-9E0E-734D-A96F-0C1184ADB2EA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64871" name="TextBox 59">
              <a:extLst>
                <a:ext uri="{FF2B5EF4-FFF2-40B4-BE49-F238E27FC236}">
                  <a16:creationId xmlns:a16="http://schemas.microsoft.com/office/drawing/2014/main" id="{87D3EFE0-920C-0440-8351-9C6E0244E0F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F9E65C25-A012-E24B-916C-015A4CFA90BF}"/>
              </a:ext>
            </a:extLst>
          </p:cNvPr>
          <p:cNvSpPr/>
          <p:nvPr/>
        </p:nvSpPr>
        <p:spPr>
          <a:xfrm>
            <a:off x="3586164" y="5170488"/>
            <a:ext cx="287337" cy="817562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6E89F5F-5FB0-CF4D-ABF5-F0E7DEA116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Comparison of Signed Numbers</a:t>
            </a:r>
          </a:p>
        </p:txBody>
      </p:sp>
    </p:spTree>
  </p:cSld>
  <p:clrMapOvr>
    <a:masterClrMapping/>
  </p:clrMapOvr>
  <p:transition spd="slow"/>
</p:sld>
</file>

<file path=ppt/slides/slide1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6913" name="Title 1">
            <a:extLst>
              <a:ext uri="{FF2B5EF4-FFF2-40B4-BE49-F238E27FC236}">
                <a16:creationId xmlns:a16="http://schemas.microsoft.com/office/drawing/2014/main" id="{BC350ADD-779A-514B-97FF-8C2B7348991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Signed Numbers</a:t>
            </a:r>
          </a:p>
        </p:txBody>
      </p:sp>
      <p:sp>
        <p:nvSpPr>
          <p:cNvPr id="166914" name="Content Placeholder 2">
            <a:extLst>
              <a:ext uri="{FF2B5EF4-FFF2-40B4-BE49-F238E27FC236}">
                <a16:creationId xmlns:a16="http://schemas.microsoft.com/office/drawing/2014/main" id="{0B900C78-6F63-F741-912C-85245884DC8D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	ZF = 1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	ZF = 0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				ZF = 0  and  NF = OF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       		NF = OF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				NF != OF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			ZF = 1  or  NF != OF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1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7937" name="Title 1">
            <a:extLst>
              <a:ext uri="{FF2B5EF4-FFF2-40B4-BE49-F238E27FC236}">
                <a16:creationId xmlns:a16="http://schemas.microsoft.com/office/drawing/2014/main" id="{AF33DDE6-7548-BF45-8BBD-D30B528C277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Signed Numbers</a:t>
            </a:r>
          </a:p>
        </p:txBody>
      </p:sp>
      <p:sp>
        <p:nvSpPr>
          <p:cNvPr id="167938" name="Content Placeholder 2">
            <a:extLst>
              <a:ext uri="{FF2B5EF4-FFF2-40B4-BE49-F238E27FC236}">
                <a16:creationId xmlns:a16="http://schemas.microsoft.com/office/drawing/2014/main" id="{B4D4B53E-93C0-9D40-AC2B-327D71E16D7E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				ZF • XNOR( NF, OF )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       		XNOR( NF, OF )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				XOR( NF, OF )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			ZF +  XOR( NF, OF )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67939" name="Straight Connector 4">
            <a:extLst>
              <a:ext uri="{FF2B5EF4-FFF2-40B4-BE49-F238E27FC236}">
                <a16:creationId xmlns:a16="http://schemas.microsoft.com/office/drawing/2014/main" id="{42D3A313-5782-4D4E-BA31-4DC6A6774AA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21336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67940" name="Straight Connector 5">
            <a:extLst>
              <a:ext uri="{FF2B5EF4-FFF2-40B4-BE49-F238E27FC236}">
                <a16:creationId xmlns:a16="http://schemas.microsoft.com/office/drawing/2014/main" id="{B48C8E11-D32E-4045-B61F-635AF7D1358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3788" y="3022600"/>
            <a:ext cx="336550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 spd="slow"/>
</p:sld>
</file>

<file path=ppt/slides/slide1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8961" name="Picture 1">
            <a:extLst>
              <a:ext uri="{FF2B5EF4-FFF2-40B4-BE49-F238E27FC236}">
                <a16:creationId xmlns:a16="http://schemas.microsoft.com/office/drawing/2014/main" id="{55C3EEBF-6AB9-EC45-A151-41F85344ED4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0025" y="361950"/>
            <a:ext cx="6191250" cy="469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8962" name="TextBox 12">
            <a:extLst>
              <a:ext uri="{FF2B5EF4-FFF2-40B4-BE49-F238E27FC236}">
                <a16:creationId xmlns:a16="http://schemas.microsoft.com/office/drawing/2014/main" id="{EB55F353-9AC9-A242-8172-3F3849948E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</p:spTree>
  </p:cSld>
  <p:clrMapOvr>
    <a:masterClrMapping/>
  </p:clrMapOvr>
</p:sld>
</file>

<file path=ppt/slides/slide1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9985" name="Picture 1">
            <a:extLst>
              <a:ext uri="{FF2B5EF4-FFF2-40B4-BE49-F238E27FC236}">
                <a16:creationId xmlns:a16="http://schemas.microsoft.com/office/drawing/2014/main" id="{58B01600-DF3D-724C-9217-B725092E086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0025" y="361950"/>
            <a:ext cx="6191250" cy="469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69986" name="Picture 3">
            <a:extLst>
              <a:ext uri="{FF2B5EF4-FFF2-40B4-BE49-F238E27FC236}">
                <a16:creationId xmlns:a16="http://schemas.microsoft.com/office/drawing/2014/main" id="{8504DA77-1158-AD41-A2C3-4948446E61C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0289" y="5257800"/>
            <a:ext cx="6103937" cy="139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69987" name="TextBox 12">
            <a:extLst>
              <a:ext uri="{FF2B5EF4-FFF2-40B4-BE49-F238E27FC236}">
                <a16:creationId xmlns:a16="http://schemas.microsoft.com/office/drawing/2014/main" id="{9E4C8B27-2ECA-304C-9C1C-34B271ED35F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</p:spTree>
  </p:cSld>
  <p:clrMapOvr>
    <a:masterClrMapping/>
  </p:clrMapOvr>
</p:sld>
</file>

<file path=ppt/slides/slide1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1009" name="Picture 1">
            <a:extLst>
              <a:ext uri="{FF2B5EF4-FFF2-40B4-BE49-F238E27FC236}">
                <a16:creationId xmlns:a16="http://schemas.microsoft.com/office/drawing/2014/main" id="{417535E9-1A0D-1F4E-BD7A-B17F12E9BDE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40025" y="361950"/>
            <a:ext cx="6191250" cy="4699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010" name="TextBox 2">
            <a:extLst>
              <a:ext uri="{FF2B5EF4-FFF2-40B4-BE49-F238E27FC236}">
                <a16:creationId xmlns:a16="http://schemas.microsoft.com/office/drawing/2014/main" id="{67F49DC8-C065-324E-81B0-27C94283766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9801" y="1752601"/>
            <a:ext cx="830263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JUMP * 1</a:t>
            </a:r>
          </a:p>
        </p:txBody>
      </p:sp>
      <p:sp>
        <p:nvSpPr>
          <p:cNvPr id="171011" name="TextBox 4">
            <a:extLst>
              <a:ext uri="{FF2B5EF4-FFF2-40B4-BE49-F238E27FC236}">
                <a16:creationId xmlns:a16="http://schemas.microsoft.com/office/drawing/2014/main" id="{CE4DBB33-05A6-AD40-94C4-73941790052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13450" y="2524126"/>
            <a:ext cx="833438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BRE * B1</a:t>
            </a:r>
          </a:p>
        </p:txBody>
      </p:sp>
      <p:sp>
        <p:nvSpPr>
          <p:cNvPr id="171012" name="TextBox 5">
            <a:extLst>
              <a:ext uri="{FF2B5EF4-FFF2-40B4-BE49-F238E27FC236}">
                <a16:creationId xmlns:a16="http://schemas.microsoft.com/office/drawing/2014/main" id="{D44EC879-907B-A243-8D21-ABF6FC553D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995988" y="3249613"/>
            <a:ext cx="944562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BRNE * B2</a:t>
            </a:r>
          </a:p>
        </p:txBody>
      </p:sp>
      <p:sp>
        <p:nvSpPr>
          <p:cNvPr id="171013" name="TextBox 6">
            <a:extLst>
              <a:ext uri="{FF2B5EF4-FFF2-40B4-BE49-F238E27FC236}">
                <a16:creationId xmlns:a16="http://schemas.microsoft.com/office/drawing/2014/main" id="{5FA3898B-405F-484B-8244-F2490BEC1D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2338" y="3975101"/>
            <a:ext cx="8509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BRG * B3</a:t>
            </a:r>
          </a:p>
        </p:txBody>
      </p:sp>
      <p:sp>
        <p:nvSpPr>
          <p:cNvPr id="171014" name="TextBox 7">
            <a:extLst>
              <a:ext uri="{FF2B5EF4-FFF2-40B4-BE49-F238E27FC236}">
                <a16:creationId xmlns:a16="http://schemas.microsoft.com/office/drawing/2014/main" id="{FA9C8957-52F8-814C-B5A2-1844DFEF47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002339" y="4700588"/>
            <a:ext cx="954087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BRGE * B4</a:t>
            </a:r>
          </a:p>
        </p:txBody>
      </p:sp>
      <p:pic>
        <p:nvPicPr>
          <p:cNvPr id="171015" name="Picture 8">
            <a:extLst>
              <a:ext uri="{FF2B5EF4-FFF2-40B4-BE49-F238E27FC236}">
                <a16:creationId xmlns:a16="http://schemas.microsoft.com/office/drawing/2014/main" id="{DE450DA4-010C-A845-B4E2-168353E4303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300289" y="5257800"/>
            <a:ext cx="6103937" cy="13985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71016" name="TextBox 12">
            <a:extLst>
              <a:ext uri="{FF2B5EF4-FFF2-40B4-BE49-F238E27FC236}">
                <a16:creationId xmlns:a16="http://schemas.microsoft.com/office/drawing/2014/main" id="{7E605F2C-89D9-E24B-98C8-B717F5E03AD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</p:spTree>
  </p:cSld>
  <p:clrMapOvr>
    <a:masterClrMapping/>
  </p:clrMapOvr>
</p:sld>
</file>

<file path=ppt/slides/slide1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033" name="Title 1">
            <a:extLst>
              <a:ext uri="{FF2B5EF4-FFF2-40B4-BE49-F238E27FC236}">
                <a16:creationId xmlns:a16="http://schemas.microsoft.com/office/drawing/2014/main" id="{97E9F241-2724-3E4D-8E75-AB2568D538B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Some Interesting Dualities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5816123-56AB-D647-AFBC-48E5962BCC9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524000" y="1219200"/>
            <a:ext cx="7924800" cy="4953000"/>
          </a:xfrm>
        </p:spPr>
        <p:txBody>
          <a:bodyPr/>
          <a:lstStyle/>
          <a:p>
            <a:pPr>
              <a:defRPr/>
            </a:pPr>
            <a:endParaRPr lang="en-US" dirty="0">
              <a:ea typeface="ＭＳ Ｐゴシック" panose="020B0600070205080204" pitchFamily="34" charset="-128"/>
            </a:endParaRPr>
          </a:p>
          <a:p>
            <a:pPr>
              <a:defRPr/>
            </a:pPr>
            <a:r>
              <a:rPr lang="en-US" dirty="0">
                <a:ea typeface="ＭＳ Ｐゴシック" panose="020B0600070205080204" pitchFamily="34" charset="-128"/>
              </a:rPr>
              <a:t>Equal  =  Not Equal</a:t>
            </a:r>
          </a:p>
          <a:p>
            <a:pPr>
              <a:defRPr/>
            </a:pPr>
            <a:endParaRPr lang="en-US" dirty="0">
              <a:ea typeface="ＭＳ Ｐゴシック" panose="020B0600070205080204" pitchFamily="34" charset="-128"/>
            </a:endParaRPr>
          </a:p>
          <a:p>
            <a:pPr marL="0" indent="0">
              <a:buNone/>
              <a:defRPr/>
            </a:pPr>
            <a:endParaRPr lang="en-US" dirty="0">
              <a:ea typeface="ＭＳ Ｐゴシック" panose="020B0600070205080204" pitchFamily="34" charset="-128"/>
            </a:endParaRPr>
          </a:p>
          <a:p>
            <a:pPr>
              <a:defRPr/>
            </a:pPr>
            <a:r>
              <a:rPr lang="en-US" dirty="0">
                <a:ea typeface="ＭＳ Ｐゴシック" panose="020B0600070205080204" pitchFamily="34" charset="-128"/>
              </a:rPr>
              <a:t>Greater   =  Less or Equal</a:t>
            </a:r>
          </a:p>
          <a:p>
            <a:pPr>
              <a:defRPr/>
            </a:pPr>
            <a:endParaRPr lang="en-US" dirty="0">
              <a:ea typeface="ＭＳ Ｐゴシック" panose="020B0600070205080204" pitchFamily="34" charset="-128"/>
            </a:endParaRPr>
          </a:p>
          <a:p>
            <a:pPr>
              <a:defRPr/>
            </a:pPr>
            <a:endParaRPr lang="en-US" dirty="0">
              <a:ea typeface="ＭＳ Ｐゴシック" panose="020B0600070205080204" pitchFamily="34" charset="-128"/>
            </a:endParaRPr>
          </a:p>
          <a:p>
            <a:pPr>
              <a:defRPr/>
            </a:pPr>
            <a:r>
              <a:rPr lang="en-US" dirty="0">
                <a:ea typeface="ＭＳ Ｐゴシック" panose="020B0600070205080204" pitchFamily="34" charset="-128"/>
              </a:rPr>
              <a:t>Less  =  Greater or Equal</a:t>
            </a:r>
          </a:p>
        </p:txBody>
      </p:sp>
      <p:cxnSp>
        <p:nvCxnSpPr>
          <p:cNvPr id="172035" name="Straight Connector 4">
            <a:extLst>
              <a:ext uri="{FF2B5EF4-FFF2-40B4-BE49-F238E27FC236}">
                <a16:creationId xmlns:a16="http://schemas.microsoft.com/office/drawing/2014/main" id="{734A9F4E-5696-8F47-A091-DEB30979B87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909763" y="1617663"/>
            <a:ext cx="882650" cy="0"/>
          </a:xfrm>
          <a:prstGeom prst="line">
            <a:avLst/>
          </a:prstGeom>
          <a:noFill/>
          <a:ln w="444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2036" name="Straight Connector 5">
            <a:extLst>
              <a:ext uri="{FF2B5EF4-FFF2-40B4-BE49-F238E27FC236}">
                <a16:creationId xmlns:a16="http://schemas.microsoft.com/office/drawing/2014/main" id="{ECB4D8C2-13E1-E64A-B09A-5709D7821474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935163" y="2971800"/>
            <a:ext cx="1066800" cy="0"/>
          </a:xfrm>
          <a:prstGeom prst="line">
            <a:avLst/>
          </a:prstGeom>
          <a:noFill/>
          <a:ln w="444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2037" name="Straight Connector 6">
            <a:extLst>
              <a:ext uri="{FF2B5EF4-FFF2-40B4-BE49-F238E27FC236}">
                <a16:creationId xmlns:a16="http://schemas.microsoft.com/office/drawing/2014/main" id="{6C32A5C5-B42A-D64F-9CCB-B9EDED7FD07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1935163" y="4286250"/>
            <a:ext cx="728662" cy="0"/>
          </a:xfrm>
          <a:prstGeom prst="line">
            <a:avLst/>
          </a:prstGeom>
          <a:noFill/>
          <a:ln w="4445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 spd="slow"/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577" name="Group 29">
            <a:extLst>
              <a:ext uri="{FF2B5EF4-FFF2-40B4-BE49-F238E27FC236}">
                <a16:creationId xmlns:a16="http://schemas.microsoft.com/office/drawing/2014/main" id="{13C75727-C076-984C-9442-AA28AD001F16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24714" name="Group 49">
              <a:extLst>
                <a:ext uri="{FF2B5EF4-FFF2-40B4-BE49-F238E27FC236}">
                  <a16:creationId xmlns:a16="http://schemas.microsoft.com/office/drawing/2014/main" id="{753FEE52-1658-BE43-92BB-99DECFF270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24880" name="Group 33">
                <a:extLst>
                  <a:ext uri="{FF2B5EF4-FFF2-40B4-BE49-F238E27FC236}">
                    <a16:creationId xmlns:a16="http://schemas.microsoft.com/office/drawing/2014/main" id="{82F925C0-9A20-0C4D-A626-EA4BA674B1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24922" name="TextBox 467">
                  <a:extLst>
                    <a:ext uri="{FF2B5EF4-FFF2-40B4-BE49-F238E27FC236}">
                      <a16:creationId xmlns:a16="http://schemas.microsoft.com/office/drawing/2014/main" id="{23ECFD38-6632-6E4C-9A70-6AFE08F71F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881" name="Group 34">
                <a:extLst>
                  <a:ext uri="{FF2B5EF4-FFF2-40B4-BE49-F238E27FC236}">
                    <a16:creationId xmlns:a16="http://schemas.microsoft.com/office/drawing/2014/main" id="{4EF9ED57-2D60-7D44-A508-5FE07249F7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24920" name="TextBox 469">
                  <a:extLst>
                    <a:ext uri="{FF2B5EF4-FFF2-40B4-BE49-F238E27FC236}">
                      <a16:creationId xmlns:a16="http://schemas.microsoft.com/office/drawing/2014/main" id="{19BD0C9C-4308-D248-BEF0-6230F17848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883" name="TextBox 472">
                <a:extLst>
                  <a:ext uri="{FF2B5EF4-FFF2-40B4-BE49-F238E27FC236}">
                    <a16:creationId xmlns:a16="http://schemas.microsoft.com/office/drawing/2014/main" id="{4647E37E-9600-3A44-9AF6-BA5F97DB1A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24884" name="Group 441">
                <a:extLst>
                  <a:ext uri="{FF2B5EF4-FFF2-40B4-BE49-F238E27FC236}">
                    <a16:creationId xmlns:a16="http://schemas.microsoft.com/office/drawing/2014/main" id="{1F9BCCBF-960A-A040-938C-ACE43B0B66B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24903" name="Group 450">
                  <a:extLst>
                    <a:ext uri="{FF2B5EF4-FFF2-40B4-BE49-F238E27FC236}">
                      <a16:creationId xmlns:a16="http://schemas.microsoft.com/office/drawing/2014/main" id="{3D05155E-80CE-FC4F-BBB6-8625C30275D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24917" name="TextBox 464">
                    <a:extLst>
                      <a:ext uri="{FF2B5EF4-FFF2-40B4-BE49-F238E27FC236}">
                        <a16:creationId xmlns:a16="http://schemas.microsoft.com/office/drawing/2014/main" id="{22B25522-4679-164B-B634-AF7F1F2242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919" name="TextBox 466">
                    <a:extLst>
                      <a:ext uri="{FF2B5EF4-FFF2-40B4-BE49-F238E27FC236}">
                        <a16:creationId xmlns:a16="http://schemas.microsoft.com/office/drawing/2014/main" id="{7BAD6859-AEB8-BD48-9459-41A7B651AF9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24904" name="Group 451">
                  <a:extLst>
                    <a:ext uri="{FF2B5EF4-FFF2-40B4-BE49-F238E27FC236}">
                      <a16:creationId xmlns:a16="http://schemas.microsoft.com/office/drawing/2014/main" id="{CAA5CCA1-CB4B-4146-A9DF-E9B6A10430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24914" name="TextBox 461">
                    <a:extLst>
                      <a:ext uri="{FF2B5EF4-FFF2-40B4-BE49-F238E27FC236}">
                        <a16:creationId xmlns:a16="http://schemas.microsoft.com/office/drawing/2014/main" id="{790191ED-3BF3-AA46-BF2A-F6122CFC1BC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916" name="TextBox 463">
                    <a:extLst>
                      <a:ext uri="{FF2B5EF4-FFF2-40B4-BE49-F238E27FC236}">
                        <a16:creationId xmlns:a16="http://schemas.microsoft.com/office/drawing/2014/main" id="{66B11ED1-56E4-684E-B50B-7020129AD19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24905" name="Group 452">
                  <a:extLst>
                    <a:ext uri="{FF2B5EF4-FFF2-40B4-BE49-F238E27FC236}">
                      <a16:creationId xmlns:a16="http://schemas.microsoft.com/office/drawing/2014/main" id="{A14730EB-5CE0-0241-B15A-A263C95EFE1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24911" name="TextBox 458">
                    <a:extLst>
                      <a:ext uri="{FF2B5EF4-FFF2-40B4-BE49-F238E27FC236}">
                        <a16:creationId xmlns:a16="http://schemas.microsoft.com/office/drawing/2014/main" id="{EE361422-8129-1B49-A878-EE6416C6DF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913" name="TextBox 460">
                    <a:extLst>
                      <a:ext uri="{FF2B5EF4-FFF2-40B4-BE49-F238E27FC236}">
                        <a16:creationId xmlns:a16="http://schemas.microsoft.com/office/drawing/2014/main" id="{AB5B0CC3-E5EC-9842-8CC5-9BF6C642F7B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4907" name="Group 453">
                  <a:extLst>
                    <a:ext uri="{FF2B5EF4-FFF2-40B4-BE49-F238E27FC236}">
                      <a16:creationId xmlns:a16="http://schemas.microsoft.com/office/drawing/2014/main" id="{D6ED7BAD-096B-8143-AAB8-5A304C4E36E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24908" name="TextBox 455">
                    <a:extLst>
                      <a:ext uri="{FF2B5EF4-FFF2-40B4-BE49-F238E27FC236}">
                        <a16:creationId xmlns:a16="http://schemas.microsoft.com/office/drawing/2014/main" id="{55A0A4FC-820A-0A45-9D80-AC606416B57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910" name="TextBox 457">
                    <a:extLst>
                      <a:ext uri="{FF2B5EF4-FFF2-40B4-BE49-F238E27FC236}">
                        <a16:creationId xmlns:a16="http://schemas.microsoft.com/office/drawing/2014/main" id="{3BEC6792-45C8-1047-B52E-DB09CB7C7CE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24885" name="Group 44">
                <a:extLst>
                  <a:ext uri="{FF2B5EF4-FFF2-40B4-BE49-F238E27FC236}">
                    <a16:creationId xmlns:a16="http://schemas.microsoft.com/office/drawing/2014/main" id="{62F4924D-87DF-3C45-9B02-64FD0FBA08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24901" name="TextBox 443">
                  <a:extLst>
                    <a:ext uri="{FF2B5EF4-FFF2-40B4-BE49-F238E27FC236}">
                      <a16:creationId xmlns:a16="http://schemas.microsoft.com/office/drawing/2014/main" id="{F6116347-34DE-0A45-A02C-5CCE48845F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886" name="Group 48">
                <a:extLst>
                  <a:ext uri="{FF2B5EF4-FFF2-40B4-BE49-F238E27FC236}">
                    <a16:creationId xmlns:a16="http://schemas.microsoft.com/office/drawing/2014/main" id="{B26BC186-CCB8-4848-8327-B8755CCEB1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24899" name="TextBox 445">
                  <a:extLst>
                    <a:ext uri="{FF2B5EF4-FFF2-40B4-BE49-F238E27FC236}">
                      <a16:creationId xmlns:a16="http://schemas.microsoft.com/office/drawing/2014/main" id="{F0F63C9E-81B2-2846-8D04-941E1DBE522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887" name="TextBox 448">
                <a:extLst>
                  <a:ext uri="{FF2B5EF4-FFF2-40B4-BE49-F238E27FC236}">
                    <a16:creationId xmlns:a16="http://schemas.microsoft.com/office/drawing/2014/main" id="{73F4EBC3-A8C8-E44C-BDE6-2DD6F1DF5A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24888" name="TextBox 474">
                <a:extLst>
                  <a:ext uri="{FF2B5EF4-FFF2-40B4-BE49-F238E27FC236}">
                    <a16:creationId xmlns:a16="http://schemas.microsoft.com/office/drawing/2014/main" id="{22BD6188-B985-5044-A0EA-B0F3EB44A3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24889" name="Group 475">
                <a:extLst>
                  <a:ext uri="{FF2B5EF4-FFF2-40B4-BE49-F238E27FC236}">
                    <a16:creationId xmlns:a16="http://schemas.microsoft.com/office/drawing/2014/main" id="{19DB937E-D96B-334C-9024-538295D40D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24897" name="TextBox 476">
                  <a:extLst>
                    <a:ext uri="{FF2B5EF4-FFF2-40B4-BE49-F238E27FC236}">
                      <a16:creationId xmlns:a16="http://schemas.microsoft.com/office/drawing/2014/main" id="{F5714310-80A4-8B43-A150-DB22A8383B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890" name="Group 478">
                <a:extLst>
                  <a:ext uri="{FF2B5EF4-FFF2-40B4-BE49-F238E27FC236}">
                    <a16:creationId xmlns:a16="http://schemas.microsoft.com/office/drawing/2014/main" id="{F021B6D6-860E-3A45-80F0-FE183DA73D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24895" name="TextBox 482">
                  <a:extLst>
                    <a:ext uri="{FF2B5EF4-FFF2-40B4-BE49-F238E27FC236}">
                      <a16:creationId xmlns:a16="http://schemas.microsoft.com/office/drawing/2014/main" id="{A2A766EC-1F65-1348-B7F5-D66EE7DF04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891" name="Group 498">
                <a:extLst>
                  <a:ext uri="{FF2B5EF4-FFF2-40B4-BE49-F238E27FC236}">
                    <a16:creationId xmlns:a16="http://schemas.microsoft.com/office/drawing/2014/main" id="{89CF5874-5892-7245-899A-C6F204E4CE7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24893" name="TextBox 499">
                  <a:extLst>
                    <a:ext uri="{FF2B5EF4-FFF2-40B4-BE49-F238E27FC236}">
                      <a16:creationId xmlns:a16="http://schemas.microsoft.com/office/drawing/2014/main" id="{83B37335-DE8E-DB43-B4E7-78A60B7549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4715" name="Group 132">
              <a:extLst>
                <a:ext uri="{FF2B5EF4-FFF2-40B4-BE49-F238E27FC236}">
                  <a16:creationId xmlns:a16="http://schemas.microsoft.com/office/drawing/2014/main" id="{6396BC54-6A7C-BC4B-8B97-6370F61B88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4716" name="Group 6">
              <a:extLst>
                <a:ext uri="{FF2B5EF4-FFF2-40B4-BE49-F238E27FC236}">
                  <a16:creationId xmlns:a16="http://schemas.microsoft.com/office/drawing/2014/main" id="{D609768F-A90C-CE42-AAA4-DCE10CA69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24854" name="Group 55">
                <a:extLst>
                  <a:ext uri="{FF2B5EF4-FFF2-40B4-BE49-F238E27FC236}">
                    <a16:creationId xmlns:a16="http://schemas.microsoft.com/office/drawing/2014/main" id="{EDFDF58C-6D07-364B-B034-E9CEE39F53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24875" name="TextBox 57">
                  <a:extLst>
                    <a:ext uri="{FF2B5EF4-FFF2-40B4-BE49-F238E27FC236}">
                      <a16:creationId xmlns:a16="http://schemas.microsoft.com/office/drawing/2014/main" id="{FE29856E-864F-5645-9313-02C3D8B341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24855" name="TextBox 59">
                <a:extLst>
                  <a:ext uri="{FF2B5EF4-FFF2-40B4-BE49-F238E27FC236}">
                    <a16:creationId xmlns:a16="http://schemas.microsoft.com/office/drawing/2014/main" id="{7EE1E8DB-DBF5-124A-B180-D86CFB4D9C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24717" name="Group 17">
              <a:extLst>
                <a:ext uri="{FF2B5EF4-FFF2-40B4-BE49-F238E27FC236}">
                  <a16:creationId xmlns:a16="http://schemas.microsoft.com/office/drawing/2014/main" id="{15607F86-6C66-5E44-A8BE-6446DFB532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4848" name="Group 16">
                <a:extLst>
                  <a:ext uri="{FF2B5EF4-FFF2-40B4-BE49-F238E27FC236}">
                    <a16:creationId xmlns:a16="http://schemas.microsoft.com/office/drawing/2014/main" id="{DEB31ABD-DF38-8D40-A86D-E453A3729F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24852" name="TextBox 82">
                  <a:extLst>
                    <a:ext uri="{FF2B5EF4-FFF2-40B4-BE49-F238E27FC236}">
                      <a16:creationId xmlns:a16="http://schemas.microsoft.com/office/drawing/2014/main" id="{D9276D7A-4B04-AC49-AD34-9F4645DD66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849" name="TextBox 87">
                <a:extLst>
                  <a:ext uri="{FF2B5EF4-FFF2-40B4-BE49-F238E27FC236}">
                    <a16:creationId xmlns:a16="http://schemas.microsoft.com/office/drawing/2014/main" id="{A82A74D0-DAEB-704C-BDA5-53141743F5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718" name="Group 154">
              <a:extLst>
                <a:ext uri="{FF2B5EF4-FFF2-40B4-BE49-F238E27FC236}">
                  <a16:creationId xmlns:a16="http://schemas.microsoft.com/office/drawing/2014/main" id="{43980E45-2539-0240-B158-773A7C4AD5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24841" name="TextBox 155">
                <a:extLst>
                  <a:ext uri="{FF2B5EF4-FFF2-40B4-BE49-F238E27FC236}">
                    <a16:creationId xmlns:a16="http://schemas.microsoft.com/office/drawing/2014/main" id="{5A856A50-5540-A14E-9F97-FCC691112E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44" name="TextBox 161">
                <a:extLst>
                  <a:ext uri="{FF2B5EF4-FFF2-40B4-BE49-F238E27FC236}">
                    <a16:creationId xmlns:a16="http://schemas.microsoft.com/office/drawing/2014/main" id="{1F3A16E6-6674-664E-9714-51A99535D5E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719" name="Group 138">
              <a:extLst>
                <a:ext uri="{FF2B5EF4-FFF2-40B4-BE49-F238E27FC236}">
                  <a16:creationId xmlns:a16="http://schemas.microsoft.com/office/drawing/2014/main" id="{678463F2-4F4F-D940-84E4-067CFE559D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24834" name="TextBox 139">
                <a:extLst>
                  <a:ext uri="{FF2B5EF4-FFF2-40B4-BE49-F238E27FC236}">
                    <a16:creationId xmlns:a16="http://schemas.microsoft.com/office/drawing/2014/main" id="{7221A0CA-4BDA-A444-A2D2-019F329E84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837" name="TextBox 145">
                <a:extLst>
                  <a:ext uri="{FF2B5EF4-FFF2-40B4-BE49-F238E27FC236}">
                    <a16:creationId xmlns:a16="http://schemas.microsoft.com/office/drawing/2014/main" id="{F14FD3A6-2AA8-4242-8058-93B2FABF41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22" name="Group 37">
              <a:extLst>
                <a:ext uri="{FF2B5EF4-FFF2-40B4-BE49-F238E27FC236}">
                  <a16:creationId xmlns:a16="http://schemas.microsoft.com/office/drawing/2014/main" id="{C597BD37-167F-1344-AA99-5107F7CBB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833" name="TextBox 36">
                <a:extLst>
                  <a:ext uri="{FF2B5EF4-FFF2-40B4-BE49-F238E27FC236}">
                    <a16:creationId xmlns:a16="http://schemas.microsoft.com/office/drawing/2014/main" id="{2018ED5D-85AF-434D-8CD0-09CE3378E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27" name="Group 186">
              <a:extLst>
                <a:ext uri="{FF2B5EF4-FFF2-40B4-BE49-F238E27FC236}">
                  <a16:creationId xmlns:a16="http://schemas.microsoft.com/office/drawing/2014/main" id="{10EA7D18-4AF0-A94D-BF2E-8DDA64106F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31" name="Group 23">
              <a:extLst>
                <a:ext uri="{FF2B5EF4-FFF2-40B4-BE49-F238E27FC236}">
                  <a16:creationId xmlns:a16="http://schemas.microsoft.com/office/drawing/2014/main" id="{B8738F88-55A6-F946-8C32-2C6C6B2CA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24817" name="Group 43">
                <a:extLst>
                  <a:ext uri="{FF2B5EF4-FFF2-40B4-BE49-F238E27FC236}">
                    <a16:creationId xmlns:a16="http://schemas.microsoft.com/office/drawing/2014/main" id="{9F406379-C167-5540-8D1A-D30DF82589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24825" name="Group 38">
                  <a:extLst>
                    <a:ext uri="{FF2B5EF4-FFF2-40B4-BE49-F238E27FC236}">
                      <a16:creationId xmlns:a16="http://schemas.microsoft.com/office/drawing/2014/main" id="{7C75902F-3316-7F46-A525-3E6BD01A63D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24828" name="TextBox 39">
                    <a:extLst>
                      <a:ext uri="{FF2B5EF4-FFF2-40B4-BE49-F238E27FC236}">
                        <a16:creationId xmlns:a16="http://schemas.microsoft.com/office/drawing/2014/main" id="{6EEFF19E-1F32-9E48-8E33-98430A73ED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4826" name="TextBox 41">
                  <a:extLst>
                    <a:ext uri="{FF2B5EF4-FFF2-40B4-BE49-F238E27FC236}">
                      <a16:creationId xmlns:a16="http://schemas.microsoft.com/office/drawing/2014/main" id="{95A12A45-8E15-9E4F-8244-726B95A5BF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4821" name="Group 106">
                <a:extLst>
                  <a:ext uri="{FF2B5EF4-FFF2-40B4-BE49-F238E27FC236}">
                    <a16:creationId xmlns:a16="http://schemas.microsoft.com/office/drawing/2014/main" id="{02E8398D-81F9-204B-A080-CED01CB50A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4824" name="TextBox 108">
                  <a:extLst>
                    <a:ext uri="{FF2B5EF4-FFF2-40B4-BE49-F238E27FC236}">
                      <a16:creationId xmlns:a16="http://schemas.microsoft.com/office/drawing/2014/main" id="{27501395-600A-F44C-93FD-D6D3D400E6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33" name="Group 5">
              <a:extLst>
                <a:ext uri="{FF2B5EF4-FFF2-40B4-BE49-F238E27FC236}">
                  <a16:creationId xmlns:a16="http://schemas.microsoft.com/office/drawing/2014/main" id="{721F96D5-5388-F347-A9D5-628A255149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24815" name="TextBox 483">
                <a:extLst>
                  <a:ext uri="{FF2B5EF4-FFF2-40B4-BE49-F238E27FC236}">
                    <a16:creationId xmlns:a16="http://schemas.microsoft.com/office/drawing/2014/main" id="{F8B57ED8-AC2D-0842-80F3-EE71DD4659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735" name="Group 32">
              <a:extLst>
                <a:ext uri="{FF2B5EF4-FFF2-40B4-BE49-F238E27FC236}">
                  <a16:creationId xmlns:a16="http://schemas.microsoft.com/office/drawing/2014/main" id="{7E821AF0-CB66-8741-9CAE-01ED9A8ABE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24807" name="Group 491">
                <a:extLst>
                  <a:ext uri="{FF2B5EF4-FFF2-40B4-BE49-F238E27FC236}">
                    <a16:creationId xmlns:a16="http://schemas.microsoft.com/office/drawing/2014/main" id="{FBC0705A-4D12-CC4F-848E-630AA5B125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24813" name="TextBox 492">
                  <a:extLst>
                    <a:ext uri="{FF2B5EF4-FFF2-40B4-BE49-F238E27FC236}">
                      <a16:creationId xmlns:a16="http://schemas.microsoft.com/office/drawing/2014/main" id="{AACFFE53-5F11-9641-8C4F-9A0E2A3F18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808" name="Group 494">
                <a:extLst>
                  <a:ext uri="{FF2B5EF4-FFF2-40B4-BE49-F238E27FC236}">
                    <a16:creationId xmlns:a16="http://schemas.microsoft.com/office/drawing/2014/main" id="{82F267CA-29BC-4B46-B777-12E75105F61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24811" name="TextBox 495">
                  <a:extLst>
                    <a:ext uri="{FF2B5EF4-FFF2-40B4-BE49-F238E27FC236}">
                      <a16:creationId xmlns:a16="http://schemas.microsoft.com/office/drawing/2014/main" id="{EED39034-A24C-1C4D-83A4-F1B1E3D2C6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4809" name="TextBox 503">
                <a:extLst>
                  <a:ext uri="{FF2B5EF4-FFF2-40B4-BE49-F238E27FC236}">
                    <a16:creationId xmlns:a16="http://schemas.microsoft.com/office/drawing/2014/main" id="{99ECA9D5-FFA9-834C-8462-B86CB59A9C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739" name="TextBox 12">
              <a:extLst>
                <a:ext uri="{FF2B5EF4-FFF2-40B4-BE49-F238E27FC236}">
                  <a16:creationId xmlns:a16="http://schemas.microsoft.com/office/drawing/2014/main" id="{38B55B4F-BCF7-0E4F-A8E4-FBF8D2B5F84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24740" name="Group 317">
              <a:extLst>
                <a:ext uri="{FF2B5EF4-FFF2-40B4-BE49-F238E27FC236}">
                  <a16:creationId xmlns:a16="http://schemas.microsoft.com/office/drawing/2014/main" id="{117524D3-5AD7-C04C-8400-0B36877A04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24790" name="Group 318">
                <a:extLst>
                  <a:ext uri="{FF2B5EF4-FFF2-40B4-BE49-F238E27FC236}">
                    <a16:creationId xmlns:a16="http://schemas.microsoft.com/office/drawing/2014/main" id="{C93D9428-C880-624B-A586-CF831276BA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4799" name="Group 327">
                  <a:extLst>
                    <a:ext uri="{FF2B5EF4-FFF2-40B4-BE49-F238E27FC236}">
                      <a16:creationId xmlns:a16="http://schemas.microsoft.com/office/drawing/2014/main" id="{7F53A215-BA96-6A4E-882B-6D74A2E8DF0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24800" name="TextBox 7">
                    <a:extLst>
                      <a:ext uri="{FF2B5EF4-FFF2-40B4-BE49-F238E27FC236}">
                        <a16:creationId xmlns:a16="http://schemas.microsoft.com/office/drawing/2014/main" id="{6BD89734-49A5-1849-816E-23B0EA904B5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4802" name="TextBox 329">
                    <a:extLst>
                      <a:ext uri="{FF2B5EF4-FFF2-40B4-BE49-F238E27FC236}">
                        <a16:creationId xmlns:a16="http://schemas.microsoft.com/office/drawing/2014/main" id="{A5095F37-5411-F44C-90B3-61A28922E53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24803" name="Group 330">
                    <a:extLst>
                      <a:ext uri="{FF2B5EF4-FFF2-40B4-BE49-F238E27FC236}">
                        <a16:creationId xmlns:a16="http://schemas.microsoft.com/office/drawing/2014/main" id="{DFEAF9D3-B619-9B49-8977-B25FA34F24C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24805" name="TextBox 333">
                      <a:extLst>
                        <a:ext uri="{FF2B5EF4-FFF2-40B4-BE49-F238E27FC236}">
                          <a16:creationId xmlns:a16="http://schemas.microsoft.com/office/drawing/2014/main" id="{9EC34D00-602E-0743-B33C-C259AB33D28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4804" name="TextBox 332">
                    <a:extLst>
                      <a:ext uri="{FF2B5EF4-FFF2-40B4-BE49-F238E27FC236}">
                        <a16:creationId xmlns:a16="http://schemas.microsoft.com/office/drawing/2014/main" id="{04D55F79-6E70-7848-B972-E70ABE03A1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741" name="Group 11">
              <a:extLst>
                <a:ext uri="{FF2B5EF4-FFF2-40B4-BE49-F238E27FC236}">
                  <a16:creationId xmlns:a16="http://schemas.microsoft.com/office/drawing/2014/main" id="{486210EB-8988-8444-BF38-1F85A75DA1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46" name="Group 60">
              <a:extLst>
                <a:ext uri="{FF2B5EF4-FFF2-40B4-BE49-F238E27FC236}">
                  <a16:creationId xmlns:a16="http://schemas.microsoft.com/office/drawing/2014/main" id="{793DD6CE-330F-7E4E-87CC-F9FB502813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4779" name="Group 53">
                <a:extLst>
                  <a:ext uri="{FF2B5EF4-FFF2-40B4-BE49-F238E27FC236}">
                    <a16:creationId xmlns:a16="http://schemas.microsoft.com/office/drawing/2014/main" id="{4EB2DE99-281F-6A47-801F-307BD8CCF6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4782" name="Group 52">
                  <a:extLst>
                    <a:ext uri="{FF2B5EF4-FFF2-40B4-BE49-F238E27FC236}">
                      <a16:creationId xmlns:a16="http://schemas.microsoft.com/office/drawing/2014/main" id="{86E5CD41-2E9F-2F48-B040-2343ADEF2F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24786" name="TextBox 122">
                    <a:extLst>
                      <a:ext uri="{FF2B5EF4-FFF2-40B4-BE49-F238E27FC236}">
                        <a16:creationId xmlns:a16="http://schemas.microsoft.com/office/drawing/2014/main" id="{EC0147B8-C8B5-A94D-BB8D-A04F41E05B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783" name="TextBox 128">
                  <a:extLst>
                    <a:ext uri="{FF2B5EF4-FFF2-40B4-BE49-F238E27FC236}">
                      <a16:creationId xmlns:a16="http://schemas.microsoft.com/office/drawing/2014/main" id="{811FE71F-96DB-C14F-BEFB-41D91E07AF3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4747" name="TextBox 359">
              <a:extLst>
                <a:ext uri="{FF2B5EF4-FFF2-40B4-BE49-F238E27FC236}">
                  <a16:creationId xmlns:a16="http://schemas.microsoft.com/office/drawing/2014/main" id="{A7766D11-6AEA-C84D-8CFE-55FCA16DCB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24748" name="Group 31">
              <a:extLst>
                <a:ext uri="{FF2B5EF4-FFF2-40B4-BE49-F238E27FC236}">
                  <a16:creationId xmlns:a16="http://schemas.microsoft.com/office/drawing/2014/main" id="{84B378E8-D5C7-EE4E-B1F2-E86A1879E6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24769" name="Group 28">
                <a:extLst>
                  <a:ext uri="{FF2B5EF4-FFF2-40B4-BE49-F238E27FC236}">
                    <a16:creationId xmlns:a16="http://schemas.microsoft.com/office/drawing/2014/main" id="{A3C02B2A-71F3-9043-89F4-BE898399DA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4772" name="Group 24">
                  <a:extLst>
                    <a:ext uri="{FF2B5EF4-FFF2-40B4-BE49-F238E27FC236}">
                      <a16:creationId xmlns:a16="http://schemas.microsoft.com/office/drawing/2014/main" id="{5F7BC008-54C1-4E42-8A8B-CCDD46BC19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24776" name="TextBox 171">
                    <a:extLst>
                      <a:ext uri="{FF2B5EF4-FFF2-40B4-BE49-F238E27FC236}">
                        <a16:creationId xmlns:a16="http://schemas.microsoft.com/office/drawing/2014/main" id="{7B29828B-3431-E74D-B321-087F5D09E2B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773" name="TextBox 177">
                  <a:extLst>
                    <a:ext uri="{FF2B5EF4-FFF2-40B4-BE49-F238E27FC236}">
                      <a16:creationId xmlns:a16="http://schemas.microsoft.com/office/drawing/2014/main" id="{25CF00E6-5116-CD4A-9C37-AAECC0500B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4750" name="Group 358">
              <a:extLst>
                <a:ext uri="{FF2B5EF4-FFF2-40B4-BE49-F238E27FC236}">
                  <a16:creationId xmlns:a16="http://schemas.microsoft.com/office/drawing/2014/main" id="{371BBEEC-4EED-3A47-9396-7C25F0A974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24751" name="Group 377">
                <a:extLst>
                  <a:ext uri="{FF2B5EF4-FFF2-40B4-BE49-F238E27FC236}">
                    <a16:creationId xmlns:a16="http://schemas.microsoft.com/office/drawing/2014/main" id="{36EAC2F4-713E-F34B-9B93-139438C68F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4756" name="TextBox 7">
                  <a:extLst>
                    <a:ext uri="{FF2B5EF4-FFF2-40B4-BE49-F238E27FC236}">
                      <a16:creationId xmlns:a16="http://schemas.microsoft.com/office/drawing/2014/main" id="{FF1EDE2C-D860-EC44-901B-5BFE39380E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4757" name="Group 390">
                  <a:extLst>
                    <a:ext uri="{FF2B5EF4-FFF2-40B4-BE49-F238E27FC236}">
                      <a16:creationId xmlns:a16="http://schemas.microsoft.com/office/drawing/2014/main" id="{5FE65F84-63DF-0440-B026-7B451BFA26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4758" name="TextBox 391">
                    <a:extLst>
                      <a:ext uri="{FF2B5EF4-FFF2-40B4-BE49-F238E27FC236}">
                        <a16:creationId xmlns:a16="http://schemas.microsoft.com/office/drawing/2014/main" id="{3775826C-6581-564C-B15A-54352F3575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4752" name="TextBox 381">
                <a:extLst>
                  <a:ext uri="{FF2B5EF4-FFF2-40B4-BE49-F238E27FC236}">
                    <a16:creationId xmlns:a16="http://schemas.microsoft.com/office/drawing/2014/main" id="{201EFAAB-C3FF-DF48-871B-9AADCB0BA3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754" name="TextBox 384">
                <a:extLst>
                  <a:ext uri="{FF2B5EF4-FFF2-40B4-BE49-F238E27FC236}">
                    <a16:creationId xmlns:a16="http://schemas.microsoft.com/office/drawing/2014/main" id="{177C8259-7319-EB4A-A89A-A164DE148E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4579" name="Group 223">
            <a:extLst>
              <a:ext uri="{FF2B5EF4-FFF2-40B4-BE49-F238E27FC236}">
                <a16:creationId xmlns:a16="http://schemas.microsoft.com/office/drawing/2014/main" id="{A584DA62-F931-8048-ACBF-3E89A4672D6B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24589" name="Group 225">
              <a:extLst>
                <a:ext uri="{FF2B5EF4-FFF2-40B4-BE49-F238E27FC236}">
                  <a16:creationId xmlns:a16="http://schemas.microsoft.com/office/drawing/2014/main" id="{E8DE17B6-1474-414C-B1BA-B15AE5CFDB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24712" name="TextBox 380">
                <a:extLst>
                  <a:ext uri="{FF2B5EF4-FFF2-40B4-BE49-F238E27FC236}">
                    <a16:creationId xmlns:a16="http://schemas.microsoft.com/office/drawing/2014/main" id="{9CD16D9F-EBF4-8140-A1E9-E25DF68103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590" name="Group 226">
              <a:extLst>
                <a:ext uri="{FF2B5EF4-FFF2-40B4-BE49-F238E27FC236}">
                  <a16:creationId xmlns:a16="http://schemas.microsoft.com/office/drawing/2014/main" id="{0C262D35-0653-4446-B5FE-4DD9D04F12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11" name="TextBox 379">
                <a:extLst>
                  <a:ext uri="{FF2B5EF4-FFF2-40B4-BE49-F238E27FC236}">
                    <a16:creationId xmlns:a16="http://schemas.microsoft.com/office/drawing/2014/main" id="{FB6CAFC6-7897-2446-BB72-8FBDB980D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591" name="Group 227">
              <a:extLst>
                <a:ext uri="{FF2B5EF4-FFF2-40B4-BE49-F238E27FC236}">
                  <a16:creationId xmlns:a16="http://schemas.microsoft.com/office/drawing/2014/main" id="{79DADD7C-9121-C540-8AD5-76A3EB4DBC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09" name="TextBox 376">
                <a:extLst>
                  <a:ext uri="{FF2B5EF4-FFF2-40B4-BE49-F238E27FC236}">
                    <a16:creationId xmlns:a16="http://schemas.microsoft.com/office/drawing/2014/main" id="{0BFF34B5-82BD-2B40-878B-C42C58BA7F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592" name="Group 228">
              <a:extLst>
                <a:ext uri="{FF2B5EF4-FFF2-40B4-BE49-F238E27FC236}">
                  <a16:creationId xmlns:a16="http://schemas.microsoft.com/office/drawing/2014/main" id="{0C09798C-A05A-C240-A955-E4136BC4F2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07" name="TextBox 374">
                <a:extLst>
                  <a:ext uri="{FF2B5EF4-FFF2-40B4-BE49-F238E27FC236}">
                    <a16:creationId xmlns:a16="http://schemas.microsoft.com/office/drawing/2014/main" id="{C69D7200-0E40-364E-9E17-2F0EECF744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4593" name="Group 229">
              <a:extLst>
                <a:ext uri="{FF2B5EF4-FFF2-40B4-BE49-F238E27FC236}">
                  <a16:creationId xmlns:a16="http://schemas.microsoft.com/office/drawing/2014/main" id="{83905D36-B3FD-AE44-80E1-3C5ABEEFBC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05" name="TextBox 372">
                <a:extLst>
                  <a:ext uri="{FF2B5EF4-FFF2-40B4-BE49-F238E27FC236}">
                    <a16:creationId xmlns:a16="http://schemas.microsoft.com/office/drawing/2014/main" id="{DDBAF30A-08E1-2244-A317-6554E1B775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4594" name="Group 230">
              <a:extLst>
                <a:ext uri="{FF2B5EF4-FFF2-40B4-BE49-F238E27FC236}">
                  <a16:creationId xmlns:a16="http://schemas.microsoft.com/office/drawing/2014/main" id="{448C5915-64EF-504D-9EEC-3E80AA09E0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703" name="TextBox 370">
                <a:extLst>
                  <a:ext uri="{FF2B5EF4-FFF2-40B4-BE49-F238E27FC236}">
                    <a16:creationId xmlns:a16="http://schemas.microsoft.com/office/drawing/2014/main" id="{69FE7A91-5E87-F541-B049-18FE37C778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4595" name="Group 232">
              <a:extLst>
                <a:ext uri="{FF2B5EF4-FFF2-40B4-BE49-F238E27FC236}">
                  <a16:creationId xmlns:a16="http://schemas.microsoft.com/office/drawing/2014/main" id="{B61A1840-D59E-8D48-9B05-4E33397967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24700" name="TextBox 367">
                <a:extLst>
                  <a:ext uri="{FF2B5EF4-FFF2-40B4-BE49-F238E27FC236}">
                    <a16:creationId xmlns:a16="http://schemas.microsoft.com/office/drawing/2014/main" id="{6557DF4D-6175-A54D-B3BE-A890D0331D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596" name="Group 233">
              <a:extLst>
                <a:ext uri="{FF2B5EF4-FFF2-40B4-BE49-F238E27FC236}">
                  <a16:creationId xmlns:a16="http://schemas.microsoft.com/office/drawing/2014/main" id="{87011D4E-6DEC-5748-914A-24AF76AB77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99" name="TextBox 366">
                <a:extLst>
                  <a:ext uri="{FF2B5EF4-FFF2-40B4-BE49-F238E27FC236}">
                    <a16:creationId xmlns:a16="http://schemas.microsoft.com/office/drawing/2014/main" id="{15E8F41B-B35A-4147-AC58-23C2679C15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4597" name="Group 234">
              <a:extLst>
                <a:ext uri="{FF2B5EF4-FFF2-40B4-BE49-F238E27FC236}">
                  <a16:creationId xmlns:a16="http://schemas.microsoft.com/office/drawing/2014/main" id="{555AF813-8669-8B42-991E-61CEC040C1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97" name="TextBox 364">
                <a:extLst>
                  <a:ext uri="{FF2B5EF4-FFF2-40B4-BE49-F238E27FC236}">
                    <a16:creationId xmlns:a16="http://schemas.microsoft.com/office/drawing/2014/main" id="{FE5E878D-E7CF-7E45-8CBC-D1BF5558AA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24598" name="Group 236">
              <a:extLst>
                <a:ext uri="{FF2B5EF4-FFF2-40B4-BE49-F238E27FC236}">
                  <a16:creationId xmlns:a16="http://schemas.microsoft.com/office/drawing/2014/main" id="{4D7ED239-72A1-0A44-ADB8-5F1B172E3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93" name="TextBox 360">
                <a:extLst>
                  <a:ext uri="{FF2B5EF4-FFF2-40B4-BE49-F238E27FC236}">
                    <a16:creationId xmlns:a16="http://schemas.microsoft.com/office/drawing/2014/main" id="{F61F4173-8963-7845-9E39-1EDA1F9349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95" name="TextBox 362">
                <a:extLst>
                  <a:ext uri="{FF2B5EF4-FFF2-40B4-BE49-F238E27FC236}">
                    <a16:creationId xmlns:a16="http://schemas.microsoft.com/office/drawing/2014/main" id="{9181FA75-E89A-BF47-B322-7C2032C446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24599" name="TextBox 237">
              <a:extLst>
                <a:ext uri="{FF2B5EF4-FFF2-40B4-BE49-F238E27FC236}">
                  <a16:creationId xmlns:a16="http://schemas.microsoft.com/office/drawing/2014/main" id="{6FFAD1CD-5834-624F-8869-E6A0C379C6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4601" name="Group 239">
              <a:extLst>
                <a:ext uri="{FF2B5EF4-FFF2-40B4-BE49-F238E27FC236}">
                  <a16:creationId xmlns:a16="http://schemas.microsoft.com/office/drawing/2014/main" id="{ECA7E2FD-E42D-9B44-92CA-399E1CA935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89" name="TextBox 353">
                <a:extLst>
                  <a:ext uri="{FF2B5EF4-FFF2-40B4-BE49-F238E27FC236}">
                    <a16:creationId xmlns:a16="http://schemas.microsoft.com/office/drawing/2014/main" id="{ADED0CAC-5AE2-414C-9F7F-50D6D5CD81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91" name="TextBox 356">
                <a:extLst>
                  <a:ext uri="{FF2B5EF4-FFF2-40B4-BE49-F238E27FC236}">
                    <a16:creationId xmlns:a16="http://schemas.microsoft.com/office/drawing/2014/main" id="{5914CDD2-00E1-3D46-9654-DFB35A51AA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02" name="Group 240">
              <a:extLst>
                <a:ext uri="{FF2B5EF4-FFF2-40B4-BE49-F238E27FC236}">
                  <a16:creationId xmlns:a16="http://schemas.microsoft.com/office/drawing/2014/main" id="{FE89FE28-B352-094E-ACA9-6688698E73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83" name="TextBox 347">
                <a:extLst>
                  <a:ext uri="{FF2B5EF4-FFF2-40B4-BE49-F238E27FC236}">
                    <a16:creationId xmlns:a16="http://schemas.microsoft.com/office/drawing/2014/main" id="{3434905F-704B-5F41-A8BA-4D77C2F00C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85" name="TextBox 349">
                <a:extLst>
                  <a:ext uri="{FF2B5EF4-FFF2-40B4-BE49-F238E27FC236}">
                    <a16:creationId xmlns:a16="http://schemas.microsoft.com/office/drawing/2014/main" id="{C638C8C6-5964-9A4C-96C7-97B7B98111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03" name="Group 241">
              <a:extLst>
                <a:ext uri="{FF2B5EF4-FFF2-40B4-BE49-F238E27FC236}">
                  <a16:creationId xmlns:a16="http://schemas.microsoft.com/office/drawing/2014/main" id="{B2D66358-F573-1743-8581-8B2FDF04DA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79" name="TextBox 343">
                <a:extLst>
                  <a:ext uri="{FF2B5EF4-FFF2-40B4-BE49-F238E27FC236}">
                    <a16:creationId xmlns:a16="http://schemas.microsoft.com/office/drawing/2014/main" id="{AA8B086D-5097-9E40-A88C-9A6A1CC78B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04" name="Group 243">
              <a:extLst>
                <a:ext uri="{FF2B5EF4-FFF2-40B4-BE49-F238E27FC236}">
                  <a16:creationId xmlns:a16="http://schemas.microsoft.com/office/drawing/2014/main" id="{6A8DBBFC-F6FE-FE48-8E7F-C73F0DA170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77" name="TextBox 341">
                <a:extLst>
                  <a:ext uri="{FF2B5EF4-FFF2-40B4-BE49-F238E27FC236}">
                    <a16:creationId xmlns:a16="http://schemas.microsoft.com/office/drawing/2014/main" id="{6CA4C8DF-D135-A84D-B713-28A8CFCC32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605" name="Group 244">
              <a:extLst>
                <a:ext uri="{FF2B5EF4-FFF2-40B4-BE49-F238E27FC236}">
                  <a16:creationId xmlns:a16="http://schemas.microsoft.com/office/drawing/2014/main" id="{6EDE69DA-3B9E-324F-9635-CB267E43FA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75" name="TextBox 339">
                <a:extLst>
                  <a:ext uri="{FF2B5EF4-FFF2-40B4-BE49-F238E27FC236}">
                    <a16:creationId xmlns:a16="http://schemas.microsoft.com/office/drawing/2014/main" id="{CF2356FE-A092-3941-AD17-23AEC0C2D2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606" name="Group 245">
              <a:extLst>
                <a:ext uri="{FF2B5EF4-FFF2-40B4-BE49-F238E27FC236}">
                  <a16:creationId xmlns:a16="http://schemas.microsoft.com/office/drawing/2014/main" id="{99D1D75E-46CC-A646-99DC-02B0F9387A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24672" name="TextBox 335">
                <a:extLst>
                  <a:ext uri="{FF2B5EF4-FFF2-40B4-BE49-F238E27FC236}">
                    <a16:creationId xmlns:a16="http://schemas.microsoft.com/office/drawing/2014/main" id="{8757707D-20CA-3A4F-965F-D6C5DD0DB6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07" name="Group 249">
              <a:extLst>
                <a:ext uri="{FF2B5EF4-FFF2-40B4-BE49-F238E27FC236}">
                  <a16:creationId xmlns:a16="http://schemas.microsoft.com/office/drawing/2014/main" id="{9F5003F5-7DBA-E143-871F-302F51FFA4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71" name="TextBox 316">
                <a:extLst>
                  <a:ext uri="{FF2B5EF4-FFF2-40B4-BE49-F238E27FC236}">
                    <a16:creationId xmlns:a16="http://schemas.microsoft.com/office/drawing/2014/main" id="{3AA35D4B-8363-E642-947B-9E5E723828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608" name="Group 251">
              <a:extLst>
                <a:ext uri="{FF2B5EF4-FFF2-40B4-BE49-F238E27FC236}">
                  <a16:creationId xmlns:a16="http://schemas.microsoft.com/office/drawing/2014/main" id="{1A4CFCDF-C5B1-CF4E-94A0-9FD63755BC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69" name="TextBox 314">
                <a:extLst>
                  <a:ext uri="{FF2B5EF4-FFF2-40B4-BE49-F238E27FC236}">
                    <a16:creationId xmlns:a16="http://schemas.microsoft.com/office/drawing/2014/main" id="{7E0CE02D-B945-034B-A086-3158E88EC1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4609" name="Group 252">
              <a:extLst>
                <a:ext uri="{FF2B5EF4-FFF2-40B4-BE49-F238E27FC236}">
                  <a16:creationId xmlns:a16="http://schemas.microsoft.com/office/drawing/2014/main" id="{BF7B3589-B68E-084D-8CB0-5561EC7418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67" name="TextBox 312">
                <a:extLst>
                  <a:ext uri="{FF2B5EF4-FFF2-40B4-BE49-F238E27FC236}">
                    <a16:creationId xmlns:a16="http://schemas.microsoft.com/office/drawing/2014/main" id="{A5994F05-29C5-D749-91FD-4D7524C46E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10" name="Group 253">
              <a:extLst>
                <a:ext uri="{FF2B5EF4-FFF2-40B4-BE49-F238E27FC236}">
                  <a16:creationId xmlns:a16="http://schemas.microsoft.com/office/drawing/2014/main" id="{9C0475AE-6717-6C40-8A84-28E779100B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65" name="TextBox 310">
                <a:extLst>
                  <a:ext uri="{FF2B5EF4-FFF2-40B4-BE49-F238E27FC236}">
                    <a16:creationId xmlns:a16="http://schemas.microsoft.com/office/drawing/2014/main" id="{26C0982C-5222-794B-9D20-58EE674FAB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4611" name="Group 254">
              <a:extLst>
                <a:ext uri="{FF2B5EF4-FFF2-40B4-BE49-F238E27FC236}">
                  <a16:creationId xmlns:a16="http://schemas.microsoft.com/office/drawing/2014/main" id="{51DC44D1-CE16-8047-873B-3AD9A87615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63" name="TextBox 308">
                <a:extLst>
                  <a:ext uri="{FF2B5EF4-FFF2-40B4-BE49-F238E27FC236}">
                    <a16:creationId xmlns:a16="http://schemas.microsoft.com/office/drawing/2014/main" id="{64F8DC52-236E-9743-94BB-BDC1C320C2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12" name="Group 255">
              <a:extLst>
                <a:ext uri="{FF2B5EF4-FFF2-40B4-BE49-F238E27FC236}">
                  <a16:creationId xmlns:a16="http://schemas.microsoft.com/office/drawing/2014/main" id="{C8CC0D67-5DB6-D348-9FA8-F490C8A13B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24660" name="TextBox 305">
                <a:extLst>
                  <a:ext uri="{FF2B5EF4-FFF2-40B4-BE49-F238E27FC236}">
                    <a16:creationId xmlns:a16="http://schemas.microsoft.com/office/drawing/2014/main" id="{BFAA88DE-2C4D-5F4D-9EDB-AB11FF3EE6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13" name="Group 256">
              <a:extLst>
                <a:ext uri="{FF2B5EF4-FFF2-40B4-BE49-F238E27FC236}">
                  <a16:creationId xmlns:a16="http://schemas.microsoft.com/office/drawing/2014/main" id="{23DE32D4-B321-6F4B-8EE0-7691A71741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24658" name="TextBox 303">
                <a:extLst>
                  <a:ext uri="{FF2B5EF4-FFF2-40B4-BE49-F238E27FC236}">
                    <a16:creationId xmlns:a16="http://schemas.microsoft.com/office/drawing/2014/main" id="{D5232572-30BD-9540-A7EB-D7C674DD2D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14" name="Group 257">
              <a:extLst>
                <a:ext uri="{FF2B5EF4-FFF2-40B4-BE49-F238E27FC236}">
                  <a16:creationId xmlns:a16="http://schemas.microsoft.com/office/drawing/2014/main" id="{DA09347E-5640-984C-8B34-6D34C9F618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24656" name="TextBox 301">
                <a:extLst>
                  <a:ext uri="{FF2B5EF4-FFF2-40B4-BE49-F238E27FC236}">
                    <a16:creationId xmlns:a16="http://schemas.microsoft.com/office/drawing/2014/main" id="{90BD5E78-E0AE-D548-B8F6-62F38817E2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15" name="Group 258">
              <a:extLst>
                <a:ext uri="{FF2B5EF4-FFF2-40B4-BE49-F238E27FC236}">
                  <a16:creationId xmlns:a16="http://schemas.microsoft.com/office/drawing/2014/main" id="{800E9439-3438-B445-AD57-0D556DD90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24650" name="Group 295">
                <a:extLst>
                  <a:ext uri="{FF2B5EF4-FFF2-40B4-BE49-F238E27FC236}">
                    <a16:creationId xmlns:a16="http://schemas.microsoft.com/office/drawing/2014/main" id="{857F2308-A080-A34E-B25C-E6501E4CB5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24654" name="TextBox 299">
                  <a:extLst>
                    <a:ext uri="{FF2B5EF4-FFF2-40B4-BE49-F238E27FC236}">
                      <a16:creationId xmlns:a16="http://schemas.microsoft.com/office/drawing/2014/main" id="{BC3C8EEF-6687-2845-9D60-282EB7D1DD1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651" name="Group 296">
                <a:extLst>
                  <a:ext uri="{FF2B5EF4-FFF2-40B4-BE49-F238E27FC236}">
                    <a16:creationId xmlns:a16="http://schemas.microsoft.com/office/drawing/2014/main" id="{D88F6BE6-A4BA-9843-928B-5632CE1F6A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24652" name="TextBox 297">
                  <a:extLst>
                    <a:ext uri="{FF2B5EF4-FFF2-40B4-BE49-F238E27FC236}">
                      <a16:creationId xmlns:a16="http://schemas.microsoft.com/office/drawing/2014/main" id="{BC952C6C-0C08-3449-8AFE-6FAEB7F339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616" name="Group 259">
              <a:extLst>
                <a:ext uri="{FF2B5EF4-FFF2-40B4-BE49-F238E27FC236}">
                  <a16:creationId xmlns:a16="http://schemas.microsoft.com/office/drawing/2014/main" id="{58586477-8037-F341-8BE1-C49F2C50E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49" name="TextBox 294">
                <a:extLst>
                  <a:ext uri="{FF2B5EF4-FFF2-40B4-BE49-F238E27FC236}">
                    <a16:creationId xmlns:a16="http://schemas.microsoft.com/office/drawing/2014/main" id="{152E71BA-04FC-9246-A6B4-CA6D12AFDB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17" name="Group 260">
              <a:extLst>
                <a:ext uri="{FF2B5EF4-FFF2-40B4-BE49-F238E27FC236}">
                  <a16:creationId xmlns:a16="http://schemas.microsoft.com/office/drawing/2014/main" id="{CCF34B45-C000-774B-AA82-91579327A8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24646" name="TextBox 291">
                <a:extLst>
                  <a:ext uri="{FF2B5EF4-FFF2-40B4-BE49-F238E27FC236}">
                    <a16:creationId xmlns:a16="http://schemas.microsoft.com/office/drawing/2014/main" id="{6DF42DF5-82AD-8148-A3AD-FEB9E4D667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18" name="Group 261">
              <a:extLst>
                <a:ext uri="{FF2B5EF4-FFF2-40B4-BE49-F238E27FC236}">
                  <a16:creationId xmlns:a16="http://schemas.microsoft.com/office/drawing/2014/main" id="{BBBABD5E-AB11-D340-A8E0-AC3B8C0FEE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24644" name="TextBox 289">
                <a:extLst>
                  <a:ext uri="{FF2B5EF4-FFF2-40B4-BE49-F238E27FC236}">
                    <a16:creationId xmlns:a16="http://schemas.microsoft.com/office/drawing/2014/main" id="{C33B5A2C-3D84-6544-9BF2-BBE1F4C5BB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19" name="Group 262">
              <a:extLst>
                <a:ext uri="{FF2B5EF4-FFF2-40B4-BE49-F238E27FC236}">
                  <a16:creationId xmlns:a16="http://schemas.microsoft.com/office/drawing/2014/main" id="{B6911075-01DD-4647-8E68-F5926CEF0E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43" name="TextBox 288">
                <a:extLst>
                  <a:ext uri="{FF2B5EF4-FFF2-40B4-BE49-F238E27FC236}">
                    <a16:creationId xmlns:a16="http://schemas.microsoft.com/office/drawing/2014/main" id="{692F882A-E617-FE4C-A23C-E21A686B0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20" name="Group 263">
              <a:extLst>
                <a:ext uri="{FF2B5EF4-FFF2-40B4-BE49-F238E27FC236}">
                  <a16:creationId xmlns:a16="http://schemas.microsoft.com/office/drawing/2014/main" id="{F4877924-77D9-EB42-A1FE-1504652484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4641" name="TextBox 286">
                <a:extLst>
                  <a:ext uri="{FF2B5EF4-FFF2-40B4-BE49-F238E27FC236}">
                    <a16:creationId xmlns:a16="http://schemas.microsoft.com/office/drawing/2014/main" id="{4B15AD98-C175-C542-B3BB-70B596EAF8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4621" name="Group 264">
              <a:extLst>
                <a:ext uri="{FF2B5EF4-FFF2-40B4-BE49-F238E27FC236}">
                  <a16:creationId xmlns:a16="http://schemas.microsoft.com/office/drawing/2014/main" id="{208F8622-F3CE-B540-AC24-34450CBCD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24638" name="TextBox 283">
                <a:extLst>
                  <a:ext uri="{FF2B5EF4-FFF2-40B4-BE49-F238E27FC236}">
                    <a16:creationId xmlns:a16="http://schemas.microsoft.com/office/drawing/2014/main" id="{A86D4612-5411-3941-A376-17CF7E5884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22" name="Group 265">
              <a:extLst>
                <a:ext uri="{FF2B5EF4-FFF2-40B4-BE49-F238E27FC236}">
                  <a16:creationId xmlns:a16="http://schemas.microsoft.com/office/drawing/2014/main" id="{F6300A7F-6549-744C-A0D7-EBD9FC5CA8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24636" name="TextBox 280">
                <a:extLst>
                  <a:ext uri="{FF2B5EF4-FFF2-40B4-BE49-F238E27FC236}">
                    <a16:creationId xmlns:a16="http://schemas.microsoft.com/office/drawing/2014/main" id="{E6AF3E9F-7FFE-F64D-A9F4-FE04EF9388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23" name="Group 266">
              <a:extLst>
                <a:ext uri="{FF2B5EF4-FFF2-40B4-BE49-F238E27FC236}">
                  <a16:creationId xmlns:a16="http://schemas.microsoft.com/office/drawing/2014/main" id="{1EA18C6F-1FDF-D747-86A9-029F91C707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24634" name="TextBox 278">
                <a:extLst>
                  <a:ext uri="{FF2B5EF4-FFF2-40B4-BE49-F238E27FC236}">
                    <a16:creationId xmlns:a16="http://schemas.microsoft.com/office/drawing/2014/main" id="{63EF63B7-096D-5A41-A354-74BA76E2A7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4624" name="Group 267">
              <a:extLst>
                <a:ext uri="{FF2B5EF4-FFF2-40B4-BE49-F238E27FC236}">
                  <a16:creationId xmlns:a16="http://schemas.microsoft.com/office/drawing/2014/main" id="{63D178D9-4716-4845-B5A8-D9B4889FFD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24628" name="Group 272">
                <a:extLst>
                  <a:ext uri="{FF2B5EF4-FFF2-40B4-BE49-F238E27FC236}">
                    <a16:creationId xmlns:a16="http://schemas.microsoft.com/office/drawing/2014/main" id="{9DFC261A-53F5-DD43-A472-D5868D469C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4629" name="Group 273">
                <a:extLst>
                  <a:ext uri="{FF2B5EF4-FFF2-40B4-BE49-F238E27FC236}">
                    <a16:creationId xmlns:a16="http://schemas.microsoft.com/office/drawing/2014/main" id="{F9CCA175-DF19-6F46-ADC0-F190510951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24630" name="TextBox 274">
                  <a:extLst>
                    <a:ext uri="{FF2B5EF4-FFF2-40B4-BE49-F238E27FC236}">
                      <a16:creationId xmlns:a16="http://schemas.microsoft.com/office/drawing/2014/main" id="{B065FCDA-2D9B-8847-851E-A99F1B829BD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4625" name="Group 268">
              <a:extLst>
                <a:ext uri="{FF2B5EF4-FFF2-40B4-BE49-F238E27FC236}">
                  <a16:creationId xmlns:a16="http://schemas.microsoft.com/office/drawing/2014/main" id="{D8C6D91A-C524-CB48-9C44-210A0865B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24626" name="TextBox 270">
                <a:extLst>
                  <a:ext uri="{FF2B5EF4-FFF2-40B4-BE49-F238E27FC236}">
                    <a16:creationId xmlns:a16="http://schemas.microsoft.com/office/drawing/2014/main" id="{E93018AE-72D6-7546-BA26-2E7D4AEFC6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4580" name="Group 404">
            <a:extLst>
              <a:ext uri="{FF2B5EF4-FFF2-40B4-BE49-F238E27FC236}">
                <a16:creationId xmlns:a16="http://schemas.microsoft.com/office/drawing/2014/main" id="{50C18026-268F-994D-8ED1-35B149F93B50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24583" name="TextBox 405">
              <a:extLst>
                <a:ext uri="{FF2B5EF4-FFF2-40B4-BE49-F238E27FC236}">
                  <a16:creationId xmlns:a16="http://schemas.microsoft.com/office/drawing/2014/main" id="{B8E2D6F8-3AB7-B94A-A75B-D867474473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586" name="TextBox 411">
              <a:extLst>
                <a:ext uri="{FF2B5EF4-FFF2-40B4-BE49-F238E27FC236}">
                  <a16:creationId xmlns:a16="http://schemas.microsoft.com/office/drawing/2014/main" id="{D5B58524-0965-1A48-9B64-D1F39F9BEA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588" name="TextBox 413">
              <a:extLst>
                <a:ext uri="{FF2B5EF4-FFF2-40B4-BE49-F238E27FC236}">
                  <a16:creationId xmlns:a16="http://schemas.microsoft.com/office/drawing/2014/main" id="{23B1CE43-8675-AE41-8E9D-598A569DE9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5761038" y="2873375"/>
            <a:ext cx="1090612" cy="1949450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4582" name="TextBox 347">
            <a:extLst>
              <a:ext uri="{FF2B5EF4-FFF2-40B4-BE49-F238E27FC236}">
                <a16:creationId xmlns:a16="http://schemas.microsoft.com/office/drawing/2014/main" id="{31A79A17-77D0-724E-B065-FE0B8281BB3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6" y="2427289"/>
            <a:ext cx="182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Arithmetic Logic Unit</a:t>
            </a:r>
          </a:p>
        </p:txBody>
      </p:sp>
    </p:spTree>
  </p:cSld>
  <p:clrMapOvr>
    <a:masterClrMapping/>
  </p:clrMapOvr>
</p:sld>
</file>

<file path=ppt/slides/slide1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6E89F5F-5FB0-CF4D-ABF5-F0E7DEA11631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Comparison of Unsigned Numbers</a:t>
            </a:r>
          </a:p>
        </p:txBody>
      </p:sp>
      <p:sp>
        <p:nvSpPr>
          <p:cNvPr id="3" name="Rectangle 2">
            <a:extLst>
              <a:ext uri="{FF2B5EF4-FFF2-40B4-BE49-F238E27FC236}">
                <a16:creationId xmlns:a16="http://schemas.microsoft.com/office/drawing/2014/main" id="{6C56FD5A-C7FF-3249-8092-6A72A32D2D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4400" y="3581400"/>
            <a:ext cx="9144000" cy="685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anchor="ctr"/>
          <a:lstStyle>
            <a:lvl1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+mj-lt"/>
                <a:ea typeface="ＭＳ Ｐゴシック" panose="020B0600070205080204" pitchFamily="34" charset="-128"/>
                <a:cs typeface="MS PGothic" charset="0"/>
              </a:defRPr>
            </a:lvl1pPr>
            <a:lvl2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2pPr>
            <a:lvl3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3pPr>
            <a:lvl4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4pPr>
            <a:lvl5pPr algn="ctr" rtl="0" eaLnBrk="0" fontAlgn="base" hangingPunct="0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panose="020B0600070205080204" pitchFamily="34" charset="-128"/>
                <a:cs typeface="MS PGothic" charset="0"/>
              </a:defRPr>
            </a:lvl5pPr>
            <a:lvl6pPr marL="4572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6pPr>
            <a:lvl7pPr marL="9144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7pPr>
            <a:lvl8pPr marL="13716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8pPr>
            <a:lvl9pPr marL="1828800" algn="ctr" rtl="0" fontAlgn="base">
              <a:spcBef>
                <a:spcPct val="0"/>
              </a:spcBef>
              <a:spcAft>
                <a:spcPct val="0"/>
              </a:spcAft>
              <a:defRPr sz="3600" b="1">
                <a:solidFill>
                  <a:schemeClr val="tx1"/>
                </a:solidFill>
                <a:latin typeface="Arial" charset="0"/>
                <a:ea typeface="ＭＳ Ｐゴシック" charset="0"/>
              </a:defRPr>
            </a:lvl9pPr>
          </a:lstStyle>
          <a:p>
            <a:pPr eaLnBrk="1" hangingPunct="1">
              <a:defRPr/>
            </a:pPr>
            <a:r>
              <a:rPr lang="en-US" kern="0" dirty="0">
                <a:ea typeface="+mj-ea"/>
                <a:cs typeface="+mj-cs"/>
              </a:rPr>
              <a:t>(not supported by this CPU)</a:t>
            </a:r>
          </a:p>
        </p:txBody>
      </p:sp>
    </p:spTree>
  </p:cSld>
  <p:clrMapOvr>
    <a:masterClrMapping/>
  </p:clrMapOvr>
  <p:transition spd="slow"/>
</p:sld>
</file>

<file path=ppt/slides/slide1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081" name="Title 1">
            <a:extLst>
              <a:ext uri="{FF2B5EF4-FFF2-40B4-BE49-F238E27FC236}">
                <a16:creationId xmlns:a16="http://schemas.microsoft.com/office/drawing/2014/main" id="{EB833755-F2BC-A247-B122-E769925EEEE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Unsigned</a:t>
            </a: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Numbers</a:t>
            </a:r>
          </a:p>
        </p:txBody>
      </p:sp>
      <p:sp>
        <p:nvSpPr>
          <p:cNvPr id="174082" name="Content Placeholder 2">
            <a:extLst>
              <a:ext uri="{FF2B5EF4-FFF2-40B4-BE49-F238E27FC236}">
                <a16:creationId xmlns:a16="http://schemas.microsoft.com/office/drawing/2014/main" id="{9CD1E5DD-A7B9-A34C-8E88-B584280AC9F2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	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       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	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			</a:t>
            </a:r>
          </a:p>
        </p:txBody>
      </p:sp>
    </p:spTree>
  </p:cSld>
  <p:clrMapOvr>
    <a:masterClrMapping/>
  </p:clrMapOvr>
  <p:transition spd="slow"/>
</p:sld>
</file>

<file path=ppt/slides/slide1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5105" name="Title 1">
            <a:extLst>
              <a:ext uri="{FF2B5EF4-FFF2-40B4-BE49-F238E27FC236}">
                <a16:creationId xmlns:a16="http://schemas.microsoft.com/office/drawing/2014/main" id="{74B74D93-8734-804C-A0CF-02D6C8EFFAB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Unsigned</a:t>
            </a: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Numbers</a:t>
            </a:r>
          </a:p>
        </p:txBody>
      </p:sp>
      <p:sp>
        <p:nvSpPr>
          <p:cNvPr id="175106" name="Content Placeholder 2">
            <a:extLst>
              <a:ext uri="{FF2B5EF4-FFF2-40B4-BE49-F238E27FC236}">
                <a16:creationId xmlns:a16="http://schemas.microsoft.com/office/drawing/2014/main" id="{28D83A55-7A37-2A49-8B3E-8D99F145ED80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/ Above	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/ Above or Equal       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/ Below				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 / Below or Equal		</a:t>
            </a:r>
          </a:p>
        </p:txBody>
      </p:sp>
    </p:spTree>
  </p:cSld>
  <p:clrMapOvr>
    <a:masterClrMapping/>
  </p:clrMapOvr>
  <p:transition spd="slow"/>
</p:sld>
</file>

<file path=ppt/slides/slide1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129" name="Title 1">
            <a:extLst>
              <a:ext uri="{FF2B5EF4-FFF2-40B4-BE49-F238E27FC236}">
                <a16:creationId xmlns:a16="http://schemas.microsoft.com/office/drawing/2014/main" id="{CD14611F-88D5-1344-92A9-E962DEDB2A3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Unsigned</a:t>
            </a: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Numbers</a:t>
            </a:r>
          </a:p>
        </p:txBody>
      </p:sp>
      <p:sp>
        <p:nvSpPr>
          <p:cNvPr id="176130" name="Content Placeholder 2">
            <a:extLst>
              <a:ext uri="{FF2B5EF4-FFF2-40B4-BE49-F238E27FC236}">
                <a16:creationId xmlns:a16="http://schemas.microsoft.com/office/drawing/2014/main" id="{2E3218E2-878D-B548-9C4C-727C15EE7E2B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	ZF = 1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	ZF = 0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				ZF = 0  and  CF = 1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       		CF = 1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				CF = 0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			ZF = 1  or  CF = 0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  <p:transition spd="slow"/>
</p:sld>
</file>

<file path=ppt/slides/slide1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7153" name="Title 1">
            <a:extLst>
              <a:ext uri="{FF2B5EF4-FFF2-40B4-BE49-F238E27FC236}">
                <a16:creationId xmlns:a16="http://schemas.microsoft.com/office/drawing/2014/main" id="{5EE2C22F-5E3F-D24F-A193-5507FFEAF71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Unsigned</a:t>
            </a: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Numbers</a:t>
            </a:r>
          </a:p>
        </p:txBody>
      </p:sp>
      <p:sp>
        <p:nvSpPr>
          <p:cNvPr id="177154" name="Content Placeholder 2">
            <a:extLst>
              <a:ext uri="{FF2B5EF4-FFF2-40B4-BE49-F238E27FC236}">
                <a16:creationId xmlns:a16="http://schemas.microsoft.com/office/drawing/2014/main" id="{47F805B1-A9D4-644B-BEBE-A4123A169CC2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				ZF  •  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Greater or Equal	         		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				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Less or Equal			ZF  +  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77155" name="Straight Connector 4">
            <a:extLst>
              <a:ext uri="{FF2B5EF4-FFF2-40B4-BE49-F238E27FC236}">
                <a16:creationId xmlns:a16="http://schemas.microsoft.com/office/drawing/2014/main" id="{C9342D4A-A318-BA41-8520-B40C4FBE7E42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21336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7156" name="Straight Connector 5">
            <a:extLst>
              <a:ext uri="{FF2B5EF4-FFF2-40B4-BE49-F238E27FC236}">
                <a16:creationId xmlns:a16="http://schemas.microsoft.com/office/drawing/2014/main" id="{2C3648DB-61D2-7245-909B-01F4BDB7E646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6600" y="5638800"/>
            <a:ext cx="336550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7157" name="Straight Connector 4">
            <a:extLst>
              <a:ext uri="{FF2B5EF4-FFF2-40B4-BE49-F238E27FC236}">
                <a16:creationId xmlns:a16="http://schemas.microsoft.com/office/drawing/2014/main" id="{D0635098-933D-C244-9B04-A82042C86480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29718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7158" name="Straight Connector 4">
            <a:extLst>
              <a:ext uri="{FF2B5EF4-FFF2-40B4-BE49-F238E27FC236}">
                <a16:creationId xmlns:a16="http://schemas.microsoft.com/office/drawing/2014/main" id="{62A1B0BB-75B1-3446-92C6-18DE7FDCACF9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47244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 spd="slow"/>
</p:sld>
</file>

<file path=ppt/slides/slide1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8177" name="Title 1">
            <a:extLst>
              <a:ext uri="{FF2B5EF4-FFF2-40B4-BE49-F238E27FC236}">
                <a16:creationId xmlns:a16="http://schemas.microsoft.com/office/drawing/2014/main" id="{9F877D36-7BAC-364F-9D6C-6AA6B2198A6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Comparison of </a:t>
            </a:r>
            <a:r>
              <a:rPr lang="en-US" altLang="en-US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Unsigned</a:t>
            </a: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Numbers</a:t>
            </a:r>
          </a:p>
        </p:txBody>
      </p:sp>
      <p:sp>
        <p:nvSpPr>
          <p:cNvPr id="178178" name="Content Placeholder 2">
            <a:extLst>
              <a:ext uri="{FF2B5EF4-FFF2-40B4-BE49-F238E27FC236}">
                <a16:creationId xmlns:a16="http://schemas.microsoft.com/office/drawing/2014/main" id="{514D466D-5D5E-C94F-80CE-A8F5D9A9AB25}"/>
              </a:ext>
            </a:extLst>
          </p:cNvPr>
          <p:cNvSpPr txBox="1">
            <a:spLocks noGrp="1"/>
          </p:cNvSpPr>
          <p:nvPr>
            <p:ph idx="1"/>
          </p:nvPr>
        </p:nvSpPr>
        <p:spPr>
          <a:xfrm>
            <a:off x="1524000" y="838200"/>
            <a:ext cx="7924800" cy="5486400"/>
          </a:xfrm>
        </p:spPr>
        <p:txBody>
          <a:bodyPr/>
          <a:lstStyle/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Equal	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Not equal  			ZF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Above				ZF  •  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Above or Equal	         		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Below				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Below or Equal			ZF  +  CF</a:t>
            </a:r>
          </a:p>
          <a:p>
            <a:pPr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FontTx/>
              <a:buChar char="•"/>
            </a:pPr>
            <a:endParaRPr lang="en-US" altLang="en-US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cxnSp>
        <p:nvCxnSpPr>
          <p:cNvPr id="178179" name="Straight Connector 4">
            <a:extLst>
              <a:ext uri="{FF2B5EF4-FFF2-40B4-BE49-F238E27FC236}">
                <a16:creationId xmlns:a16="http://schemas.microsoft.com/office/drawing/2014/main" id="{972AD82D-D24C-8446-8BE8-E97601E05CA7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21336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8180" name="Straight Connector 5">
            <a:extLst>
              <a:ext uri="{FF2B5EF4-FFF2-40B4-BE49-F238E27FC236}">
                <a16:creationId xmlns:a16="http://schemas.microsoft.com/office/drawing/2014/main" id="{DE7FD419-5C05-E44C-9B39-D2FD75C663B8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7086600" y="5638800"/>
            <a:ext cx="336550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8181" name="Straight Connector 4">
            <a:extLst>
              <a:ext uri="{FF2B5EF4-FFF2-40B4-BE49-F238E27FC236}">
                <a16:creationId xmlns:a16="http://schemas.microsoft.com/office/drawing/2014/main" id="{56444EA3-2454-AB4A-900B-D4043D6D3C31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29718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  <p:cxnSp>
        <p:nvCxnSpPr>
          <p:cNvPr id="178182" name="Straight Connector 4">
            <a:extLst>
              <a:ext uri="{FF2B5EF4-FFF2-40B4-BE49-F238E27FC236}">
                <a16:creationId xmlns:a16="http://schemas.microsoft.com/office/drawing/2014/main" id="{EC6496B4-DB68-8248-BB41-2C9A16247EFD}"/>
              </a:ext>
            </a:extLst>
          </p:cNvPr>
          <p:cNvCxnSpPr>
            <a:cxnSpLocks noChangeShapeType="1"/>
          </p:cNvCxnSpPr>
          <p:nvPr/>
        </p:nvCxnSpPr>
        <p:spPr bwMode="auto">
          <a:xfrm>
            <a:off x="6172201" y="4724400"/>
            <a:ext cx="334963" cy="0"/>
          </a:xfrm>
          <a:prstGeom prst="line">
            <a:avLst/>
          </a:prstGeom>
          <a:noFill/>
          <a:ln w="38100" algn="ctr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</p:cxnSp>
    </p:spTree>
  </p:cSld>
  <p:clrMapOvr>
    <a:masterClrMapping/>
  </p:clrMapOvr>
  <p:transition spd="slow"/>
</p:sld>
</file>

<file path=ppt/slides/slide1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9201" name="Title 1">
            <a:extLst>
              <a:ext uri="{FF2B5EF4-FFF2-40B4-BE49-F238E27FC236}">
                <a16:creationId xmlns:a16="http://schemas.microsoft.com/office/drawing/2014/main" id="{669BB801-AD7C-D743-958C-2EF6EF6E87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2733675"/>
            <a:ext cx="9144000" cy="1322388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Simulation of the For Loop program</a:t>
            </a:r>
            <a:b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that adds the numbers from 1 to 5</a:t>
            </a:r>
          </a:p>
        </p:txBody>
      </p:sp>
    </p:spTree>
  </p:cSld>
  <p:clrMapOvr>
    <a:masterClrMapping/>
  </p:clrMapOvr>
</p:sld>
</file>

<file path=ppt/slides/slide1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0225" name="Text Placeholder 2">
            <a:extLst>
              <a:ext uri="{FF2B5EF4-FFF2-40B4-BE49-F238E27FC236}">
                <a16:creationId xmlns:a16="http://schemas.microsoft.com/office/drawing/2014/main" id="{4E6633F3-7E7E-B248-8BE6-7B200119D6BA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146176" y="1087438"/>
            <a:ext cx="3762375" cy="5207000"/>
          </a:xfrm>
        </p:spPr>
        <p:txBody>
          <a:bodyPr/>
          <a:lstStyle/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// C Version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// using a for loop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1400">
              <a:solidFill>
                <a:srgbClr val="000000"/>
              </a:solidFill>
              <a:latin typeface="Courier" pitchFamily="2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int N=5;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int i;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int sum;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1400">
              <a:solidFill>
                <a:srgbClr val="000000"/>
              </a:solidFill>
              <a:latin typeface="Courier" pitchFamily="2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int main()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{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sum=0;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for(i=1; i&lt;=N; i++) {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   sum+=i;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}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1400">
              <a:solidFill>
                <a:srgbClr val="000000"/>
              </a:solidFill>
              <a:latin typeface="Courier" pitchFamily="2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// printf("%d\n", sum);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1400">
                <a:solidFill>
                  <a:srgbClr val="000000"/>
                </a:solidFill>
                <a:latin typeface="Courier" pitchFamily="2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}</a:t>
            </a:r>
          </a:p>
        </p:txBody>
      </p:sp>
      <p:sp>
        <p:nvSpPr>
          <p:cNvPr id="180226" name="Title 1">
            <a:extLst>
              <a:ext uri="{FF2B5EF4-FFF2-40B4-BE49-F238E27FC236}">
                <a16:creationId xmlns:a16="http://schemas.microsoft.com/office/drawing/2014/main" id="{41CA27EA-E26A-1548-B063-8502A79FDE5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23813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Add the numbers from 1 to 5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737420A-DB51-E947-80F4-01870CA9D287}"/>
              </a:ext>
            </a:extLst>
          </p:cNvPr>
          <p:cNvCxnSpPr/>
          <p:nvPr/>
        </p:nvCxnSpPr>
        <p:spPr>
          <a:xfrm>
            <a:off x="4883150" y="1343025"/>
            <a:ext cx="0" cy="501173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0228" name="Text Placeholder 2">
            <a:extLst>
              <a:ext uri="{FF2B5EF4-FFF2-40B4-BE49-F238E27FC236}">
                <a16:creationId xmlns:a16="http://schemas.microsoft.com/office/drawing/2014/main" id="{6FCBC58D-B81C-C94D-906D-EF77B08718BB}"/>
              </a:ext>
            </a:extLst>
          </p:cNvPr>
          <p:cNvSpPr txBox="1">
            <a:spLocks/>
          </p:cNvSpPr>
          <p:nvPr/>
        </p:nvSpPr>
        <p:spPr bwMode="auto">
          <a:xfrm>
            <a:off x="5124451" y="1087438"/>
            <a:ext cx="4703763" cy="494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; Assembly Version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.data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N        BYTE    5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i        BYTE   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sum      BYTE   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.code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LOADI  B, 0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LOADI  A, 1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   D, [N]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Loop:   CMP    A, D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BRG    End 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Add:    </a:t>
            </a:r>
            <a:r>
              <a:rPr lang="en-US" altLang="en-US" b="1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b="1">
                <a:latin typeface="Courier" pitchFamily="2" charset="0"/>
              </a:rPr>
              <a:t>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JUMP   Loop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End:    STORE  [sum], B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</p:txBody>
      </p:sp>
    </p:spTree>
  </p:cSld>
  <p:clrMapOvr>
    <a:masterClrMapping/>
  </p:clrMapOvr>
</p:sld>
</file>

<file path=ppt/slides/slide1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49" name="Title 1">
            <a:extLst>
              <a:ext uri="{FF2B5EF4-FFF2-40B4-BE49-F238E27FC236}">
                <a16:creationId xmlns:a16="http://schemas.microsoft.com/office/drawing/2014/main" id="{D99A5789-FF55-0044-BB39-6B96E99DA82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23813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Add the numbers from 1 to 5</a:t>
            </a:r>
          </a:p>
        </p:txBody>
      </p:sp>
      <p:cxnSp>
        <p:nvCxnSpPr>
          <p:cNvPr id="3" name="Straight Connector 2">
            <a:extLst>
              <a:ext uri="{FF2B5EF4-FFF2-40B4-BE49-F238E27FC236}">
                <a16:creationId xmlns:a16="http://schemas.microsoft.com/office/drawing/2014/main" id="{F737420A-DB51-E947-80F4-01870CA9D287}"/>
              </a:ext>
            </a:extLst>
          </p:cNvPr>
          <p:cNvCxnSpPr/>
          <p:nvPr/>
        </p:nvCxnSpPr>
        <p:spPr>
          <a:xfrm>
            <a:off x="4883150" y="1343025"/>
            <a:ext cx="0" cy="5011738"/>
          </a:xfrm>
          <a:prstGeom prst="line">
            <a:avLst/>
          </a:prstGeom>
          <a:ln w="19050">
            <a:solidFill>
              <a:schemeClr val="bg1">
                <a:lumMod val="6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81251" name="Text Placeholder 2">
            <a:extLst>
              <a:ext uri="{FF2B5EF4-FFF2-40B4-BE49-F238E27FC236}">
                <a16:creationId xmlns:a16="http://schemas.microsoft.com/office/drawing/2014/main" id="{C3EA05CD-9541-CE4C-B346-2F360E5C61F3}"/>
              </a:ext>
            </a:extLst>
          </p:cNvPr>
          <p:cNvSpPr txBox="1">
            <a:spLocks/>
          </p:cNvSpPr>
          <p:nvPr/>
        </p:nvSpPr>
        <p:spPr bwMode="auto">
          <a:xfrm>
            <a:off x="5124451" y="1087438"/>
            <a:ext cx="4703763" cy="4940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; Assembly Version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.data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N        BYTE    5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i        BYTE   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sum      BYTE   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.code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LOADI  B, 0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LOADI  A, 1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LOAD   D, [N]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Loop:   CMP    A, D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BRG    End 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Add:    </a:t>
            </a:r>
            <a:r>
              <a:rPr lang="en-US" altLang="en-US" b="1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b="1">
                <a:latin typeface="Courier" pitchFamily="2" charset="0"/>
              </a:rPr>
              <a:t>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        JUMP   Loop    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End:    STORE  [sum], B  </a:t>
            </a:r>
            <a:r>
              <a:rPr lang="en-US" altLang="en-US" b="1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</p:txBody>
      </p:sp>
      <p:sp>
        <p:nvSpPr>
          <p:cNvPr id="181252" name="Text Placeholder 2">
            <a:extLst>
              <a:ext uri="{FF2B5EF4-FFF2-40B4-BE49-F238E27FC236}">
                <a16:creationId xmlns:a16="http://schemas.microsoft.com/office/drawing/2014/main" id="{2444DEA4-F126-4743-9E00-5F2A16867F39}"/>
              </a:ext>
            </a:extLst>
          </p:cNvPr>
          <p:cNvSpPr txBox="1">
            <a:spLocks/>
          </p:cNvSpPr>
          <p:nvPr/>
        </p:nvSpPr>
        <p:spPr bwMode="auto">
          <a:xfrm>
            <a:off x="1265239" y="1093788"/>
            <a:ext cx="3119437" cy="529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rgbClr val="0070C0"/>
                </a:solidFill>
                <a:latin typeface="Courier" pitchFamily="2" charset="0"/>
              </a:rPr>
              <a:t>Machine Code Version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rgbClr val="0070C0"/>
                </a:solidFill>
                <a:latin typeface="Courier" pitchFamily="2" charset="0"/>
              </a:rPr>
              <a:t>Data Memory: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00000101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latin typeface="Courier" pitchFamily="2" charset="0"/>
              </a:rPr>
              <a:t>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>
              <a:latin typeface="Courier" pitchFamily="2" charset="0"/>
            </a:endParaRP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rgbClr val="0070C0"/>
                </a:solidFill>
                <a:latin typeface="Courier" pitchFamily="2" charset="0"/>
              </a:rPr>
              <a:t>Code Memory: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0011010000000000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0011000000000001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1000110000000000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1101001100000000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1111001000000011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0100010000000000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0101000000000001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1110000011111011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1010010000000010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/>
          </a:p>
        </p:txBody>
      </p:sp>
    </p:spTree>
  </p:cSld>
  <p:clrMapOvr>
    <a:masterClrMapping/>
  </p:clrMapOvr>
</p:sld>
</file>

<file path=ppt/slides/slide1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2273" name="TextBox 12">
            <a:extLst>
              <a:ext uri="{FF2B5EF4-FFF2-40B4-BE49-F238E27FC236}">
                <a16:creationId xmlns:a16="http://schemas.microsoft.com/office/drawing/2014/main" id="{F4B4DB57-76DA-7546-A38B-74F22A4E5A5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82274" name="Group 9">
            <a:extLst>
              <a:ext uri="{FF2B5EF4-FFF2-40B4-BE49-F238E27FC236}">
                <a16:creationId xmlns:a16="http://schemas.microsoft.com/office/drawing/2014/main" id="{88484AFC-A901-6F4D-B61F-E646ED665CBF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82277" name="Group 226">
              <a:extLst>
                <a:ext uri="{FF2B5EF4-FFF2-40B4-BE49-F238E27FC236}">
                  <a16:creationId xmlns:a16="http://schemas.microsoft.com/office/drawing/2014/main" id="{617DF62E-C6E7-C144-AE1D-A30836FCA9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7" name="TextBox 379">
                <a:extLst>
                  <a:ext uri="{FF2B5EF4-FFF2-40B4-BE49-F238E27FC236}">
                    <a16:creationId xmlns:a16="http://schemas.microsoft.com/office/drawing/2014/main" id="{5DF9DF7F-0713-734B-95CA-9B66491D54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2278" name="Group 227">
              <a:extLst>
                <a:ext uri="{FF2B5EF4-FFF2-40B4-BE49-F238E27FC236}">
                  <a16:creationId xmlns:a16="http://schemas.microsoft.com/office/drawing/2014/main" id="{5D908D50-6279-E84A-BACC-81DECD5B2F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5" name="TextBox 376">
                <a:extLst>
                  <a:ext uri="{FF2B5EF4-FFF2-40B4-BE49-F238E27FC236}">
                    <a16:creationId xmlns:a16="http://schemas.microsoft.com/office/drawing/2014/main" id="{FD58090F-AF5D-384C-8DCD-09857223A3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2279" name="Group 228">
              <a:extLst>
                <a:ext uri="{FF2B5EF4-FFF2-40B4-BE49-F238E27FC236}">
                  <a16:creationId xmlns:a16="http://schemas.microsoft.com/office/drawing/2014/main" id="{77A21A3E-E148-5C4B-9167-5E0B620EC9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3" name="TextBox 374">
                <a:extLst>
                  <a:ext uri="{FF2B5EF4-FFF2-40B4-BE49-F238E27FC236}">
                    <a16:creationId xmlns:a16="http://schemas.microsoft.com/office/drawing/2014/main" id="{6E4C7917-3E78-104A-A9C7-1A3D60F51E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2280" name="Group 229">
              <a:extLst>
                <a:ext uri="{FF2B5EF4-FFF2-40B4-BE49-F238E27FC236}">
                  <a16:creationId xmlns:a16="http://schemas.microsoft.com/office/drawing/2014/main" id="{420B4A10-1507-FC4A-8DE6-1694C89EF1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81" name="TextBox 372">
                <a:extLst>
                  <a:ext uri="{FF2B5EF4-FFF2-40B4-BE49-F238E27FC236}">
                    <a16:creationId xmlns:a16="http://schemas.microsoft.com/office/drawing/2014/main" id="{E8459EC0-0651-1B47-896A-282EC84AE8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2281" name="Group 230">
              <a:extLst>
                <a:ext uri="{FF2B5EF4-FFF2-40B4-BE49-F238E27FC236}">
                  <a16:creationId xmlns:a16="http://schemas.microsoft.com/office/drawing/2014/main" id="{9F376E40-0BA7-704B-897A-E443A538B3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79" name="TextBox 370">
                <a:extLst>
                  <a:ext uri="{FF2B5EF4-FFF2-40B4-BE49-F238E27FC236}">
                    <a16:creationId xmlns:a16="http://schemas.microsoft.com/office/drawing/2014/main" id="{2A15F432-A2AB-CF47-B2A1-9AEDEF33E2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82282" name="Group 232">
              <a:extLst>
                <a:ext uri="{FF2B5EF4-FFF2-40B4-BE49-F238E27FC236}">
                  <a16:creationId xmlns:a16="http://schemas.microsoft.com/office/drawing/2014/main" id="{0F9E7ADE-8899-E44E-A76F-183E9D6DA9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82376" name="TextBox 367">
                <a:extLst>
                  <a:ext uri="{FF2B5EF4-FFF2-40B4-BE49-F238E27FC236}">
                    <a16:creationId xmlns:a16="http://schemas.microsoft.com/office/drawing/2014/main" id="{A813D727-75AE-7942-9901-7AC8E2A4C1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2289" name="Group 358">
              <a:extLst>
                <a:ext uri="{FF2B5EF4-FFF2-40B4-BE49-F238E27FC236}">
                  <a16:creationId xmlns:a16="http://schemas.microsoft.com/office/drawing/2014/main" id="{2E667C7D-1777-0140-B9EF-4FFD2AA647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82358" name="Group 377">
                <a:extLst>
                  <a:ext uri="{FF2B5EF4-FFF2-40B4-BE49-F238E27FC236}">
                    <a16:creationId xmlns:a16="http://schemas.microsoft.com/office/drawing/2014/main" id="{CEB009ED-DD05-524F-9808-4DADCDC881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2363" name="TextBox 7">
                  <a:extLst>
                    <a:ext uri="{FF2B5EF4-FFF2-40B4-BE49-F238E27FC236}">
                      <a16:creationId xmlns:a16="http://schemas.microsoft.com/office/drawing/2014/main" id="{F149971D-7483-DD40-95D7-ABA3011177A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2364" name="Group 390">
                  <a:extLst>
                    <a:ext uri="{FF2B5EF4-FFF2-40B4-BE49-F238E27FC236}">
                      <a16:creationId xmlns:a16="http://schemas.microsoft.com/office/drawing/2014/main" id="{B2837797-0645-2E41-9A8B-016840EA2B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2365" name="TextBox 391">
                    <a:extLst>
                      <a:ext uri="{FF2B5EF4-FFF2-40B4-BE49-F238E27FC236}">
                        <a16:creationId xmlns:a16="http://schemas.microsoft.com/office/drawing/2014/main" id="{C8E4B5B9-C191-DA42-B748-342F9D6BCD1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25400">
                    <a:solidFill>
                      <a:srgbClr val="FF0000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FF0000"/>
                      </a:solidFill>
                    </a:endParaRPr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2359" name="TextBox 381">
                <a:extLst>
                  <a:ext uri="{FF2B5EF4-FFF2-40B4-BE49-F238E27FC236}">
                    <a16:creationId xmlns:a16="http://schemas.microsoft.com/office/drawing/2014/main" id="{F544B7E0-C0DF-A44E-9A17-48FFE6492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2361" name="TextBox 384">
                <a:extLst>
                  <a:ext uri="{FF2B5EF4-FFF2-40B4-BE49-F238E27FC236}">
                    <a16:creationId xmlns:a16="http://schemas.microsoft.com/office/drawing/2014/main" id="{D84CD678-A006-0B42-B5F7-FED561CB3A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2290" name="Freeform 15">
              <a:extLst>
                <a:ext uri="{FF2B5EF4-FFF2-40B4-BE49-F238E27FC236}">
                  <a16:creationId xmlns:a16="http://schemas.microsoft.com/office/drawing/2014/main" id="{0631E2B1-56B1-4F4F-A3AF-2003AB6C708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82291" name="Freeform 15">
              <a:extLst>
                <a:ext uri="{FF2B5EF4-FFF2-40B4-BE49-F238E27FC236}">
                  <a16:creationId xmlns:a16="http://schemas.microsoft.com/office/drawing/2014/main" id="{D2073CE5-C747-D541-9CDB-E7DCE1427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468" y="2919938"/>
              <a:ext cx="1979435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7100" y="4226458"/>
              <a:ext cx="250802" cy="181460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298" name="TextBox 294">
              <a:extLst>
                <a:ext uri="{FF2B5EF4-FFF2-40B4-BE49-F238E27FC236}">
                  <a16:creationId xmlns:a16="http://schemas.microsoft.com/office/drawing/2014/main" id="{118F021E-118B-8E47-83EC-12DF902D5D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300" name="TextBox 294">
              <a:extLst>
                <a:ext uri="{FF2B5EF4-FFF2-40B4-BE49-F238E27FC236}">
                  <a16:creationId xmlns:a16="http://schemas.microsoft.com/office/drawing/2014/main" id="{E86246C9-8C8E-634D-B136-3B901F3148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2302" name="TextBox 294">
              <a:extLst>
                <a:ext uri="{FF2B5EF4-FFF2-40B4-BE49-F238E27FC236}">
                  <a16:creationId xmlns:a16="http://schemas.microsoft.com/office/drawing/2014/main" id="{402EAE29-1BC5-A54F-B528-E11A430F01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82303" name="Group 1">
              <a:extLst>
                <a:ext uri="{FF2B5EF4-FFF2-40B4-BE49-F238E27FC236}">
                  <a16:creationId xmlns:a16="http://schemas.microsoft.com/office/drawing/2014/main" id="{FF1F5775-56D1-5143-8E78-FA4278DA553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82350" name="TextBox 483">
                <a:extLst>
                  <a:ext uri="{FF2B5EF4-FFF2-40B4-BE49-F238E27FC236}">
                    <a16:creationId xmlns:a16="http://schemas.microsoft.com/office/drawing/2014/main" id="{EAC345B4-9AEC-C849-A5AF-58E16A200C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82351" name="Group 43">
                <a:extLst>
                  <a:ext uri="{FF2B5EF4-FFF2-40B4-BE49-F238E27FC236}">
                    <a16:creationId xmlns:a16="http://schemas.microsoft.com/office/drawing/2014/main" id="{2CFE18CE-DCD2-D44F-8ADD-EB7E0A34C8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82353" name="Group 38">
                  <a:extLst>
                    <a:ext uri="{FF2B5EF4-FFF2-40B4-BE49-F238E27FC236}">
                      <a16:creationId xmlns:a16="http://schemas.microsoft.com/office/drawing/2014/main" id="{472E21B0-ABDD-DC4A-9904-0F0265E6246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82356" name="TextBox 39">
                    <a:extLst>
                      <a:ext uri="{FF2B5EF4-FFF2-40B4-BE49-F238E27FC236}">
                        <a16:creationId xmlns:a16="http://schemas.microsoft.com/office/drawing/2014/main" id="{254D4546-BC91-364A-A85F-101270EFE2D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2354" name="TextBox 41">
                  <a:extLst>
                    <a:ext uri="{FF2B5EF4-FFF2-40B4-BE49-F238E27FC236}">
                      <a16:creationId xmlns:a16="http://schemas.microsoft.com/office/drawing/2014/main" id="{AC164068-76DE-9F4F-8DA6-42235B421A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2305" name="TextBox 483">
              <a:extLst>
                <a:ext uri="{FF2B5EF4-FFF2-40B4-BE49-F238E27FC236}">
                  <a16:creationId xmlns:a16="http://schemas.microsoft.com/office/drawing/2014/main" id="{DE934C41-9B65-6349-9B52-F1E5B87E9E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2307" name="Group 251">
              <a:extLst>
                <a:ext uri="{FF2B5EF4-FFF2-40B4-BE49-F238E27FC236}">
                  <a16:creationId xmlns:a16="http://schemas.microsoft.com/office/drawing/2014/main" id="{78C1FBC0-C4CC-F348-AA8C-3B2176C7A6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2349" name="TextBox 314">
                <a:extLst>
                  <a:ext uri="{FF2B5EF4-FFF2-40B4-BE49-F238E27FC236}">
                    <a16:creationId xmlns:a16="http://schemas.microsoft.com/office/drawing/2014/main" id="{6426B15F-0881-424B-A877-B61A6BD067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2309" name="Group 225">
              <a:extLst>
                <a:ext uri="{FF2B5EF4-FFF2-40B4-BE49-F238E27FC236}">
                  <a16:creationId xmlns:a16="http://schemas.microsoft.com/office/drawing/2014/main" id="{1057F640-3516-CF4E-9A64-B71FAA5C46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82346" name="TextBox 380">
                <a:extLst>
                  <a:ext uri="{FF2B5EF4-FFF2-40B4-BE49-F238E27FC236}">
                    <a16:creationId xmlns:a16="http://schemas.microsoft.com/office/drawing/2014/main" id="{4DC399CD-3DED-5546-A5F3-212164CBD6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0" name="Group 225">
              <a:extLst>
                <a:ext uri="{FF2B5EF4-FFF2-40B4-BE49-F238E27FC236}">
                  <a16:creationId xmlns:a16="http://schemas.microsoft.com/office/drawing/2014/main" id="{DF825D66-625B-5147-B325-1B5781E7A3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82344" name="TextBox 380">
                <a:extLst>
                  <a:ext uri="{FF2B5EF4-FFF2-40B4-BE49-F238E27FC236}">
                    <a16:creationId xmlns:a16="http://schemas.microsoft.com/office/drawing/2014/main" id="{DF633D93-AF80-D24A-85B0-3AD92DAFD6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1" name="Group 225">
              <a:extLst>
                <a:ext uri="{FF2B5EF4-FFF2-40B4-BE49-F238E27FC236}">
                  <a16:creationId xmlns:a16="http://schemas.microsoft.com/office/drawing/2014/main" id="{7EE03F9A-6776-CC40-8BCE-B1BE44EB6B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82342" name="TextBox 380">
                <a:extLst>
                  <a:ext uri="{FF2B5EF4-FFF2-40B4-BE49-F238E27FC236}">
                    <a16:creationId xmlns:a16="http://schemas.microsoft.com/office/drawing/2014/main" id="{32691A1E-8502-F24E-A4D7-117AA40EFA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2" name="Group 225">
              <a:extLst>
                <a:ext uri="{FF2B5EF4-FFF2-40B4-BE49-F238E27FC236}">
                  <a16:creationId xmlns:a16="http://schemas.microsoft.com/office/drawing/2014/main" id="{A87267EA-772B-9043-9D8D-95FC7FFF21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82340" name="TextBox 380">
                <a:extLst>
                  <a:ext uri="{FF2B5EF4-FFF2-40B4-BE49-F238E27FC236}">
                    <a16:creationId xmlns:a16="http://schemas.microsoft.com/office/drawing/2014/main" id="{7741A137-3F5B-094F-ADFE-BC3C9A6FD3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3" name="Group 225">
              <a:extLst>
                <a:ext uri="{FF2B5EF4-FFF2-40B4-BE49-F238E27FC236}">
                  <a16:creationId xmlns:a16="http://schemas.microsoft.com/office/drawing/2014/main" id="{F7A25CB7-9548-8E48-94FD-F8122BE794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82338" name="TextBox 380">
                <a:extLst>
                  <a:ext uri="{FF2B5EF4-FFF2-40B4-BE49-F238E27FC236}">
                    <a16:creationId xmlns:a16="http://schemas.microsoft.com/office/drawing/2014/main" id="{447F988C-7B4C-244B-A3E0-031B9464E8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4" name="Group 3">
              <a:extLst>
                <a:ext uri="{FF2B5EF4-FFF2-40B4-BE49-F238E27FC236}">
                  <a16:creationId xmlns:a16="http://schemas.microsoft.com/office/drawing/2014/main" id="{191BF47D-A6AC-B24B-9A9A-317BD0EBF1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5" name="Group 112">
              <a:extLst>
                <a:ext uri="{FF2B5EF4-FFF2-40B4-BE49-F238E27FC236}">
                  <a16:creationId xmlns:a16="http://schemas.microsoft.com/office/drawing/2014/main" id="{9401D83A-1D54-7348-B5CC-85B570D1DB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2316" name="Group 5">
              <a:extLst>
                <a:ext uri="{FF2B5EF4-FFF2-40B4-BE49-F238E27FC236}">
                  <a16:creationId xmlns:a16="http://schemas.microsoft.com/office/drawing/2014/main" id="{B9CA36E6-F15D-164E-A4B4-0B2FDDAFDD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2324" name="TextBox 4">
                <a:extLst>
                  <a:ext uri="{FF2B5EF4-FFF2-40B4-BE49-F238E27FC236}">
                    <a16:creationId xmlns:a16="http://schemas.microsoft.com/office/drawing/2014/main" id="{CB60636F-5302-F64C-AF1E-78950D0D9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2320" name="TextBox 8">
              <a:extLst>
                <a:ext uri="{FF2B5EF4-FFF2-40B4-BE49-F238E27FC236}">
                  <a16:creationId xmlns:a16="http://schemas.microsoft.com/office/drawing/2014/main" id="{AC6FA24A-2B8D-8F4F-9A5F-0F60647DD8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2322" name="TextBox 128">
              <a:extLst>
                <a:ext uri="{FF2B5EF4-FFF2-40B4-BE49-F238E27FC236}">
                  <a16:creationId xmlns:a16="http://schemas.microsoft.com/office/drawing/2014/main" id="{955ED1B5-4A24-AF46-94E4-7AA153C20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82275" name="Text Placeholder 2">
            <a:extLst>
              <a:ext uri="{FF2B5EF4-FFF2-40B4-BE49-F238E27FC236}">
                <a16:creationId xmlns:a16="http://schemas.microsoft.com/office/drawing/2014/main" id="{A374133B-6D2B-744E-A55F-3E4C5A29B5CB}"/>
              </a:ext>
            </a:extLst>
          </p:cNvPr>
          <p:cNvSpPr txBox="1">
            <a:spLocks/>
          </p:cNvSpPr>
          <p:nvPr/>
        </p:nvSpPr>
        <p:spPr bwMode="auto">
          <a:xfrm>
            <a:off x="6905626" y="209550"/>
            <a:ext cx="2532063" cy="3011488"/>
          </a:xfrm>
          <a:prstGeom prst="rect">
            <a:avLst/>
          </a:prstGeom>
          <a:noFill/>
          <a:ln w="19050">
            <a:solidFill>
              <a:srgbClr val="FF0000"/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en-US" altLang="en-US" b="1">
                <a:solidFill>
                  <a:srgbClr val="0070C0"/>
                </a:solidFill>
                <a:latin typeface="Courier" pitchFamily="2" charset="0"/>
              </a:rPr>
              <a:t>Code Memory: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0011010000000000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0011000000000001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1000110000000000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1101001100000000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1111001000000011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0100010000000000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0101000000000001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1110000011111011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r>
              <a:rPr lang="nn-NO" altLang="en-US" b="1">
                <a:latin typeface="Courier" pitchFamily="2" charset="0"/>
              </a:rPr>
              <a:t>1010010000000010</a:t>
            </a:r>
          </a:p>
          <a:p>
            <a:pPr>
              <a:spcBef>
                <a:spcPts val="475"/>
              </a:spcBef>
              <a:buClr>
                <a:srgbClr val="000000"/>
              </a:buClr>
            </a:pPr>
            <a:endParaRPr lang="en-US" altLang="en-US" b="1"/>
          </a:p>
        </p:txBody>
      </p:sp>
      <p:cxnSp>
        <p:nvCxnSpPr>
          <p:cNvPr id="11" name="Straight Arrow Connector 10">
            <a:extLst>
              <a:ext uri="{FF2B5EF4-FFF2-40B4-BE49-F238E27FC236}">
                <a16:creationId xmlns:a16="http://schemas.microsoft.com/office/drawing/2014/main" id="{F5DABDB5-99F3-3140-BF3D-BBA4E0EE879E}"/>
              </a:ext>
            </a:extLst>
          </p:cNvPr>
          <p:cNvCxnSpPr>
            <a:cxnSpLocks/>
          </p:cNvCxnSpPr>
          <p:nvPr/>
        </p:nvCxnSpPr>
        <p:spPr>
          <a:xfrm flipH="1" flipV="1">
            <a:off x="3371850" y="1644650"/>
            <a:ext cx="3543300" cy="0"/>
          </a:xfrm>
          <a:prstGeom prst="straightConnector1">
            <a:avLst/>
          </a:prstGeom>
          <a:ln w="254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625" name="Title 1">
            <a:extLst>
              <a:ext uri="{FF2B5EF4-FFF2-40B4-BE49-F238E27FC236}">
                <a16:creationId xmlns:a16="http://schemas.microsoft.com/office/drawing/2014/main" id="{ED4CB324-B343-DD46-B743-9A066A61D01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26626" name="Group 10">
            <a:extLst>
              <a:ext uri="{FF2B5EF4-FFF2-40B4-BE49-F238E27FC236}">
                <a16:creationId xmlns:a16="http://schemas.microsoft.com/office/drawing/2014/main" id="{47C1107F-0F31-E648-900D-3470120F82FB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26627" name="Group 3">
              <a:extLst>
                <a:ext uri="{FF2B5EF4-FFF2-40B4-BE49-F238E27FC236}">
                  <a16:creationId xmlns:a16="http://schemas.microsoft.com/office/drawing/2014/main" id="{1071CEDA-6FD6-6A4F-8C69-999E89FC7B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6726" name="TextBox 472">
                <a:extLst>
                  <a:ext uri="{FF2B5EF4-FFF2-40B4-BE49-F238E27FC236}">
                    <a16:creationId xmlns:a16="http://schemas.microsoft.com/office/drawing/2014/main" id="{4DFF9306-110A-914D-B491-860C7694D641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628" name="Group 15">
              <a:extLst>
                <a:ext uri="{FF2B5EF4-FFF2-40B4-BE49-F238E27FC236}">
                  <a16:creationId xmlns:a16="http://schemas.microsoft.com/office/drawing/2014/main" id="{406F0229-115B-2D4F-8385-F34EB153E9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720" name="Group 53">
                <a:extLst>
                  <a:ext uri="{FF2B5EF4-FFF2-40B4-BE49-F238E27FC236}">
                    <a16:creationId xmlns:a16="http://schemas.microsoft.com/office/drawing/2014/main" id="{87A452AE-8C80-FA4E-B913-CE3C032095B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722" name="TextBox 128">
                  <a:extLst>
                    <a:ext uri="{FF2B5EF4-FFF2-40B4-BE49-F238E27FC236}">
                      <a16:creationId xmlns:a16="http://schemas.microsoft.com/office/drawing/2014/main" id="{45F8DFFA-6AC2-8B48-8D44-6BEECE3E5E3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629" name="Group 161">
              <a:extLst>
                <a:ext uri="{FF2B5EF4-FFF2-40B4-BE49-F238E27FC236}">
                  <a16:creationId xmlns:a16="http://schemas.microsoft.com/office/drawing/2014/main" id="{90119F19-2DBD-724A-B32B-C1818222FB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6714" name="Group 53">
                <a:extLst>
                  <a:ext uri="{FF2B5EF4-FFF2-40B4-BE49-F238E27FC236}">
                    <a16:creationId xmlns:a16="http://schemas.microsoft.com/office/drawing/2014/main" id="{DBE362DE-45D3-1547-AEB4-1B95739B12D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716" name="TextBox 128">
                  <a:extLst>
                    <a:ext uri="{FF2B5EF4-FFF2-40B4-BE49-F238E27FC236}">
                      <a16:creationId xmlns:a16="http://schemas.microsoft.com/office/drawing/2014/main" id="{D58C250D-0EE6-2241-BBED-62E35D381D2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6630" name="Group 182">
              <a:extLst>
                <a:ext uri="{FF2B5EF4-FFF2-40B4-BE49-F238E27FC236}">
                  <a16:creationId xmlns:a16="http://schemas.microsoft.com/office/drawing/2014/main" id="{398E7C82-0EB4-C14B-B417-43DCB74D1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26711" name="Rectangle 104">
                <a:extLst>
                  <a:ext uri="{FF2B5EF4-FFF2-40B4-BE49-F238E27FC236}">
                    <a16:creationId xmlns:a16="http://schemas.microsoft.com/office/drawing/2014/main" id="{4D0490BA-E866-0044-B6A6-0E9E96432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26712" name="Rectangle 132">
                <a:extLst>
                  <a:ext uri="{FF2B5EF4-FFF2-40B4-BE49-F238E27FC236}">
                    <a16:creationId xmlns:a16="http://schemas.microsoft.com/office/drawing/2014/main" id="{A882B6EC-976E-ED41-8121-F1C3FCDA06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26631" name="Group 168962">
              <a:extLst>
                <a:ext uri="{FF2B5EF4-FFF2-40B4-BE49-F238E27FC236}">
                  <a16:creationId xmlns:a16="http://schemas.microsoft.com/office/drawing/2014/main" id="{A0118E16-2B83-5241-9C5D-C714420D48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26705" name="Rectangle 104">
                <a:extLst>
                  <a:ext uri="{FF2B5EF4-FFF2-40B4-BE49-F238E27FC236}">
                    <a16:creationId xmlns:a16="http://schemas.microsoft.com/office/drawing/2014/main" id="{8BCD21E1-D861-4341-A118-FD52C040280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26706" name="Rectangle 132">
                <a:extLst>
                  <a:ext uri="{FF2B5EF4-FFF2-40B4-BE49-F238E27FC236}">
                    <a16:creationId xmlns:a16="http://schemas.microsoft.com/office/drawing/2014/main" id="{90FB24B0-36F0-F442-89DB-FF3CC8B3D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26707" name="Rectangle 136">
                <a:extLst>
                  <a:ext uri="{FF2B5EF4-FFF2-40B4-BE49-F238E27FC236}">
                    <a16:creationId xmlns:a16="http://schemas.microsoft.com/office/drawing/2014/main" id="{B015242F-CB7F-024B-A2EC-D4BA585AEE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26708" name="Rectangle 147">
                <a:extLst>
                  <a:ext uri="{FF2B5EF4-FFF2-40B4-BE49-F238E27FC236}">
                    <a16:creationId xmlns:a16="http://schemas.microsoft.com/office/drawing/2014/main" id="{38AF9F93-1C94-BA45-8B39-F07BE39439E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26709" name="Rectangle 147">
                <a:extLst>
                  <a:ext uri="{FF2B5EF4-FFF2-40B4-BE49-F238E27FC236}">
                    <a16:creationId xmlns:a16="http://schemas.microsoft.com/office/drawing/2014/main" id="{BEDB197B-C46C-744A-B46A-47CC94FCF8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6632" name="Group 192">
              <a:extLst>
                <a:ext uri="{FF2B5EF4-FFF2-40B4-BE49-F238E27FC236}">
                  <a16:creationId xmlns:a16="http://schemas.microsoft.com/office/drawing/2014/main" id="{2C14AC68-6417-C74D-A639-D0CA30E0A2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26700" name="Rectangle 104">
                <a:extLst>
                  <a:ext uri="{FF2B5EF4-FFF2-40B4-BE49-F238E27FC236}">
                    <a16:creationId xmlns:a16="http://schemas.microsoft.com/office/drawing/2014/main" id="{36C093C0-E54B-D547-BA89-B994DA1330A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26701" name="Rectangle 132">
                <a:extLst>
                  <a:ext uri="{FF2B5EF4-FFF2-40B4-BE49-F238E27FC236}">
                    <a16:creationId xmlns:a16="http://schemas.microsoft.com/office/drawing/2014/main" id="{3D937B8C-2440-024D-95D6-8681A5BAEF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26702" name="Rectangle 136">
                <a:extLst>
                  <a:ext uri="{FF2B5EF4-FFF2-40B4-BE49-F238E27FC236}">
                    <a16:creationId xmlns:a16="http://schemas.microsoft.com/office/drawing/2014/main" id="{2A87F559-3F75-7C47-B9D6-6A7E2CAC6D7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26703" name="Rectangle 147">
                <a:extLst>
                  <a:ext uri="{FF2B5EF4-FFF2-40B4-BE49-F238E27FC236}">
                    <a16:creationId xmlns:a16="http://schemas.microsoft.com/office/drawing/2014/main" id="{7B29E694-D658-CB4C-9DA0-F965970C7D9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642" name="TextBox 168963">
              <a:extLst>
                <a:ext uri="{FF2B5EF4-FFF2-40B4-BE49-F238E27FC236}">
                  <a16:creationId xmlns:a16="http://schemas.microsoft.com/office/drawing/2014/main" id="{01590C7D-B6FF-0747-970F-E79C58B6061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26643" name="TextBox 218">
              <a:extLst>
                <a:ext uri="{FF2B5EF4-FFF2-40B4-BE49-F238E27FC236}">
                  <a16:creationId xmlns:a16="http://schemas.microsoft.com/office/drawing/2014/main" id="{87F4E887-19AA-7B45-9279-F254632F40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6650" name="Rectangle 147">
              <a:extLst>
                <a:ext uri="{FF2B5EF4-FFF2-40B4-BE49-F238E27FC236}">
                  <a16:creationId xmlns:a16="http://schemas.microsoft.com/office/drawing/2014/main" id="{F6538A36-229A-BA4F-A4C6-716182B6F5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26651" name="Rectangle 147">
              <a:extLst>
                <a:ext uri="{FF2B5EF4-FFF2-40B4-BE49-F238E27FC236}">
                  <a16:creationId xmlns:a16="http://schemas.microsoft.com/office/drawing/2014/main" id="{255E5DAD-155F-5741-B730-C0EEF02847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26652" name="Rectangle 147">
              <a:extLst>
                <a:ext uri="{FF2B5EF4-FFF2-40B4-BE49-F238E27FC236}">
                  <a16:creationId xmlns:a16="http://schemas.microsoft.com/office/drawing/2014/main" id="{67A0201B-A17B-E249-9B71-F63ECB6F638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6654" name="Rectangle 147">
              <a:extLst>
                <a:ext uri="{FF2B5EF4-FFF2-40B4-BE49-F238E27FC236}">
                  <a16:creationId xmlns:a16="http://schemas.microsoft.com/office/drawing/2014/main" id="{DD825913-B75E-BE47-8239-952FE6099AE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6656" name="Group 5">
              <a:extLst>
                <a:ext uri="{FF2B5EF4-FFF2-40B4-BE49-F238E27FC236}">
                  <a16:creationId xmlns:a16="http://schemas.microsoft.com/office/drawing/2014/main" id="{DA9DE1A5-428B-0141-923D-E5CBC92D4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657" name="TextBox 77">
              <a:extLst>
                <a:ext uri="{FF2B5EF4-FFF2-40B4-BE49-F238E27FC236}">
                  <a16:creationId xmlns:a16="http://schemas.microsoft.com/office/drawing/2014/main" id="{5CC4E60E-AF7F-2A4B-BC7E-348AB5E22D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26658" name="Group 13">
              <a:extLst>
                <a:ext uri="{FF2B5EF4-FFF2-40B4-BE49-F238E27FC236}">
                  <a16:creationId xmlns:a16="http://schemas.microsoft.com/office/drawing/2014/main" id="{9D4E6CD0-34B3-EF44-8E80-D1B5587864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95" name="TextBox 294">
                <a:extLst>
                  <a:ext uri="{FF2B5EF4-FFF2-40B4-BE49-F238E27FC236}">
                    <a16:creationId xmlns:a16="http://schemas.microsoft.com/office/drawing/2014/main" id="{2EE0C80D-FFE3-0847-A98A-E39EFE070A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59" name="Group 84">
              <a:extLst>
                <a:ext uri="{FF2B5EF4-FFF2-40B4-BE49-F238E27FC236}">
                  <a16:creationId xmlns:a16="http://schemas.microsoft.com/office/drawing/2014/main" id="{E0B08E09-25E8-784A-9965-71E04919E8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93" name="TextBox 294">
                <a:extLst>
                  <a:ext uri="{FF2B5EF4-FFF2-40B4-BE49-F238E27FC236}">
                    <a16:creationId xmlns:a16="http://schemas.microsoft.com/office/drawing/2014/main" id="{17E833C0-7056-6940-A851-EADC7B30E7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0" name="Group 87">
              <a:extLst>
                <a:ext uri="{FF2B5EF4-FFF2-40B4-BE49-F238E27FC236}">
                  <a16:creationId xmlns:a16="http://schemas.microsoft.com/office/drawing/2014/main" id="{28528BC0-0F7F-924D-9D54-2B3C97933B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91" name="TextBox 294">
                <a:extLst>
                  <a:ext uri="{FF2B5EF4-FFF2-40B4-BE49-F238E27FC236}">
                    <a16:creationId xmlns:a16="http://schemas.microsoft.com/office/drawing/2014/main" id="{ACD4C6DB-72F1-F64D-BEDD-A7F0D48DCC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1" name="Group 90">
              <a:extLst>
                <a:ext uri="{FF2B5EF4-FFF2-40B4-BE49-F238E27FC236}">
                  <a16:creationId xmlns:a16="http://schemas.microsoft.com/office/drawing/2014/main" id="{5760B736-0463-1345-8EC8-6AB49EA036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89" name="TextBox 294">
                <a:extLst>
                  <a:ext uri="{FF2B5EF4-FFF2-40B4-BE49-F238E27FC236}">
                    <a16:creationId xmlns:a16="http://schemas.microsoft.com/office/drawing/2014/main" id="{BDA9C454-AD54-3E43-8B9C-BEB9A3A79D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2" name="Group 93">
              <a:extLst>
                <a:ext uri="{FF2B5EF4-FFF2-40B4-BE49-F238E27FC236}">
                  <a16:creationId xmlns:a16="http://schemas.microsoft.com/office/drawing/2014/main" id="{F94B5DD4-2BE5-5E4B-AABA-16588AF1ED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87" name="TextBox 294">
                <a:extLst>
                  <a:ext uri="{FF2B5EF4-FFF2-40B4-BE49-F238E27FC236}">
                    <a16:creationId xmlns:a16="http://schemas.microsoft.com/office/drawing/2014/main" id="{7E216D01-1002-D440-9A6D-7CCFDABDCB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3" name="Group 96">
              <a:extLst>
                <a:ext uri="{FF2B5EF4-FFF2-40B4-BE49-F238E27FC236}">
                  <a16:creationId xmlns:a16="http://schemas.microsoft.com/office/drawing/2014/main" id="{35B3A3D0-74DD-EE46-8DDF-36813CC440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85" name="TextBox 294">
                <a:extLst>
                  <a:ext uri="{FF2B5EF4-FFF2-40B4-BE49-F238E27FC236}">
                    <a16:creationId xmlns:a16="http://schemas.microsoft.com/office/drawing/2014/main" id="{B46D2AEF-E5B4-0843-ABF1-EEB7DC47D7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4" name="Group 99">
              <a:extLst>
                <a:ext uri="{FF2B5EF4-FFF2-40B4-BE49-F238E27FC236}">
                  <a16:creationId xmlns:a16="http://schemas.microsoft.com/office/drawing/2014/main" id="{121D06D0-35F7-BA4E-934C-FF65A00362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83" name="TextBox 294">
                <a:extLst>
                  <a:ext uri="{FF2B5EF4-FFF2-40B4-BE49-F238E27FC236}">
                    <a16:creationId xmlns:a16="http://schemas.microsoft.com/office/drawing/2014/main" id="{271A2068-B9F3-8944-9E43-10614EB3C2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5" name="Group 102">
              <a:extLst>
                <a:ext uri="{FF2B5EF4-FFF2-40B4-BE49-F238E27FC236}">
                  <a16:creationId xmlns:a16="http://schemas.microsoft.com/office/drawing/2014/main" id="{809FECF4-D12F-864E-ABA6-25E6370F9A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81" name="TextBox 294">
                <a:extLst>
                  <a:ext uri="{FF2B5EF4-FFF2-40B4-BE49-F238E27FC236}">
                    <a16:creationId xmlns:a16="http://schemas.microsoft.com/office/drawing/2014/main" id="{3B6F6B09-1819-FA4A-B37E-D97CEB1882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6" name="Group 105">
              <a:extLst>
                <a:ext uri="{FF2B5EF4-FFF2-40B4-BE49-F238E27FC236}">
                  <a16:creationId xmlns:a16="http://schemas.microsoft.com/office/drawing/2014/main" id="{938478C1-789E-B342-A584-79AD1A8C52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79" name="TextBox 294">
                <a:extLst>
                  <a:ext uri="{FF2B5EF4-FFF2-40B4-BE49-F238E27FC236}">
                    <a16:creationId xmlns:a16="http://schemas.microsoft.com/office/drawing/2014/main" id="{76A2EE98-2E95-1843-96B4-61A3DBF87D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7" name="Group 108">
              <a:extLst>
                <a:ext uri="{FF2B5EF4-FFF2-40B4-BE49-F238E27FC236}">
                  <a16:creationId xmlns:a16="http://schemas.microsoft.com/office/drawing/2014/main" id="{0A389F2F-5E78-BD4B-AC69-E44B751830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77" name="TextBox 294">
                <a:extLst>
                  <a:ext uri="{FF2B5EF4-FFF2-40B4-BE49-F238E27FC236}">
                    <a16:creationId xmlns:a16="http://schemas.microsoft.com/office/drawing/2014/main" id="{DB61B62F-75B1-4542-B2C1-156BB454E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6668" name="Group 111">
              <a:extLst>
                <a:ext uri="{FF2B5EF4-FFF2-40B4-BE49-F238E27FC236}">
                  <a16:creationId xmlns:a16="http://schemas.microsoft.com/office/drawing/2014/main" id="{4FBC20F0-A468-C143-BE5E-7DD35AD9D3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6675" name="TextBox 294">
                <a:extLst>
                  <a:ext uri="{FF2B5EF4-FFF2-40B4-BE49-F238E27FC236}">
                    <a16:creationId xmlns:a16="http://schemas.microsoft.com/office/drawing/2014/main" id="{67728AE8-E406-3840-BA6A-49794B9419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1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4321" name="TextBox 12">
            <a:extLst>
              <a:ext uri="{FF2B5EF4-FFF2-40B4-BE49-F238E27FC236}">
                <a16:creationId xmlns:a16="http://schemas.microsoft.com/office/drawing/2014/main" id="{E67B1231-1161-B343-9D02-30CF075FB13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84322" name="Group 9">
            <a:extLst>
              <a:ext uri="{FF2B5EF4-FFF2-40B4-BE49-F238E27FC236}">
                <a16:creationId xmlns:a16="http://schemas.microsoft.com/office/drawing/2014/main" id="{7FAE029F-E347-A948-94FD-4367BC9F7121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656637" cy="6148387"/>
            <a:chOff x="112641" y="62157"/>
            <a:chExt cx="8657094" cy="6147833"/>
          </a:xfrm>
        </p:grpSpPr>
        <p:grpSp>
          <p:nvGrpSpPr>
            <p:cNvPr id="184324" name="Group 226">
              <a:extLst>
                <a:ext uri="{FF2B5EF4-FFF2-40B4-BE49-F238E27FC236}">
                  <a16:creationId xmlns:a16="http://schemas.microsoft.com/office/drawing/2014/main" id="{102C03EA-39FA-1640-A56C-053BB01EA9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72" y="1212249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4" name="TextBox 379">
                <a:extLst>
                  <a:ext uri="{FF2B5EF4-FFF2-40B4-BE49-F238E27FC236}">
                    <a16:creationId xmlns:a16="http://schemas.microsoft.com/office/drawing/2014/main" id="{A7AD146B-50E3-B34D-B9DB-9C29F40EA0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4325" name="Group 227">
              <a:extLst>
                <a:ext uri="{FF2B5EF4-FFF2-40B4-BE49-F238E27FC236}">
                  <a16:creationId xmlns:a16="http://schemas.microsoft.com/office/drawing/2014/main" id="{E210FF0C-43A6-BD4F-8CC4-68E7525298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89" y="1211600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2" name="TextBox 376">
                <a:extLst>
                  <a:ext uri="{FF2B5EF4-FFF2-40B4-BE49-F238E27FC236}">
                    <a16:creationId xmlns:a16="http://schemas.microsoft.com/office/drawing/2014/main" id="{A13DF337-4CF8-8F48-A3C6-CEFC70D6AF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4326" name="Group 228">
              <a:extLst>
                <a:ext uri="{FF2B5EF4-FFF2-40B4-BE49-F238E27FC236}">
                  <a16:creationId xmlns:a16="http://schemas.microsoft.com/office/drawing/2014/main" id="{193A6E5E-0FD1-BB4A-95C8-D700ACEF12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03" y="1212133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30" name="TextBox 374">
                <a:extLst>
                  <a:ext uri="{FF2B5EF4-FFF2-40B4-BE49-F238E27FC236}">
                    <a16:creationId xmlns:a16="http://schemas.microsoft.com/office/drawing/2014/main" id="{FDE66BF6-8C72-3E4A-942E-E7F6879896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4327" name="Group 229">
              <a:extLst>
                <a:ext uri="{FF2B5EF4-FFF2-40B4-BE49-F238E27FC236}">
                  <a16:creationId xmlns:a16="http://schemas.microsoft.com/office/drawing/2014/main" id="{28343223-1D8E-CE41-B9CE-25B46D0811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050" y="940424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8" name="TextBox 372">
                <a:extLst>
                  <a:ext uri="{FF2B5EF4-FFF2-40B4-BE49-F238E27FC236}">
                    <a16:creationId xmlns:a16="http://schemas.microsoft.com/office/drawing/2014/main" id="{350AA4B0-8248-4644-85C5-FD19404F97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4328" name="Group 230">
              <a:extLst>
                <a:ext uri="{FF2B5EF4-FFF2-40B4-BE49-F238E27FC236}">
                  <a16:creationId xmlns:a16="http://schemas.microsoft.com/office/drawing/2014/main" id="{97CF2F6E-D67B-2640-971E-9DA5C22860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99" y="940968"/>
                <a:ext cx="76211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426" name="TextBox 370">
                <a:extLst>
                  <a:ext uri="{FF2B5EF4-FFF2-40B4-BE49-F238E27FC236}">
                    <a16:creationId xmlns:a16="http://schemas.microsoft.com/office/drawing/2014/main" id="{A39F8840-3717-FF47-833F-FCC3B74ED4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84329" name="Group 232">
              <a:extLst>
                <a:ext uri="{FF2B5EF4-FFF2-40B4-BE49-F238E27FC236}">
                  <a16:creationId xmlns:a16="http://schemas.microsoft.com/office/drawing/2014/main" id="{A83B1114-A7F6-C546-96D9-1690A76FC6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84423" name="TextBox 367">
                <a:extLst>
                  <a:ext uri="{FF2B5EF4-FFF2-40B4-BE49-F238E27FC236}">
                    <a16:creationId xmlns:a16="http://schemas.microsoft.com/office/drawing/2014/main" id="{92643C74-408B-D34F-9316-FD81B78E7D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2" y="1401022"/>
                <a:ext cx="128606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25" y="639932"/>
              <a:ext cx="6349" cy="30799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93" y="1035206"/>
              <a:ext cx="1006528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98" y="1001872"/>
              <a:ext cx="8096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7020" y="1940688"/>
              <a:ext cx="3311227" cy="149074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452" y="-208293"/>
              <a:ext cx="4452536" cy="83840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9" y="1038348"/>
              <a:ext cx="1587" cy="47468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36" name="Group 358">
              <a:extLst>
                <a:ext uri="{FF2B5EF4-FFF2-40B4-BE49-F238E27FC236}">
                  <a16:creationId xmlns:a16="http://schemas.microsoft.com/office/drawing/2014/main" id="{87CC81EB-97A1-D34C-9BA9-7F75501129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84405" name="Group 377">
                <a:extLst>
                  <a:ext uri="{FF2B5EF4-FFF2-40B4-BE49-F238E27FC236}">
                    <a16:creationId xmlns:a16="http://schemas.microsoft.com/office/drawing/2014/main" id="{0D33B452-FF78-2C44-A1BF-E3A2648C16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4410" name="TextBox 7">
                  <a:extLst>
                    <a:ext uri="{FF2B5EF4-FFF2-40B4-BE49-F238E27FC236}">
                      <a16:creationId xmlns:a16="http://schemas.microsoft.com/office/drawing/2014/main" id="{13730535-F89A-F043-86EA-D71965E7D0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4411" name="Group 390">
                  <a:extLst>
                    <a:ext uri="{FF2B5EF4-FFF2-40B4-BE49-F238E27FC236}">
                      <a16:creationId xmlns:a16="http://schemas.microsoft.com/office/drawing/2014/main" id="{DC16C9EA-9324-D04F-B8B1-7FC0537648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4412" name="TextBox 391">
                    <a:extLst>
                      <a:ext uri="{FF2B5EF4-FFF2-40B4-BE49-F238E27FC236}">
                        <a16:creationId xmlns:a16="http://schemas.microsoft.com/office/drawing/2014/main" id="{2C8B84DB-D938-7F4D-A753-EA10F39CE9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83" y="581627"/>
                    <a:ext cx="1387444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>
                      <a:solidFill>
                        <a:srgbClr val="FF0000"/>
                      </a:solidFill>
                    </a:endParaRPr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60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75624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93086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105486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261057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42615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588072"/>
                    <a:ext cx="1390619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08" y="1756342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70" y="1916674"/>
                    <a:ext cx="1390619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4406" name="TextBox 381">
                <a:extLst>
                  <a:ext uri="{FF2B5EF4-FFF2-40B4-BE49-F238E27FC236}">
                    <a16:creationId xmlns:a16="http://schemas.microsoft.com/office/drawing/2014/main" id="{1DAB1158-F880-0C49-9AFA-FC922EA0AC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18" y="500667"/>
                <a:ext cx="1857334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408" name="TextBox 384">
                <a:extLst>
                  <a:ext uri="{FF2B5EF4-FFF2-40B4-BE49-F238E27FC236}">
                    <a16:creationId xmlns:a16="http://schemas.microsoft.com/office/drawing/2014/main" id="{3F205C1B-185A-2541-86A1-DA6DDAE143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6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4337" name="Freeform 15">
              <a:extLst>
                <a:ext uri="{FF2B5EF4-FFF2-40B4-BE49-F238E27FC236}">
                  <a16:creationId xmlns:a16="http://schemas.microsoft.com/office/drawing/2014/main" id="{F925AA2F-4E2C-2145-83EE-C0FF69931C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84338" name="Freeform 15">
              <a:extLst>
                <a:ext uri="{FF2B5EF4-FFF2-40B4-BE49-F238E27FC236}">
                  <a16:creationId xmlns:a16="http://schemas.microsoft.com/office/drawing/2014/main" id="{9B971254-F6BC-9248-98A1-6AEBADFFE1D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575" y="5233733"/>
              <a:ext cx="1004797" cy="468337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6155" y="5138525"/>
              <a:ext cx="436585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468" y="2919938"/>
              <a:ext cx="1979435" cy="357523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7100" y="4226458"/>
              <a:ext cx="250802" cy="181460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635" y="5021791"/>
              <a:ext cx="0" cy="88745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337" y="5382978"/>
              <a:ext cx="106369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345" name="TextBox 294">
              <a:extLst>
                <a:ext uri="{FF2B5EF4-FFF2-40B4-BE49-F238E27FC236}">
                  <a16:creationId xmlns:a16="http://schemas.microsoft.com/office/drawing/2014/main" id="{234B50EE-8D16-B04E-9D06-8BD856E1507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566" y="5184557"/>
              <a:ext cx="106368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347" name="TextBox 294">
              <a:extLst>
                <a:ext uri="{FF2B5EF4-FFF2-40B4-BE49-F238E27FC236}">
                  <a16:creationId xmlns:a16="http://schemas.microsoft.com/office/drawing/2014/main" id="{CE9C3C9A-C1B4-124D-8DDE-98A30CF30E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5153" y="5624256"/>
              <a:ext cx="107956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4349" name="TextBox 294">
              <a:extLst>
                <a:ext uri="{FF2B5EF4-FFF2-40B4-BE49-F238E27FC236}">
                  <a16:creationId xmlns:a16="http://schemas.microsoft.com/office/drawing/2014/main" id="{2A8B5C3B-E3B1-1E44-BF07-FF9D2DB0FEB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9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84350" name="Group 1">
              <a:extLst>
                <a:ext uri="{FF2B5EF4-FFF2-40B4-BE49-F238E27FC236}">
                  <a16:creationId xmlns:a16="http://schemas.microsoft.com/office/drawing/2014/main" id="{F43A6CD6-12B2-3949-8E67-D44AC3BBBB5E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84397" name="TextBox 483">
                <a:extLst>
                  <a:ext uri="{FF2B5EF4-FFF2-40B4-BE49-F238E27FC236}">
                    <a16:creationId xmlns:a16="http://schemas.microsoft.com/office/drawing/2014/main" id="{A9CAFEBC-E504-7743-AD51-94CEC2022F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84398" name="Group 43">
                <a:extLst>
                  <a:ext uri="{FF2B5EF4-FFF2-40B4-BE49-F238E27FC236}">
                    <a16:creationId xmlns:a16="http://schemas.microsoft.com/office/drawing/2014/main" id="{A3FD6B48-356D-4948-A663-A1B383E1FEA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84400" name="Group 38">
                  <a:extLst>
                    <a:ext uri="{FF2B5EF4-FFF2-40B4-BE49-F238E27FC236}">
                      <a16:creationId xmlns:a16="http://schemas.microsoft.com/office/drawing/2014/main" id="{704D2B1C-E2A4-914F-AA1F-4B475C98A55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84403" name="TextBox 39">
                    <a:extLst>
                      <a:ext uri="{FF2B5EF4-FFF2-40B4-BE49-F238E27FC236}">
                        <a16:creationId xmlns:a16="http://schemas.microsoft.com/office/drawing/2014/main" id="{8D481082-23A7-2241-88B9-3D8357CC093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417" y="1634679"/>
                    <a:ext cx="568382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4401" name="TextBox 41">
                  <a:extLst>
                    <a:ext uri="{FF2B5EF4-FFF2-40B4-BE49-F238E27FC236}">
                      <a16:creationId xmlns:a16="http://schemas.microsoft.com/office/drawing/2014/main" id="{B596E85F-709D-7649-B4AC-632C9E62A5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4501" y="4535461"/>
                  <a:ext cx="855045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2171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600" y="2292319"/>
              <a:ext cx="388903" cy="103669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352" name="TextBox 483">
              <a:extLst>
                <a:ext uri="{FF2B5EF4-FFF2-40B4-BE49-F238E27FC236}">
                  <a16:creationId xmlns:a16="http://schemas.microsoft.com/office/drawing/2014/main" id="{4D1B02F9-F34A-CE4F-8D00-8309D5FA31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931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4354" name="Group 251">
              <a:extLst>
                <a:ext uri="{FF2B5EF4-FFF2-40B4-BE49-F238E27FC236}">
                  <a16:creationId xmlns:a16="http://schemas.microsoft.com/office/drawing/2014/main" id="{0F9FE1DB-1513-7049-AC9E-717953DAB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458" y="5875341"/>
                <a:ext cx="76211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4396" name="TextBox 314">
                <a:extLst>
                  <a:ext uri="{FF2B5EF4-FFF2-40B4-BE49-F238E27FC236}">
                    <a16:creationId xmlns:a16="http://schemas.microsoft.com/office/drawing/2014/main" id="{6BCF03F0-7F01-2646-9C63-34FEFE6B8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220" y="3600292"/>
              <a:ext cx="250802" cy="117481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4356" name="Group 225">
              <a:extLst>
                <a:ext uri="{FF2B5EF4-FFF2-40B4-BE49-F238E27FC236}">
                  <a16:creationId xmlns:a16="http://schemas.microsoft.com/office/drawing/2014/main" id="{2D03ABC3-7601-BC43-9506-F776925A8A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84393" name="TextBox 380">
                <a:extLst>
                  <a:ext uri="{FF2B5EF4-FFF2-40B4-BE49-F238E27FC236}">
                    <a16:creationId xmlns:a16="http://schemas.microsoft.com/office/drawing/2014/main" id="{8FE529B3-49FB-1741-9287-90EC0B6582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19" y="14002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57" name="Group 225">
              <a:extLst>
                <a:ext uri="{FF2B5EF4-FFF2-40B4-BE49-F238E27FC236}">
                  <a16:creationId xmlns:a16="http://schemas.microsoft.com/office/drawing/2014/main" id="{A8F85CE3-93D3-D141-825D-20A088BCF1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84391" name="TextBox 380">
                <a:extLst>
                  <a:ext uri="{FF2B5EF4-FFF2-40B4-BE49-F238E27FC236}">
                    <a16:creationId xmlns:a16="http://schemas.microsoft.com/office/drawing/2014/main" id="{5220F4E4-04A9-1B4A-AA8D-59641752D3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47" y="1400199"/>
                <a:ext cx="128607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58" name="Group 225">
              <a:extLst>
                <a:ext uri="{FF2B5EF4-FFF2-40B4-BE49-F238E27FC236}">
                  <a16:creationId xmlns:a16="http://schemas.microsoft.com/office/drawing/2014/main" id="{4233789B-B570-0149-BFAC-FBD1D9C317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84389" name="TextBox 380">
                <a:extLst>
                  <a:ext uri="{FF2B5EF4-FFF2-40B4-BE49-F238E27FC236}">
                    <a16:creationId xmlns:a16="http://schemas.microsoft.com/office/drawing/2014/main" id="{840DE3D9-906F-2344-93BB-920E85D592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427" y="1400740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59" name="Group 225">
              <a:extLst>
                <a:ext uri="{FF2B5EF4-FFF2-40B4-BE49-F238E27FC236}">
                  <a16:creationId xmlns:a16="http://schemas.microsoft.com/office/drawing/2014/main" id="{5E5EDB68-70CE-EB4A-860B-6EAFD78796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84387" name="TextBox 380">
                <a:extLst>
                  <a:ext uri="{FF2B5EF4-FFF2-40B4-BE49-F238E27FC236}">
                    <a16:creationId xmlns:a16="http://schemas.microsoft.com/office/drawing/2014/main" id="{1F5B6AB5-14F3-9840-8653-96B9F7B27A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00" y="1400103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60" name="Group 225">
              <a:extLst>
                <a:ext uri="{FF2B5EF4-FFF2-40B4-BE49-F238E27FC236}">
                  <a16:creationId xmlns:a16="http://schemas.microsoft.com/office/drawing/2014/main" id="{39607956-863E-7B44-897F-FE24C15641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84385" name="TextBox 380">
                <a:extLst>
                  <a:ext uri="{FF2B5EF4-FFF2-40B4-BE49-F238E27FC236}">
                    <a16:creationId xmlns:a16="http://schemas.microsoft.com/office/drawing/2014/main" id="{8F2C4F27-903C-0245-BAFA-4C3EC58130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48" y="1400758"/>
                <a:ext cx="128606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61" name="Group 3">
              <a:extLst>
                <a:ext uri="{FF2B5EF4-FFF2-40B4-BE49-F238E27FC236}">
                  <a16:creationId xmlns:a16="http://schemas.microsoft.com/office/drawing/2014/main" id="{FFD5F103-57BE-F640-94BB-06F99AA337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676" y="1964037"/>
                <a:ext cx="333393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989" y="2098962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853" y="2138646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430" y="2178330"/>
                <a:ext cx="4604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62" name="Group 112">
              <a:extLst>
                <a:ext uri="{FF2B5EF4-FFF2-40B4-BE49-F238E27FC236}">
                  <a16:creationId xmlns:a16="http://schemas.microsoft.com/office/drawing/2014/main" id="{48CEB54C-AEE8-DE4F-B532-5F75D19E14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91" y="1964095"/>
                <a:ext cx="333393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904" y="2097433"/>
                <a:ext cx="17463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769" y="2137118"/>
                <a:ext cx="9843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346" y="2178389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4363" name="Group 5">
              <a:extLst>
                <a:ext uri="{FF2B5EF4-FFF2-40B4-BE49-F238E27FC236}">
                  <a16:creationId xmlns:a16="http://schemas.microsoft.com/office/drawing/2014/main" id="{E8153F96-E94A-DA4F-9E5F-AE47D95393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354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4371" name="TextBox 4">
                <a:extLst>
                  <a:ext uri="{FF2B5EF4-FFF2-40B4-BE49-F238E27FC236}">
                    <a16:creationId xmlns:a16="http://schemas.microsoft.com/office/drawing/2014/main" id="{780AA013-95F4-6A43-B651-94C0B4AA23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64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170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46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759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5054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89" y="4024200"/>
              <a:ext cx="79379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15" y="2579705"/>
              <a:ext cx="79379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3828" y="4335274"/>
              <a:ext cx="927016" cy="6572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367" name="TextBox 8">
              <a:extLst>
                <a:ext uri="{FF2B5EF4-FFF2-40B4-BE49-F238E27FC236}">
                  <a16:creationId xmlns:a16="http://schemas.microsoft.com/office/drawing/2014/main" id="{952851E4-F3A3-5041-883C-9D7B34D0F2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72" y="73231"/>
              <a:ext cx="233342" cy="52549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4369" name="TextBox 128">
              <a:extLst>
                <a:ext uri="{FF2B5EF4-FFF2-40B4-BE49-F238E27FC236}">
                  <a16:creationId xmlns:a16="http://schemas.microsoft.com/office/drawing/2014/main" id="{65D2B532-0C54-6547-8963-41FBD3EA3B6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25" name="Text Placeholder 2">
            <a:extLst>
              <a:ext uri="{FF2B5EF4-FFF2-40B4-BE49-F238E27FC236}">
                <a16:creationId xmlns:a16="http://schemas.microsoft.com/office/drawing/2014/main" id="{FFDCA577-1EEC-4245-9027-C7C0B70BDE70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</p:spTree>
  </p:cSld>
  <p:clrMapOvr>
    <a:masterClrMapping/>
  </p:clrMapOvr>
</p:sld>
</file>

<file path=ppt/slides/slide1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6369" name="TextBox 12">
            <a:extLst>
              <a:ext uri="{FF2B5EF4-FFF2-40B4-BE49-F238E27FC236}">
                <a16:creationId xmlns:a16="http://schemas.microsoft.com/office/drawing/2014/main" id="{41DCDBAE-8F33-AA4B-871C-57BE768127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86370" name="Group 9">
            <a:extLst>
              <a:ext uri="{FF2B5EF4-FFF2-40B4-BE49-F238E27FC236}">
                <a16:creationId xmlns:a16="http://schemas.microsoft.com/office/drawing/2014/main" id="{F20B4B19-1C34-9544-9C57-D74BDAF5E0AA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86379" name="Group 226">
              <a:extLst>
                <a:ext uri="{FF2B5EF4-FFF2-40B4-BE49-F238E27FC236}">
                  <a16:creationId xmlns:a16="http://schemas.microsoft.com/office/drawing/2014/main" id="{0553DA96-D2E7-0E4F-86D3-58F801E0A9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91" name="TextBox 379">
                <a:extLst>
                  <a:ext uri="{FF2B5EF4-FFF2-40B4-BE49-F238E27FC236}">
                    <a16:creationId xmlns:a16="http://schemas.microsoft.com/office/drawing/2014/main" id="{8448942B-4377-AF4D-9425-332F14FB12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6380" name="Group 227">
              <a:extLst>
                <a:ext uri="{FF2B5EF4-FFF2-40B4-BE49-F238E27FC236}">
                  <a16:creationId xmlns:a16="http://schemas.microsoft.com/office/drawing/2014/main" id="{3702BB75-544C-5049-B519-B8DA356F9B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9" name="TextBox 376">
                <a:extLst>
                  <a:ext uri="{FF2B5EF4-FFF2-40B4-BE49-F238E27FC236}">
                    <a16:creationId xmlns:a16="http://schemas.microsoft.com/office/drawing/2014/main" id="{09700F25-676A-6E4B-A405-072016347C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6381" name="Group 228">
              <a:extLst>
                <a:ext uri="{FF2B5EF4-FFF2-40B4-BE49-F238E27FC236}">
                  <a16:creationId xmlns:a16="http://schemas.microsoft.com/office/drawing/2014/main" id="{D8D941B3-54C5-4940-B17D-83CAE498EB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7" name="TextBox 374">
                <a:extLst>
                  <a:ext uri="{FF2B5EF4-FFF2-40B4-BE49-F238E27FC236}">
                    <a16:creationId xmlns:a16="http://schemas.microsoft.com/office/drawing/2014/main" id="{4695DE3A-250E-484F-B1AD-37447AF53E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6382" name="Group 229">
              <a:extLst>
                <a:ext uri="{FF2B5EF4-FFF2-40B4-BE49-F238E27FC236}">
                  <a16:creationId xmlns:a16="http://schemas.microsoft.com/office/drawing/2014/main" id="{55F77BCD-3D69-E048-9FB6-F4DD98CA85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5" name="TextBox 372">
                <a:extLst>
                  <a:ext uri="{FF2B5EF4-FFF2-40B4-BE49-F238E27FC236}">
                    <a16:creationId xmlns:a16="http://schemas.microsoft.com/office/drawing/2014/main" id="{E0191805-3076-4A42-AD7D-AAC5B2B443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6383" name="Group 230">
              <a:extLst>
                <a:ext uri="{FF2B5EF4-FFF2-40B4-BE49-F238E27FC236}">
                  <a16:creationId xmlns:a16="http://schemas.microsoft.com/office/drawing/2014/main" id="{A83BACF6-B506-7944-9799-E0BDEA568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83" name="TextBox 370">
                <a:extLst>
                  <a:ext uri="{FF2B5EF4-FFF2-40B4-BE49-F238E27FC236}">
                    <a16:creationId xmlns:a16="http://schemas.microsoft.com/office/drawing/2014/main" id="{A0174100-ED8C-7E4F-84B1-80B7B0FC5F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86384" name="Group 232">
              <a:extLst>
                <a:ext uri="{FF2B5EF4-FFF2-40B4-BE49-F238E27FC236}">
                  <a16:creationId xmlns:a16="http://schemas.microsoft.com/office/drawing/2014/main" id="{20440B74-76BA-2C4A-B5B9-4F65FFF2D6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86480" name="TextBox 367">
                <a:extLst>
                  <a:ext uri="{FF2B5EF4-FFF2-40B4-BE49-F238E27FC236}">
                    <a16:creationId xmlns:a16="http://schemas.microsoft.com/office/drawing/2014/main" id="{AF8BE9F5-0A3B-B94D-A1B5-D0305A59FB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391" name="Group 358">
              <a:extLst>
                <a:ext uri="{FF2B5EF4-FFF2-40B4-BE49-F238E27FC236}">
                  <a16:creationId xmlns:a16="http://schemas.microsoft.com/office/drawing/2014/main" id="{817F86D8-1BE1-1E44-9D6B-F191A78EF0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86462" name="Group 377">
                <a:extLst>
                  <a:ext uri="{FF2B5EF4-FFF2-40B4-BE49-F238E27FC236}">
                    <a16:creationId xmlns:a16="http://schemas.microsoft.com/office/drawing/2014/main" id="{907336D9-F061-1B44-9D88-7C65CFE380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6467" name="TextBox 7">
                  <a:extLst>
                    <a:ext uri="{FF2B5EF4-FFF2-40B4-BE49-F238E27FC236}">
                      <a16:creationId xmlns:a16="http://schemas.microsoft.com/office/drawing/2014/main" id="{CBDE490C-A4BD-A24F-AE53-5A4EA990AC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6468" name="Group 390">
                  <a:extLst>
                    <a:ext uri="{FF2B5EF4-FFF2-40B4-BE49-F238E27FC236}">
                      <a16:creationId xmlns:a16="http://schemas.microsoft.com/office/drawing/2014/main" id="{A01D3577-A4BB-D545-BCF6-18FE309FE0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6469" name="TextBox 391">
                    <a:extLst>
                      <a:ext uri="{FF2B5EF4-FFF2-40B4-BE49-F238E27FC236}">
                        <a16:creationId xmlns:a16="http://schemas.microsoft.com/office/drawing/2014/main" id="{918AF046-767E-4F40-A12D-07C885374F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6463" name="TextBox 381">
                <a:extLst>
                  <a:ext uri="{FF2B5EF4-FFF2-40B4-BE49-F238E27FC236}">
                    <a16:creationId xmlns:a16="http://schemas.microsoft.com/office/drawing/2014/main" id="{E58663E0-B37F-7C4D-ABFC-40862497D9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65" name="TextBox 384">
                <a:extLst>
                  <a:ext uri="{FF2B5EF4-FFF2-40B4-BE49-F238E27FC236}">
                    <a16:creationId xmlns:a16="http://schemas.microsoft.com/office/drawing/2014/main" id="{EE0D9CC7-0784-104F-BD2C-78C99514C5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6392" name="Freeform 15">
              <a:extLst>
                <a:ext uri="{FF2B5EF4-FFF2-40B4-BE49-F238E27FC236}">
                  <a16:creationId xmlns:a16="http://schemas.microsoft.com/office/drawing/2014/main" id="{1C977184-97B8-5F41-A05E-FDB8704E1DB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86393" name="Freeform 15">
              <a:extLst>
                <a:ext uri="{FF2B5EF4-FFF2-40B4-BE49-F238E27FC236}">
                  <a16:creationId xmlns:a16="http://schemas.microsoft.com/office/drawing/2014/main" id="{AADDB11C-6917-854D-AA87-A2F3334EAD4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400" name="TextBox 294">
              <a:extLst>
                <a:ext uri="{FF2B5EF4-FFF2-40B4-BE49-F238E27FC236}">
                  <a16:creationId xmlns:a16="http://schemas.microsoft.com/office/drawing/2014/main" id="{C7C88036-81CC-4F48-A102-87A3C33B0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402" name="TextBox 294">
              <a:extLst>
                <a:ext uri="{FF2B5EF4-FFF2-40B4-BE49-F238E27FC236}">
                  <a16:creationId xmlns:a16="http://schemas.microsoft.com/office/drawing/2014/main" id="{1718CC55-5209-CE41-B14D-AB095F6715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6404" name="TextBox 294">
              <a:extLst>
                <a:ext uri="{FF2B5EF4-FFF2-40B4-BE49-F238E27FC236}">
                  <a16:creationId xmlns:a16="http://schemas.microsoft.com/office/drawing/2014/main" id="{28B8BA64-18FE-EC4E-A8B4-3BDA73F315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86405" name="Group 1">
              <a:extLst>
                <a:ext uri="{FF2B5EF4-FFF2-40B4-BE49-F238E27FC236}">
                  <a16:creationId xmlns:a16="http://schemas.microsoft.com/office/drawing/2014/main" id="{C331CB97-46F4-4342-80A0-C95BE872F9D3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86454" name="TextBox 483">
                <a:extLst>
                  <a:ext uri="{FF2B5EF4-FFF2-40B4-BE49-F238E27FC236}">
                    <a16:creationId xmlns:a16="http://schemas.microsoft.com/office/drawing/2014/main" id="{10FFD4AF-3F63-4D4C-AB16-A7E5F15DAE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86455" name="Group 43">
                <a:extLst>
                  <a:ext uri="{FF2B5EF4-FFF2-40B4-BE49-F238E27FC236}">
                    <a16:creationId xmlns:a16="http://schemas.microsoft.com/office/drawing/2014/main" id="{BC7EF751-5405-D946-86C7-433591572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86457" name="Group 38">
                  <a:extLst>
                    <a:ext uri="{FF2B5EF4-FFF2-40B4-BE49-F238E27FC236}">
                      <a16:creationId xmlns:a16="http://schemas.microsoft.com/office/drawing/2014/main" id="{EA8D0283-AB51-D742-BEEB-A080F469DE8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86460" name="TextBox 39">
                    <a:extLst>
                      <a:ext uri="{FF2B5EF4-FFF2-40B4-BE49-F238E27FC236}">
                        <a16:creationId xmlns:a16="http://schemas.microsoft.com/office/drawing/2014/main" id="{E4F8B66C-93ED-F14F-AB4A-C72B0A86824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6458" name="TextBox 41">
                  <a:extLst>
                    <a:ext uri="{FF2B5EF4-FFF2-40B4-BE49-F238E27FC236}">
                      <a16:creationId xmlns:a16="http://schemas.microsoft.com/office/drawing/2014/main" id="{4853692D-52BE-FF4A-BB5B-77DB638C98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07" name="TextBox 483">
              <a:extLst>
                <a:ext uri="{FF2B5EF4-FFF2-40B4-BE49-F238E27FC236}">
                  <a16:creationId xmlns:a16="http://schemas.microsoft.com/office/drawing/2014/main" id="{34F66268-97D0-164D-8BDD-3769C96D35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6409" name="Group 251">
              <a:extLst>
                <a:ext uri="{FF2B5EF4-FFF2-40B4-BE49-F238E27FC236}">
                  <a16:creationId xmlns:a16="http://schemas.microsoft.com/office/drawing/2014/main" id="{01E8B0EC-8E3E-2046-B5E2-7C6D2B88B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6453" name="TextBox 314">
                <a:extLst>
                  <a:ext uri="{FF2B5EF4-FFF2-40B4-BE49-F238E27FC236}">
                    <a16:creationId xmlns:a16="http://schemas.microsoft.com/office/drawing/2014/main" id="{5B5D97AB-9C2D-054A-ABBD-A6284C3DB5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6411" name="Group 225">
              <a:extLst>
                <a:ext uri="{FF2B5EF4-FFF2-40B4-BE49-F238E27FC236}">
                  <a16:creationId xmlns:a16="http://schemas.microsoft.com/office/drawing/2014/main" id="{25CADACD-7745-1548-A839-5C9B6B9A3C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86450" name="TextBox 380">
                <a:extLst>
                  <a:ext uri="{FF2B5EF4-FFF2-40B4-BE49-F238E27FC236}">
                    <a16:creationId xmlns:a16="http://schemas.microsoft.com/office/drawing/2014/main" id="{50D29E02-15D5-8647-ABE3-FDA569025A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2" name="Group 225">
              <a:extLst>
                <a:ext uri="{FF2B5EF4-FFF2-40B4-BE49-F238E27FC236}">
                  <a16:creationId xmlns:a16="http://schemas.microsoft.com/office/drawing/2014/main" id="{77006126-9368-AA41-B05E-0D5590D362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86448" name="TextBox 380">
                <a:extLst>
                  <a:ext uri="{FF2B5EF4-FFF2-40B4-BE49-F238E27FC236}">
                    <a16:creationId xmlns:a16="http://schemas.microsoft.com/office/drawing/2014/main" id="{11953262-5FA2-9F4D-A9CA-C4289C1F1B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3" name="Group 225">
              <a:extLst>
                <a:ext uri="{FF2B5EF4-FFF2-40B4-BE49-F238E27FC236}">
                  <a16:creationId xmlns:a16="http://schemas.microsoft.com/office/drawing/2014/main" id="{FDC2857B-E739-5847-9721-DCEE1A523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86446" name="TextBox 380">
                <a:extLst>
                  <a:ext uri="{FF2B5EF4-FFF2-40B4-BE49-F238E27FC236}">
                    <a16:creationId xmlns:a16="http://schemas.microsoft.com/office/drawing/2014/main" id="{99406796-7085-0F41-BDF2-A4BCB3AD6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4" name="Group 225">
              <a:extLst>
                <a:ext uri="{FF2B5EF4-FFF2-40B4-BE49-F238E27FC236}">
                  <a16:creationId xmlns:a16="http://schemas.microsoft.com/office/drawing/2014/main" id="{FB1F5555-DE6A-924C-97E1-F6666E55D3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86444" name="TextBox 380">
                <a:extLst>
                  <a:ext uri="{FF2B5EF4-FFF2-40B4-BE49-F238E27FC236}">
                    <a16:creationId xmlns:a16="http://schemas.microsoft.com/office/drawing/2014/main" id="{B3435893-1675-A945-973E-5778BB2477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5" name="Group 225">
              <a:extLst>
                <a:ext uri="{FF2B5EF4-FFF2-40B4-BE49-F238E27FC236}">
                  <a16:creationId xmlns:a16="http://schemas.microsoft.com/office/drawing/2014/main" id="{62CB5790-8703-7B4A-9404-39B6E9A1F1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86442" name="TextBox 380">
                <a:extLst>
                  <a:ext uri="{FF2B5EF4-FFF2-40B4-BE49-F238E27FC236}">
                    <a16:creationId xmlns:a16="http://schemas.microsoft.com/office/drawing/2014/main" id="{684C0941-CAE0-1C4F-911E-9BF56A5598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6" name="Group 3">
              <a:extLst>
                <a:ext uri="{FF2B5EF4-FFF2-40B4-BE49-F238E27FC236}">
                  <a16:creationId xmlns:a16="http://schemas.microsoft.com/office/drawing/2014/main" id="{C1B6C1D2-E2B9-704B-871E-7FE08DE418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7" name="Group 112">
              <a:extLst>
                <a:ext uri="{FF2B5EF4-FFF2-40B4-BE49-F238E27FC236}">
                  <a16:creationId xmlns:a16="http://schemas.microsoft.com/office/drawing/2014/main" id="{47AE3C92-1CF8-1B48-956C-83BBFD1B9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6418" name="Group 5">
              <a:extLst>
                <a:ext uri="{FF2B5EF4-FFF2-40B4-BE49-F238E27FC236}">
                  <a16:creationId xmlns:a16="http://schemas.microsoft.com/office/drawing/2014/main" id="{8FF9FFC5-556A-1C42-9CB7-7AB8D718D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6428" name="TextBox 4">
                <a:extLst>
                  <a:ext uri="{FF2B5EF4-FFF2-40B4-BE49-F238E27FC236}">
                    <a16:creationId xmlns:a16="http://schemas.microsoft.com/office/drawing/2014/main" id="{CB18D003-8308-B946-947E-87F6CC1E6E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21" name="TextBox 7">
              <a:extLst>
                <a:ext uri="{FF2B5EF4-FFF2-40B4-BE49-F238E27FC236}">
                  <a16:creationId xmlns:a16="http://schemas.microsoft.com/office/drawing/2014/main" id="{0A44BF7F-6E78-494F-9B26-0804D524DB4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86422" name="TextBox 124">
              <a:extLst>
                <a:ext uri="{FF2B5EF4-FFF2-40B4-BE49-F238E27FC236}">
                  <a16:creationId xmlns:a16="http://schemas.microsoft.com/office/drawing/2014/main" id="{DAF34C38-AB90-9B45-A269-C821292D6A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24" name="TextBox 8">
              <a:extLst>
                <a:ext uri="{FF2B5EF4-FFF2-40B4-BE49-F238E27FC236}">
                  <a16:creationId xmlns:a16="http://schemas.microsoft.com/office/drawing/2014/main" id="{71883C02-9EC8-E944-B249-C948700293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6426" name="TextBox 128">
              <a:extLst>
                <a:ext uri="{FF2B5EF4-FFF2-40B4-BE49-F238E27FC236}">
                  <a16:creationId xmlns:a16="http://schemas.microsoft.com/office/drawing/2014/main" id="{F0F6E959-F242-C44F-A5F5-6601310F9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86371" name="TextBox 126">
            <a:extLst>
              <a:ext uri="{FF2B5EF4-FFF2-40B4-BE49-F238E27FC236}">
                <a16:creationId xmlns:a16="http://schemas.microsoft.com/office/drawing/2014/main" id="{E5CC3888-D89B-4741-8E12-58284D371D5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6200" y="2597151"/>
            <a:ext cx="9525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</a:t>
            </a:r>
          </a:p>
        </p:txBody>
      </p:sp>
      <p:sp>
        <p:nvSpPr>
          <p:cNvPr id="186372" name="TextBox 129">
            <a:extLst>
              <a:ext uri="{FF2B5EF4-FFF2-40B4-BE49-F238E27FC236}">
                <a16:creationId xmlns:a16="http://schemas.microsoft.com/office/drawing/2014/main" id="{4EE96D77-2709-4C46-A831-15C4A82CF8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139" y="3789364"/>
            <a:ext cx="12144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86373" name="TextBox 130">
            <a:extLst>
              <a:ext uri="{FF2B5EF4-FFF2-40B4-BE49-F238E27FC236}">
                <a16:creationId xmlns:a16="http://schemas.microsoft.com/office/drawing/2014/main" id="{5CA2039F-5921-F449-9782-43104AFA6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2625" y="5716588"/>
            <a:ext cx="12144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86374" name="TextBox 131">
            <a:extLst>
              <a:ext uri="{FF2B5EF4-FFF2-40B4-BE49-F238E27FC236}">
                <a16:creationId xmlns:a16="http://schemas.microsoft.com/office/drawing/2014/main" id="{0949E8EE-E00B-D044-AD53-B6AA0538A7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5267326"/>
            <a:ext cx="1798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 + Offset</a:t>
            </a:r>
          </a:p>
        </p:txBody>
      </p:sp>
      <p:sp>
        <p:nvSpPr>
          <p:cNvPr id="186375" name="TextBox 132">
            <a:extLst>
              <a:ext uri="{FF2B5EF4-FFF2-40B4-BE49-F238E27FC236}">
                <a16:creationId xmlns:a16="http://schemas.microsoft.com/office/drawing/2014/main" id="{B0DBC9A8-C633-304F-B6D2-408000B14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3676" y="3762376"/>
            <a:ext cx="593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Offset</a:t>
            </a:r>
          </a:p>
        </p:txBody>
      </p:sp>
      <p:sp>
        <p:nvSpPr>
          <p:cNvPr id="186376" name="TextBox 133">
            <a:extLst>
              <a:ext uri="{FF2B5EF4-FFF2-40B4-BE49-F238E27FC236}">
                <a16:creationId xmlns:a16="http://schemas.microsoft.com/office/drawing/2014/main" id="{7B67AB89-836C-2045-A375-026E9C4FCD9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4125" y="1547813"/>
            <a:ext cx="2114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200">
                <a:solidFill>
                  <a:srgbClr val="FF0000"/>
                </a:solidFill>
              </a:rPr>
              <a:t>Offset from the second byte </a:t>
            </a:r>
          </a:p>
          <a:p>
            <a:pPr algn="ctr"/>
            <a:r>
              <a:rPr lang="en-US" altLang="en-US" sz="1200">
                <a:solidFill>
                  <a:srgbClr val="FF0000"/>
                </a:solidFill>
              </a:rPr>
              <a:t>of the current instruction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AB67AEEE-8C82-EC45-8283-4D0A4F39CD69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86378" name="TextBox 135">
            <a:extLst>
              <a:ext uri="{FF2B5EF4-FFF2-40B4-BE49-F238E27FC236}">
                <a16:creationId xmlns:a16="http://schemas.microsoft.com/office/drawing/2014/main" id="{F4724624-99A1-6542-9BE0-FB3CD94E2908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640557" y="1904207"/>
            <a:ext cx="952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</a:t>
            </a:r>
          </a:p>
        </p:txBody>
      </p:sp>
    </p:spTree>
  </p:cSld>
  <p:clrMapOvr>
    <a:masterClrMapping/>
  </p:clrMapOvr>
</p:sld>
</file>

<file path=ppt/slides/slide1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417" name="TextBox 12">
            <a:extLst>
              <a:ext uri="{FF2B5EF4-FFF2-40B4-BE49-F238E27FC236}">
                <a16:creationId xmlns:a16="http://schemas.microsoft.com/office/drawing/2014/main" id="{6A2B8E49-D834-A64B-8BE7-E5C6053B1D9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88418" name="Group 9">
            <a:extLst>
              <a:ext uri="{FF2B5EF4-FFF2-40B4-BE49-F238E27FC236}">
                <a16:creationId xmlns:a16="http://schemas.microsoft.com/office/drawing/2014/main" id="{0FA37636-1B51-5D44-8800-D621B13443F9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88427" name="Group 226">
              <a:extLst>
                <a:ext uri="{FF2B5EF4-FFF2-40B4-BE49-F238E27FC236}">
                  <a16:creationId xmlns:a16="http://schemas.microsoft.com/office/drawing/2014/main" id="{F2CE9B96-B816-C849-86AF-5FCCDA89D5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39" name="TextBox 379">
                <a:extLst>
                  <a:ext uri="{FF2B5EF4-FFF2-40B4-BE49-F238E27FC236}">
                    <a16:creationId xmlns:a16="http://schemas.microsoft.com/office/drawing/2014/main" id="{75736A76-99E3-6B49-99D0-CD7BB9B8B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8428" name="Group 227">
              <a:extLst>
                <a:ext uri="{FF2B5EF4-FFF2-40B4-BE49-F238E27FC236}">
                  <a16:creationId xmlns:a16="http://schemas.microsoft.com/office/drawing/2014/main" id="{89B90431-5691-0044-BF62-AAB57C1907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37" name="TextBox 376">
                <a:extLst>
                  <a:ext uri="{FF2B5EF4-FFF2-40B4-BE49-F238E27FC236}">
                    <a16:creationId xmlns:a16="http://schemas.microsoft.com/office/drawing/2014/main" id="{227C04C6-5BDF-CF47-BC95-00A4950A88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88429" name="Group 228">
              <a:extLst>
                <a:ext uri="{FF2B5EF4-FFF2-40B4-BE49-F238E27FC236}">
                  <a16:creationId xmlns:a16="http://schemas.microsoft.com/office/drawing/2014/main" id="{193C00C1-881A-9D4B-9EA5-4B89CDF0C2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35" name="TextBox 374">
                <a:extLst>
                  <a:ext uri="{FF2B5EF4-FFF2-40B4-BE49-F238E27FC236}">
                    <a16:creationId xmlns:a16="http://schemas.microsoft.com/office/drawing/2014/main" id="{6EDFC9CF-0232-B74C-8D38-C472451A3B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8430" name="Group 229">
              <a:extLst>
                <a:ext uri="{FF2B5EF4-FFF2-40B4-BE49-F238E27FC236}">
                  <a16:creationId xmlns:a16="http://schemas.microsoft.com/office/drawing/2014/main" id="{3F0A3B35-7132-3142-99F6-93774F866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33" name="TextBox 372">
                <a:extLst>
                  <a:ext uri="{FF2B5EF4-FFF2-40B4-BE49-F238E27FC236}">
                    <a16:creationId xmlns:a16="http://schemas.microsoft.com/office/drawing/2014/main" id="{0CF80958-75CD-6548-946F-ADE676C3FF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88431" name="Group 230">
              <a:extLst>
                <a:ext uri="{FF2B5EF4-FFF2-40B4-BE49-F238E27FC236}">
                  <a16:creationId xmlns:a16="http://schemas.microsoft.com/office/drawing/2014/main" id="{31B5ADA3-9E81-9F49-99EC-C5C8CFC5A1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31" name="TextBox 370">
                <a:extLst>
                  <a:ext uri="{FF2B5EF4-FFF2-40B4-BE49-F238E27FC236}">
                    <a16:creationId xmlns:a16="http://schemas.microsoft.com/office/drawing/2014/main" id="{ED64D5D4-8613-384B-8C5C-EEB3B135F4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88432" name="Group 232">
              <a:extLst>
                <a:ext uri="{FF2B5EF4-FFF2-40B4-BE49-F238E27FC236}">
                  <a16:creationId xmlns:a16="http://schemas.microsoft.com/office/drawing/2014/main" id="{76731ED4-3D41-2045-A7C8-028C757EEA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88528" name="TextBox 367">
                <a:extLst>
                  <a:ext uri="{FF2B5EF4-FFF2-40B4-BE49-F238E27FC236}">
                    <a16:creationId xmlns:a16="http://schemas.microsoft.com/office/drawing/2014/main" id="{0B7F99C6-1A1A-4147-8E1A-4199025936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39" name="Group 358">
              <a:extLst>
                <a:ext uri="{FF2B5EF4-FFF2-40B4-BE49-F238E27FC236}">
                  <a16:creationId xmlns:a16="http://schemas.microsoft.com/office/drawing/2014/main" id="{81C72D95-B190-F54C-B0BD-0EC9E2FCE4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88510" name="Group 377">
                <a:extLst>
                  <a:ext uri="{FF2B5EF4-FFF2-40B4-BE49-F238E27FC236}">
                    <a16:creationId xmlns:a16="http://schemas.microsoft.com/office/drawing/2014/main" id="{A5237902-7C20-FF4E-A0D0-2584A63552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88515" name="TextBox 7">
                  <a:extLst>
                    <a:ext uri="{FF2B5EF4-FFF2-40B4-BE49-F238E27FC236}">
                      <a16:creationId xmlns:a16="http://schemas.microsoft.com/office/drawing/2014/main" id="{47D03831-C230-E942-8289-40F942CDABD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88516" name="Group 390">
                  <a:extLst>
                    <a:ext uri="{FF2B5EF4-FFF2-40B4-BE49-F238E27FC236}">
                      <a16:creationId xmlns:a16="http://schemas.microsoft.com/office/drawing/2014/main" id="{A67794CA-FAE2-D543-9731-684BD763109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88517" name="TextBox 391">
                    <a:extLst>
                      <a:ext uri="{FF2B5EF4-FFF2-40B4-BE49-F238E27FC236}">
                        <a16:creationId xmlns:a16="http://schemas.microsoft.com/office/drawing/2014/main" id="{59193C17-4BC9-B447-BA5D-87DC5ADA391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88511" name="TextBox 381">
                <a:extLst>
                  <a:ext uri="{FF2B5EF4-FFF2-40B4-BE49-F238E27FC236}">
                    <a16:creationId xmlns:a16="http://schemas.microsoft.com/office/drawing/2014/main" id="{11C8BF50-142C-8D4F-BF50-66BC5EAFD9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513" name="TextBox 384">
                <a:extLst>
                  <a:ext uri="{FF2B5EF4-FFF2-40B4-BE49-F238E27FC236}">
                    <a16:creationId xmlns:a16="http://schemas.microsoft.com/office/drawing/2014/main" id="{7F9FF6F6-56D7-FD41-905A-70BFD19537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88440" name="Freeform 15">
              <a:extLst>
                <a:ext uri="{FF2B5EF4-FFF2-40B4-BE49-F238E27FC236}">
                  <a16:creationId xmlns:a16="http://schemas.microsoft.com/office/drawing/2014/main" id="{0E6F3DFF-592D-E249-85AE-93BBAE18FBB5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88441" name="Freeform 15">
              <a:extLst>
                <a:ext uri="{FF2B5EF4-FFF2-40B4-BE49-F238E27FC236}">
                  <a16:creationId xmlns:a16="http://schemas.microsoft.com/office/drawing/2014/main" id="{347A152C-64AC-0247-B90C-091241DCBFF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448" name="TextBox 294">
              <a:extLst>
                <a:ext uri="{FF2B5EF4-FFF2-40B4-BE49-F238E27FC236}">
                  <a16:creationId xmlns:a16="http://schemas.microsoft.com/office/drawing/2014/main" id="{94598360-529F-2A43-BF34-D61CF37015A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450" name="TextBox 294">
              <a:extLst>
                <a:ext uri="{FF2B5EF4-FFF2-40B4-BE49-F238E27FC236}">
                  <a16:creationId xmlns:a16="http://schemas.microsoft.com/office/drawing/2014/main" id="{9E50CCA8-7386-2E42-970D-AEC49162E2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88452" name="TextBox 294">
              <a:extLst>
                <a:ext uri="{FF2B5EF4-FFF2-40B4-BE49-F238E27FC236}">
                  <a16:creationId xmlns:a16="http://schemas.microsoft.com/office/drawing/2014/main" id="{60CC12D2-3DB5-0C4F-8FF7-641B34BFFC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88453" name="Group 1">
              <a:extLst>
                <a:ext uri="{FF2B5EF4-FFF2-40B4-BE49-F238E27FC236}">
                  <a16:creationId xmlns:a16="http://schemas.microsoft.com/office/drawing/2014/main" id="{0B79AAED-6363-A14E-A1CF-35D98A17D07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88502" name="TextBox 483">
                <a:extLst>
                  <a:ext uri="{FF2B5EF4-FFF2-40B4-BE49-F238E27FC236}">
                    <a16:creationId xmlns:a16="http://schemas.microsoft.com/office/drawing/2014/main" id="{27C82E78-AA17-A44B-9A1F-33E9D7B6D0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88503" name="Group 43">
                <a:extLst>
                  <a:ext uri="{FF2B5EF4-FFF2-40B4-BE49-F238E27FC236}">
                    <a16:creationId xmlns:a16="http://schemas.microsoft.com/office/drawing/2014/main" id="{6B1B352E-D638-8741-B8CC-37BCD8E3CA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88505" name="Group 38">
                  <a:extLst>
                    <a:ext uri="{FF2B5EF4-FFF2-40B4-BE49-F238E27FC236}">
                      <a16:creationId xmlns:a16="http://schemas.microsoft.com/office/drawing/2014/main" id="{38F9797F-DD77-2448-B0EB-D1A85E6EFF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88508" name="TextBox 39">
                    <a:extLst>
                      <a:ext uri="{FF2B5EF4-FFF2-40B4-BE49-F238E27FC236}">
                        <a16:creationId xmlns:a16="http://schemas.microsoft.com/office/drawing/2014/main" id="{A0379725-E69D-A04C-87E4-5C7266F42FB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88506" name="TextBox 41">
                  <a:extLst>
                    <a:ext uri="{FF2B5EF4-FFF2-40B4-BE49-F238E27FC236}">
                      <a16:creationId xmlns:a16="http://schemas.microsoft.com/office/drawing/2014/main" id="{C9E2A633-619C-1442-929D-192FF4AABA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55" name="TextBox 483">
              <a:extLst>
                <a:ext uri="{FF2B5EF4-FFF2-40B4-BE49-F238E27FC236}">
                  <a16:creationId xmlns:a16="http://schemas.microsoft.com/office/drawing/2014/main" id="{28A3D1D8-D3A8-9345-9A21-AB149FA116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88457" name="Group 251">
              <a:extLst>
                <a:ext uri="{FF2B5EF4-FFF2-40B4-BE49-F238E27FC236}">
                  <a16:creationId xmlns:a16="http://schemas.microsoft.com/office/drawing/2014/main" id="{0B5B0021-82E1-F04A-B9C8-A6B903C40A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8501" name="TextBox 314">
                <a:extLst>
                  <a:ext uri="{FF2B5EF4-FFF2-40B4-BE49-F238E27FC236}">
                    <a16:creationId xmlns:a16="http://schemas.microsoft.com/office/drawing/2014/main" id="{0672705E-D090-1F4A-9F81-C9178C5F8B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88459" name="Group 225">
              <a:extLst>
                <a:ext uri="{FF2B5EF4-FFF2-40B4-BE49-F238E27FC236}">
                  <a16:creationId xmlns:a16="http://schemas.microsoft.com/office/drawing/2014/main" id="{9B9703BB-60F4-A84C-8B40-2CD3F4C7E0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88498" name="TextBox 380">
                <a:extLst>
                  <a:ext uri="{FF2B5EF4-FFF2-40B4-BE49-F238E27FC236}">
                    <a16:creationId xmlns:a16="http://schemas.microsoft.com/office/drawing/2014/main" id="{31CD4C06-FF00-E540-A701-B1CC3B9BCA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0" name="Group 225">
              <a:extLst>
                <a:ext uri="{FF2B5EF4-FFF2-40B4-BE49-F238E27FC236}">
                  <a16:creationId xmlns:a16="http://schemas.microsoft.com/office/drawing/2014/main" id="{507F5C4E-95B0-AB46-A4E1-D59704510E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88496" name="TextBox 380">
                <a:extLst>
                  <a:ext uri="{FF2B5EF4-FFF2-40B4-BE49-F238E27FC236}">
                    <a16:creationId xmlns:a16="http://schemas.microsoft.com/office/drawing/2014/main" id="{771E249C-354F-6F45-9857-2D27AB86E0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1" name="Group 225">
              <a:extLst>
                <a:ext uri="{FF2B5EF4-FFF2-40B4-BE49-F238E27FC236}">
                  <a16:creationId xmlns:a16="http://schemas.microsoft.com/office/drawing/2014/main" id="{466E4174-FCF6-2148-BB6A-44BDEA3452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88494" name="TextBox 380">
                <a:extLst>
                  <a:ext uri="{FF2B5EF4-FFF2-40B4-BE49-F238E27FC236}">
                    <a16:creationId xmlns:a16="http://schemas.microsoft.com/office/drawing/2014/main" id="{4335E60F-07DA-A841-B6AF-2215ACB226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2" name="Group 225">
              <a:extLst>
                <a:ext uri="{FF2B5EF4-FFF2-40B4-BE49-F238E27FC236}">
                  <a16:creationId xmlns:a16="http://schemas.microsoft.com/office/drawing/2014/main" id="{8E152E13-B5A6-A548-808D-695DA019FB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88492" name="TextBox 380">
                <a:extLst>
                  <a:ext uri="{FF2B5EF4-FFF2-40B4-BE49-F238E27FC236}">
                    <a16:creationId xmlns:a16="http://schemas.microsoft.com/office/drawing/2014/main" id="{0720171A-AE62-8E46-9504-18BE940598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3" name="Group 225">
              <a:extLst>
                <a:ext uri="{FF2B5EF4-FFF2-40B4-BE49-F238E27FC236}">
                  <a16:creationId xmlns:a16="http://schemas.microsoft.com/office/drawing/2014/main" id="{DB95BAFF-49F6-7B4F-B7D3-C01F0F5832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88490" name="TextBox 380">
                <a:extLst>
                  <a:ext uri="{FF2B5EF4-FFF2-40B4-BE49-F238E27FC236}">
                    <a16:creationId xmlns:a16="http://schemas.microsoft.com/office/drawing/2014/main" id="{0A10BE67-24C9-FD4C-8542-84603F58DC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4" name="Group 3">
              <a:extLst>
                <a:ext uri="{FF2B5EF4-FFF2-40B4-BE49-F238E27FC236}">
                  <a16:creationId xmlns:a16="http://schemas.microsoft.com/office/drawing/2014/main" id="{A2DA9C49-2102-A849-AD17-DFE24D282A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5" name="Group 112">
              <a:extLst>
                <a:ext uri="{FF2B5EF4-FFF2-40B4-BE49-F238E27FC236}">
                  <a16:creationId xmlns:a16="http://schemas.microsoft.com/office/drawing/2014/main" id="{10A1D6F7-A94E-C245-949D-E1410D70F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88466" name="Group 5">
              <a:extLst>
                <a:ext uri="{FF2B5EF4-FFF2-40B4-BE49-F238E27FC236}">
                  <a16:creationId xmlns:a16="http://schemas.microsoft.com/office/drawing/2014/main" id="{3F4A87B7-CE59-B544-B417-E88D07F37F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88476" name="TextBox 4">
                <a:extLst>
                  <a:ext uri="{FF2B5EF4-FFF2-40B4-BE49-F238E27FC236}">
                    <a16:creationId xmlns:a16="http://schemas.microsoft.com/office/drawing/2014/main" id="{A8046A09-0FD5-664E-956D-818F5637C7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69" name="TextBox 7">
              <a:extLst>
                <a:ext uri="{FF2B5EF4-FFF2-40B4-BE49-F238E27FC236}">
                  <a16:creationId xmlns:a16="http://schemas.microsoft.com/office/drawing/2014/main" id="{3E97F9D1-2D6A-624D-B914-1C8D30B1CD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88470" name="TextBox 124">
              <a:extLst>
                <a:ext uri="{FF2B5EF4-FFF2-40B4-BE49-F238E27FC236}">
                  <a16:creationId xmlns:a16="http://schemas.microsoft.com/office/drawing/2014/main" id="{CA163533-CCB8-EB4D-87DB-DDBC482620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72" name="TextBox 8">
              <a:extLst>
                <a:ext uri="{FF2B5EF4-FFF2-40B4-BE49-F238E27FC236}">
                  <a16:creationId xmlns:a16="http://schemas.microsoft.com/office/drawing/2014/main" id="{100E4CD9-C50F-AE44-B59E-70DD66F3287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88474" name="TextBox 128">
              <a:extLst>
                <a:ext uri="{FF2B5EF4-FFF2-40B4-BE49-F238E27FC236}">
                  <a16:creationId xmlns:a16="http://schemas.microsoft.com/office/drawing/2014/main" id="{E4200297-7FE2-3043-81FE-2E294AC873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88419" name="TextBox 126">
            <a:extLst>
              <a:ext uri="{FF2B5EF4-FFF2-40B4-BE49-F238E27FC236}">
                <a16:creationId xmlns:a16="http://schemas.microsoft.com/office/drawing/2014/main" id="{F9D7B8FF-7ED3-5C45-B01A-7920F44BA1E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346200" y="2597151"/>
            <a:ext cx="952500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</a:t>
            </a:r>
          </a:p>
        </p:txBody>
      </p:sp>
      <p:sp>
        <p:nvSpPr>
          <p:cNvPr id="188420" name="TextBox 129">
            <a:extLst>
              <a:ext uri="{FF2B5EF4-FFF2-40B4-BE49-F238E27FC236}">
                <a16:creationId xmlns:a16="http://schemas.microsoft.com/office/drawing/2014/main" id="{7AAEC2FF-3E7F-FA43-B1CA-352014CA5E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005139" y="3789364"/>
            <a:ext cx="1214437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88421" name="TextBox 130">
            <a:extLst>
              <a:ext uri="{FF2B5EF4-FFF2-40B4-BE49-F238E27FC236}">
                <a16:creationId xmlns:a16="http://schemas.microsoft.com/office/drawing/2014/main" id="{D04B04B2-636E-FE44-A841-65E5E21F2B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2625" y="5716588"/>
            <a:ext cx="1214438" cy="27781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</a:t>
            </a:r>
          </a:p>
        </p:txBody>
      </p:sp>
      <p:sp>
        <p:nvSpPr>
          <p:cNvPr id="188422" name="TextBox 131">
            <a:extLst>
              <a:ext uri="{FF2B5EF4-FFF2-40B4-BE49-F238E27FC236}">
                <a16:creationId xmlns:a16="http://schemas.microsoft.com/office/drawing/2014/main" id="{B4D5435D-5A3F-374B-AE0E-164D5366652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95800" y="5267326"/>
            <a:ext cx="1798638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 + 1 </a:t>
            </a:r>
            <a:r>
              <a:rPr lang="en-US" altLang="en-US" sz="1200">
                <a:solidFill>
                  <a:srgbClr val="7030A0"/>
                </a:solidFill>
              </a:rPr>
              <a:t>+ Offset</a:t>
            </a:r>
          </a:p>
        </p:txBody>
      </p:sp>
      <p:sp>
        <p:nvSpPr>
          <p:cNvPr id="188423" name="TextBox 132">
            <a:extLst>
              <a:ext uri="{FF2B5EF4-FFF2-40B4-BE49-F238E27FC236}">
                <a16:creationId xmlns:a16="http://schemas.microsoft.com/office/drawing/2014/main" id="{61E8D077-6609-FF46-8B68-C7864B343D9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73676" y="3762376"/>
            <a:ext cx="593725" cy="2762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7030A0"/>
                </a:solidFill>
              </a:rPr>
              <a:t>Offset</a:t>
            </a:r>
          </a:p>
        </p:txBody>
      </p:sp>
      <p:sp>
        <p:nvSpPr>
          <p:cNvPr id="188424" name="TextBox 133">
            <a:extLst>
              <a:ext uri="{FF2B5EF4-FFF2-40B4-BE49-F238E27FC236}">
                <a16:creationId xmlns:a16="http://schemas.microsoft.com/office/drawing/2014/main" id="{C4C30BA1-B26D-8D47-A17C-45F034CEAFA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794125" y="1547813"/>
            <a:ext cx="2114550" cy="4619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200">
                <a:solidFill>
                  <a:srgbClr val="7030A0"/>
                </a:solidFill>
              </a:rPr>
              <a:t>Offset from the second byte </a:t>
            </a:r>
          </a:p>
          <a:p>
            <a:pPr algn="ctr"/>
            <a:r>
              <a:rPr lang="en-US" altLang="en-US" sz="1200">
                <a:solidFill>
                  <a:srgbClr val="7030A0"/>
                </a:solidFill>
              </a:rPr>
              <a:t>of the current instruction</a:t>
            </a:r>
          </a:p>
        </p:txBody>
      </p:sp>
      <p:sp>
        <p:nvSpPr>
          <p:cNvPr id="135" name="Text Placeholder 2">
            <a:extLst>
              <a:ext uri="{FF2B5EF4-FFF2-40B4-BE49-F238E27FC236}">
                <a16:creationId xmlns:a16="http://schemas.microsoft.com/office/drawing/2014/main" id="{AB67AEEE-8C82-EC45-8283-4D0A4F39CD69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88426" name="TextBox 135">
            <a:extLst>
              <a:ext uri="{FF2B5EF4-FFF2-40B4-BE49-F238E27FC236}">
                <a16:creationId xmlns:a16="http://schemas.microsoft.com/office/drawing/2014/main" id="{F9A3961F-E8DD-0C4D-AD34-6BCE1E4F5154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640557" y="1904207"/>
            <a:ext cx="952500" cy="2778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200">
                <a:solidFill>
                  <a:srgbClr val="FF0000"/>
                </a:solidFill>
              </a:rPr>
              <a:t>Current PC</a:t>
            </a:r>
          </a:p>
        </p:txBody>
      </p:sp>
    </p:spTree>
  </p:cSld>
  <p:clrMapOvr>
    <a:masterClrMapping/>
  </p:clrMapOvr>
</p:sld>
</file>

<file path=ppt/slides/slide1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0465" name="TextBox 12">
            <a:extLst>
              <a:ext uri="{FF2B5EF4-FFF2-40B4-BE49-F238E27FC236}">
                <a16:creationId xmlns:a16="http://schemas.microsoft.com/office/drawing/2014/main" id="{21424C5E-776B-2549-92CD-FE7D647995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90466" name="Group 9">
            <a:extLst>
              <a:ext uri="{FF2B5EF4-FFF2-40B4-BE49-F238E27FC236}">
                <a16:creationId xmlns:a16="http://schemas.microsoft.com/office/drawing/2014/main" id="{E9CA4F3D-536F-4C41-8ED8-796F09329A3A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90477" name="Group 226">
              <a:extLst>
                <a:ext uri="{FF2B5EF4-FFF2-40B4-BE49-F238E27FC236}">
                  <a16:creationId xmlns:a16="http://schemas.microsoft.com/office/drawing/2014/main" id="{D6A2491A-C44B-5A4F-9DEC-06F69956FE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9" name="TextBox 379">
                <a:extLst>
                  <a:ext uri="{FF2B5EF4-FFF2-40B4-BE49-F238E27FC236}">
                    <a16:creationId xmlns:a16="http://schemas.microsoft.com/office/drawing/2014/main" id="{6A5E2318-800F-874F-8D7A-2B9BA3DF01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0478" name="Group 227">
              <a:extLst>
                <a:ext uri="{FF2B5EF4-FFF2-40B4-BE49-F238E27FC236}">
                  <a16:creationId xmlns:a16="http://schemas.microsoft.com/office/drawing/2014/main" id="{EA538D50-4F18-A145-BC94-EF008FC4E4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7" name="TextBox 376">
                <a:extLst>
                  <a:ext uri="{FF2B5EF4-FFF2-40B4-BE49-F238E27FC236}">
                    <a16:creationId xmlns:a16="http://schemas.microsoft.com/office/drawing/2014/main" id="{E1D6275E-1822-6B49-BABA-15034C0279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0479" name="Group 228">
              <a:extLst>
                <a:ext uri="{FF2B5EF4-FFF2-40B4-BE49-F238E27FC236}">
                  <a16:creationId xmlns:a16="http://schemas.microsoft.com/office/drawing/2014/main" id="{6C470416-3EDD-3A4E-857B-44259CBB0A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5" name="TextBox 374">
                <a:extLst>
                  <a:ext uri="{FF2B5EF4-FFF2-40B4-BE49-F238E27FC236}">
                    <a16:creationId xmlns:a16="http://schemas.microsoft.com/office/drawing/2014/main" id="{3E8E2C12-744B-8D46-9AB6-25938E687F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0480" name="Group 229">
              <a:extLst>
                <a:ext uri="{FF2B5EF4-FFF2-40B4-BE49-F238E27FC236}">
                  <a16:creationId xmlns:a16="http://schemas.microsoft.com/office/drawing/2014/main" id="{94234C06-0B2D-BA4A-8FAD-B05198449B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3" name="TextBox 372">
                <a:extLst>
                  <a:ext uri="{FF2B5EF4-FFF2-40B4-BE49-F238E27FC236}">
                    <a16:creationId xmlns:a16="http://schemas.microsoft.com/office/drawing/2014/main" id="{5A9EC97B-CD8C-6544-8566-C795AD6B03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0481" name="Group 230">
              <a:extLst>
                <a:ext uri="{FF2B5EF4-FFF2-40B4-BE49-F238E27FC236}">
                  <a16:creationId xmlns:a16="http://schemas.microsoft.com/office/drawing/2014/main" id="{3BDFE8FD-05B8-9940-8C7A-404AB3BD0F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81" name="TextBox 370">
                <a:extLst>
                  <a:ext uri="{FF2B5EF4-FFF2-40B4-BE49-F238E27FC236}">
                    <a16:creationId xmlns:a16="http://schemas.microsoft.com/office/drawing/2014/main" id="{EDB57BFE-5ECF-5146-91D1-A82220B35C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0482" name="Group 232">
              <a:extLst>
                <a:ext uri="{FF2B5EF4-FFF2-40B4-BE49-F238E27FC236}">
                  <a16:creationId xmlns:a16="http://schemas.microsoft.com/office/drawing/2014/main" id="{7670A326-D118-5E4E-B7AD-E50E20E552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90578" name="TextBox 367">
                <a:extLst>
                  <a:ext uri="{FF2B5EF4-FFF2-40B4-BE49-F238E27FC236}">
                    <a16:creationId xmlns:a16="http://schemas.microsoft.com/office/drawing/2014/main" id="{5AB4B836-F71A-5F43-8D14-51F40E7D7D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489" name="Group 358">
              <a:extLst>
                <a:ext uri="{FF2B5EF4-FFF2-40B4-BE49-F238E27FC236}">
                  <a16:creationId xmlns:a16="http://schemas.microsoft.com/office/drawing/2014/main" id="{7A848A73-3AD0-C147-9165-FBFFA541C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90560" name="Group 377">
                <a:extLst>
                  <a:ext uri="{FF2B5EF4-FFF2-40B4-BE49-F238E27FC236}">
                    <a16:creationId xmlns:a16="http://schemas.microsoft.com/office/drawing/2014/main" id="{2F8BE742-9F9F-884A-BBE4-E16DFA8070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0565" name="TextBox 7">
                  <a:extLst>
                    <a:ext uri="{FF2B5EF4-FFF2-40B4-BE49-F238E27FC236}">
                      <a16:creationId xmlns:a16="http://schemas.microsoft.com/office/drawing/2014/main" id="{48FC0B46-0C16-E44B-9A42-E91FA46DB1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0566" name="Group 390">
                  <a:extLst>
                    <a:ext uri="{FF2B5EF4-FFF2-40B4-BE49-F238E27FC236}">
                      <a16:creationId xmlns:a16="http://schemas.microsoft.com/office/drawing/2014/main" id="{ECA2AB56-4AE7-A54B-BF08-1510E711D0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0567" name="TextBox 391">
                    <a:extLst>
                      <a:ext uri="{FF2B5EF4-FFF2-40B4-BE49-F238E27FC236}">
                        <a16:creationId xmlns:a16="http://schemas.microsoft.com/office/drawing/2014/main" id="{11D639E3-B07E-D24F-8169-D1C52E54C64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0011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latin typeface="Courier" pitchFamily="2" charset="0"/>
                      </a:rPr>
                      <a:t>00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0561" name="TextBox 381">
                <a:extLst>
                  <a:ext uri="{FF2B5EF4-FFF2-40B4-BE49-F238E27FC236}">
                    <a16:creationId xmlns:a16="http://schemas.microsoft.com/office/drawing/2014/main" id="{B24E114B-3B37-AA40-BAE6-FF5A41981A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63" name="TextBox 384">
                <a:extLst>
                  <a:ext uri="{FF2B5EF4-FFF2-40B4-BE49-F238E27FC236}">
                    <a16:creationId xmlns:a16="http://schemas.microsoft.com/office/drawing/2014/main" id="{0D52C51B-062F-C84B-9D85-31655111D7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0490" name="Freeform 15">
              <a:extLst>
                <a:ext uri="{FF2B5EF4-FFF2-40B4-BE49-F238E27FC236}">
                  <a16:creationId xmlns:a16="http://schemas.microsoft.com/office/drawing/2014/main" id="{3E1DF63B-C44C-9C4E-851D-8A17033D548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90491" name="Freeform 15">
              <a:extLst>
                <a:ext uri="{FF2B5EF4-FFF2-40B4-BE49-F238E27FC236}">
                  <a16:creationId xmlns:a16="http://schemas.microsoft.com/office/drawing/2014/main" id="{D95DDE21-0950-D548-B870-5074BA8D435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498" name="TextBox 294">
              <a:extLst>
                <a:ext uri="{FF2B5EF4-FFF2-40B4-BE49-F238E27FC236}">
                  <a16:creationId xmlns:a16="http://schemas.microsoft.com/office/drawing/2014/main" id="{51A74002-48FE-3D42-9FDF-21FDF88F90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500" name="TextBox 294">
              <a:extLst>
                <a:ext uri="{FF2B5EF4-FFF2-40B4-BE49-F238E27FC236}">
                  <a16:creationId xmlns:a16="http://schemas.microsoft.com/office/drawing/2014/main" id="{A1E9537E-0B4C-614F-94FB-E58ABA5ACC0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0502" name="TextBox 294">
              <a:extLst>
                <a:ext uri="{FF2B5EF4-FFF2-40B4-BE49-F238E27FC236}">
                  <a16:creationId xmlns:a16="http://schemas.microsoft.com/office/drawing/2014/main" id="{46ED3DF2-5080-D246-9C80-8325EB6341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90503" name="Group 1">
              <a:extLst>
                <a:ext uri="{FF2B5EF4-FFF2-40B4-BE49-F238E27FC236}">
                  <a16:creationId xmlns:a16="http://schemas.microsoft.com/office/drawing/2014/main" id="{BC4A58B8-DBA5-EF4C-8980-5F27FB45AD5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90552" name="TextBox 483">
                <a:extLst>
                  <a:ext uri="{FF2B5EF4-FFF2-40B4-BE49-F238E27FC236}">
                    <a16:creationId xmlns:a16="http://schemas.microsoft.com/office/drawing/2014/main" id="{01CB53ED-4290-3D4E-86B1-82BEB903A7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90553" name="Group 43">
                <a:extLst>
                  <a:ext uri="{FF2B5EF4-FFF2-40B4-BE49-F238E27FC236}">
                    <a16:creationId xmlns:a16="http://schemas.microsoft.com/office/drawing/2014/main" id="{3A586A6F-BCFB-3E41-9B4E-4E06585BF8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90555" name="Group 38">
                  <a:extLst>
                    <a:ext uri="{FF2B5EF4-FFF2-40B4-BE49-F238E27FC236}">
                      <a16:creationId xmlns:a16="http://schemas.microsoft.com/office/drawing/2014/main" id="{7B9527CB-1889-AA44-B5C0-79DD1F27C8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5"/>
                  <a:chOff x="512956" y="1615016"/>
                  <a:chExt cx="645266" cy="239575"/>
                </a:xfrm>
              </p:grpSpPr>
              <p:sp>
                <p:nvSpPr>
                  <p:cNvPr id="190558" name="TextBox 39">
                    <a:extLst>
                      <a:ext uri="{FF2B5EF4-FFF2-40B4-BE49-F238E27FC236}">
                        <a16:creationId xmlns:a16="http://schemas.microsoft.com/office/drawing/2014/main" id="{673AA4CC-452F-EE47-8A08-D5548D21A53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0556" name="TextBox 41">
                  <a:extLst>
                    <a:ext uri="{FF2B5EF4-FFF2-40B4-BE49-F238E27FC236}">
                      <a16:creationId xmlns:a16="http://schemas.microsoft.com/office/drawing/2014/main" id="{B977C8E2-5BB5-E94F-8DA3-E80EA282B9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05" name="TextBox 483">
              <a:extLst>
                <a:ext uri="{FF2B5EF4-FFF2-40B4-BE49-F238E27FC236}">
                  <a16:creationId xmlns:a16="http://schemas.microsoft.com/office/drawing/2014/main" id="{FF013569-D705-644D-93D5-5E961CF0AF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0507" name="Group 251">
              <a:extLst>
                <a:ext uri="{FF2B5EF4-FFF2-40B4-BE49-F238E27FC236}">
                  <a16:creationId xmlns:a16="http://schemas.microsoft.com/office/drawing/2014/main" id="{679B19A4-35BD-6E43-A451-D7A2F9B4E1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0551" name="TextBox 314">
                <a:extLst>
                  <a:ext uri="{FF2B5EF4-FFF2-40B4-BE49-F238E27FC236}">
                    <a16:creationId xmlns:a16="http://schemas.microsoft.com/office/drawing/2014/main" id="{6B85E53E-B463-3C49-9F6A-338291C5E6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0509" name="Group 225">
              <a:extLst>
                <a:ext uri="{FF2B5EF4-FFF2-40B4-BE49-F238E27FC236}">
                  <a16:creationId xmlns:a16="http://schemas.microsoft.com/office/drawing/2014/main" id="{2C0B965E-B6B8-054A-8F84-7547B03BD6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90548" name="TextBox 380">
                <a:extLst>
                  <a:ext uri="{FF2B5EF4-FFF2-40B4-BE49-F238E27FC236}">
                    <a16:creationId xmlns:a16="http://schemas.microsoft.com/office/drawing/2014/main" id="{A4030436-74F8-8B4B-A112-9B9CC7759D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0" name="Group 225">
              <a:extLst>
                <a:ext uri="{FF2B5EF4-FFF2-40B4-BE49-F238E27FC236}">
                  <a16:creationId xmlns:a16="http://schemas.microsoft.com/office/drawing/2014/main" id="{899A214D-F874-254D-B250-F6820EC623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90546" name="TextBox 380">
                <a:extLst>
                  <a:ext uri="{FF2B5EF4-FFF2-40B4-BE49-F238E27FC236}">
                    <a16:creationId xmlns:a16="http://schemas.microsoft.com/office/drawing/2014/main" id="{C3FA3575-2602-B047-B872-0C955B2955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1" name="Group 225">
              <a:extLst>
                <a:ext uri="{FF2B5EF4-FFF2-40B4-BE49-F238E27FC236}">
                  <a16:creationId xmlns:a16="http://schemas.microsoft.com/office/drawing/2014/main" id="{A5C0C9D2-9BFB-A141-8FC3-B14CA70262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90544" name="TextBox 380">
                <a:extLst>
                  <a:ext uri="{FF2B5EF4-FFF2-40B4-BE49-F238E27FC236}">
                    <a16:creationId xmlns:a16="http://schemas.microsoft.com/office/drawing/2014/main" id="{342D5D1D-BB53-924A-8E30-6299EE9F65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2" name="Group 225">
              <a:extLst>
                <a:ext uri="{FF2B5EF4-FFF2-40B4-BE49-F238E27FC236}">
                  <a16:creationId xmlns:a16="http://schemas.microsoft.com/office/drawing/2014/main" id="{A4212C30-1813-FF4C-86B2-B246D0E26D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90542" name="TextBox 380">
                <a:extLst>
                  <a:ext uri="{FF2B5EF4-FFF2-40B4-BE49-F238E27FC236}">
                    <a16:creationId xmlns:a16="http://schemas.microsoft.com/office/drawing/2014/main" id="{1A7A7487-8AF8-E244-B300-DA1C3950BF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3" name="Group 225">
              <a:extLst>
                <a:ext uri="{FF2B5EF4-FFF2-40B4-BE49-F238E27FC236}">
                  <a16:creationId xmlns:a16="http://schemas.microsoft.com/office/drawing/2014/main" id="{C3CF6086-2E28-1749-9FE1-61E78164CD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90540" name="TextBox 380">
                <a:extLst>
                  <a:ext uri="{FF2B5EF4-FFF2-40B4-BE49-F238E27FC236}">
                    <a16:creationId xmlns:a16="http://schemas.microsoft.com/office/drawing/2014/main" id="{046AE3BF-CDD6-704D-B57D-40FCB95890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4" name="Group 3">
              <a:extLst>
                <a:ext uri="{FF2B5EF4-FFF2-40B4-BE49-F238E27FC236}">
                  <a16:creationId xmlns:a16="http://schemas.microsoft.com/office/drawing/2014/main" id="{63E6F596-6BCC-F846-997B-66BFADFBA0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5" name="Group 112">
              <a:extLst>
                <a:ext uri="{FF2B5EF4-FFF2-40B4-BE49-F238E27FC236}">
                  <a16:creationId xmlns:a16="http://schemas.microsoft.com/office/drawing/2014/main" id="{A4163394-F447-FE46-A88B-E57898E424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0516" name="Group 5">
              <a:extLst>
                <a:ext uri="{FF2B5EF4-FFF2-40B4-BE49-F238E27FC236}">
                  <a16:creationId xmlns:a16="http://schemas.microsoft.com/office/drawing/2014/main" id="{97DBED00-8723-D24F-8DD8-D7FF1361B7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0526" name="TextBox 4">
                <a:extLst>
                  <a:ext uri="{FF2B5EF4-FFF2-40B4-BE49-F238E27FC236}">
                    <a16:creationId xmlns:a16="http://schemas.microsoft.com/office/drawing/2014/main" id="{514FADDC-0AA2-8D4D-9133-CFF1E97DC1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19" name="TextBox 7">
              <a:extLst>
                <a:ext uri="{FF2B5EF4-FFF2-40B4-BE49-F238E27FC236}">
                  <a16:creationId xmlns:a16="http://schemas.microsoft.com/office/drawing/2014/main" id="{0058BA44-FB0F-1740-AC7F-1D650C54B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90520" name="TextBox 124">
              <a:extLst>
                <a:ext uri="{FF2B5EF4-FFF2-40B4-BE49-F238E27FC236}">
                  <a16:creationId xmlns:a16="http://schemas.microsoft.com/office/drawing/2014/main" id="{132EB5C7-EE7F-CB41-BAA1-A42B745BD70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22" name="TextBox 8">
              <a:extLst>
                <a:ext uri="{FF2B5EF4-FFF2-40B4-BE49-F238E27FC236}">
                  <a16:creationId xmlns:a16="http://schemas.microsoft.com/office/drawing/2014/main" id="{F74E36BC-7F0C-4449-A448-13F032E80E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0524" name="TextBox 128">
              <a:extLst>
                <a:ext uri="{FF2B5EF4-FFF2-40B4-BE49-F238E27FC236}">
                  <a16:creationId xmlns:a16="http://schemas.microsoft.com/office/drawing/2014/main" id="{342C57C1-7489-6245-8D39-956F6D8E0B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90467" name="TextBox 2">
            <a:extLst>
              <a:ext uri="{FF2B5EF4-FFF2-40B4-BE49-F238E27FC236}">
                <a16:creationId xmlns:a16="http://schemas.microsoft.com/office/drawing/2014/main" id="{19BFAAB0-B783-8740-96D9-2FF1BF338C0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000000</a:t>
            </a:r>
          </a:p>
        </p:txBody>
      </p:sp>
      <p:sp>
        <p:nvSpPr>
          <p:cNvPr id="190468" name="TextBox 134">
            <a:extLst>
              <a:ext uri="{FF2B5EF4-FFF2-40B4-BE49-F238E27FC236}">
                <a16:creationId xmlns:a16="http://schemas.microsoft.com/office/drawing/2014/main" id="{429AC9F2-8513-254D-988A-79F8438DCF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100000</a:t>
            </a:r>
          </a:p>
        </p:txBody>
      </p:sp>
      <p:sp>
        <p:nvSpPr>
          <p:cNvPr id="190469" name="TextBox 135">
            <a:extLst>
              <a:ext uri="{FF2B5EF4-FFF2-40B4-BE49-F238E27FC236}">
                <a16:creationId xmlns:a16="http://schemas.microsoft.com/office/drawing/2014/main" id="{4A596B76-0396-1944-B1BD-AE214F53595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100001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0471" name="TextBox 141">
            <a:extLst>
              <a:ext uri="{FF2B5EF4-FFF2-40B4-BE49-F238E27FC236}">
                <a16:creationId xmlns:a16="http://schemas.microsoft.com/office/drawing/2014/main" id="{4BE64C29-84AB-9A4E-B3F5-B8CECF2ADCA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100001</a:t>
            </a:r>
          </a:p>
        </p:txBody>
      </p:sp>
      <p:sp>
        <p:nvSpPr>
          <p:cNvPr id="190472" name="TextBox 142">
            <a:extLst>
              <a:ext uri="{FF2B5EF4-FFF2-40B4-BE49-F238E27FC236}">
                <a16:creationId xmlns:a16="http://schemas.microsoft.com/office/drawing/2014/main" id="{AF9FBA1B-CCB8-3445-934C-F5F98F31B40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100001</a:t>
            </a:r>
          </a:p>
        </p:txBody>
      </p:sp>
      <p:sp>
        <p:nvSpPr>
          <p:cNvPr id="144" name="Text Placeholder 2">
            <a:extLst>
              <a:ext uri="{FF2B5EF4-FFF2-40B4-BE49-F238E27FC236}">
                <a16:creationId xmlns:a16="http://schemas.microsoft.com/office/drawing/2014/main" id="{1469B607-F1B7-2748-8C30-7400B14B056C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LOADI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,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0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90474" name="TextBox 144">
            <a:extLst>
              <a:ext uri="{FF2B5EF4-FFF2-40B4-BE49-F238E27FC236}">
                <a16:creationId xmlns:a16="http://schemas.microsoft.com/office/drawing/2014/main" id="{7005F2F9-3B01-9149-83E8-6D9F6196A6F9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100000</a:t>
            </a:r>
          </a:p>
        </p:txBody>
      </p:sp>
      <p:sp>
        <p:nvSpPr>
          <p:cNvPr id="190475" name="TextBox 1">
            <a:extLst>
              <a:ext uri="{FF2B5EF4-FFF2-40B4-BE49-F238E27FC236}">
                <a16:creationId xmlns:a16="http://schemas.microsoft.com/office/drawing/2014/main" id="{B752E066-72E1-6F44-BBE5-4F5D739FD8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90476" name="TextBox 126">
            <a:extLst>
              <a:ext uri="{FF2B5EF4-FFF2-40B4-BE49-F238E27FC236}">
                <a16:creationId xmlns:a16="http://schemas.microsoft.com/office/drawing/2014/main" id="{8463F7C8-FE3D-C748-B4C1-864BC1549F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2513" name="TextBox 12">
            <a:extLst>
              <a:ext uri="{FF2B5EF4-FFF2-40B4-BE49-F238E27FC236}">
                <a16:creationId xmlns:a16="http://schemas.microsoft.com/office/drawing/2014/main" id="{35A06FC9-B3A2-F14E-971D-E91F6DBF3F9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92514" name="Group 9">
            <a:extLst>
              <a:ext uri="{FF2B5EF4-FFF2-40B4-BE49-F238E27FC236}">
                <a16:creationId xmlns:a16="http://schemas.microsoft.com/office/drawing/2014/main" id="{32273869-3DD3-9743-BBDB-FBBAF8C0EA22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92525" name="Group 226">
              <a:extLst>
                <a:ext uri="{FF2B5EF4-FFF2-40B4-BE49-F238E27FC236}">
                  <a16:creationId xmlns:a16="http://schemas.microsoft.com/office/drawing/2014/main" id="{01300515-3CAA-4F49-A841-6A9B34BAD0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7" name="TextBox 379">
                <a:extLst>
                  <a:ext uri="{FF2B5EF4-FFF2-40B4-BE49-F238E27FC236}">
                    <a16:creationId xmlns:a16="http://schemas.microsoft.com/office/drawing/2014/main" id="{F3DC0C04-4633-4844-A5FD-2D15D686B7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2526" name="Group 227">
              <a:extLst>
                <a:ext uri="{FF2B5EF4-FFF2-40B4-BE49-F238E27FC236}">
                  <a16:creationId xmlns:a16="http://schemas.microsoft.com/office/drawing/2014/main" id="{5B804998-1E84-1040-8775-2E4033C727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5" name="TextBox 376">
                <a:extLst>
                  <a:ext uri="{FF2B5EF4-FFF2-40B4-BE49-F238E27FC236}">
                    <a16:creationId xmlns:a16="http://schemas.microsoft.com/office/drawing/2014/main" id="{7F637454-D486-7746-A6AE-3530D85C48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2527" name="Group 228">
              <a:extLst>
                <a:ext uri="{FF2B5EF4-FFF2-40B4-BE49-F238E27FC236}">
                  <a16:creationId xmlns:a16="http://schemas.microsoft.com/office/drawing/2014/main" id="{F00EC1F2-5A66-F44B-B574-3B244AF153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3" name="TextBox 374">
                <a:extLst>
                  <a:ext uri="{FF2B5EF4-FFF2-40B4-BE49-F238E27FC236}">
                    <a16:creationId xmlns:a16="http://schemas.microsoft.com/office/drawing/2014/main" id="{BF59258B-C369-CB49-91FF-63A115CEB2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2528" name="Group 229">
              <a:extLst>
                <a:ext uri="{FF2B5EF4-FFF2-40B4-BE49-F238E27FC236}">
                  <a16:creationId xmlns:a16="http://schemas.microsoft.com/office/drawing/2014/main" id="{F4AB4C75-9F20-6C4D-8E84-92EDA17CC0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31" name="TextBox 372">
                <a:extLst>
                  <a:ext uri="{FF2B5EF4-FFF2-40B4-BE49-F238E27FC236}">
                    <a16:creationId xmlns:a16="http://schemas.microsoft.com/office/drawing/2014/main" id="{B077565E-BFFB-4749-A1FD-8D51E11F94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2529" name="Group 230">
              <a:extLst>
                <a:ext uri="{FF2B5EF4-FFF2-40B4-BE49-F238E27FC236}">
                  <a16:creationId xmlns:a16="http://schemas.microsoft.com/office/drawing/2014/main" id="{4DBDBDA7-7D13-F248-92BB-05D83C1562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629" name="TextBox 370">
                <a:extLst>
                  <a:ext uri="{FF2B5EF4-FFF2-40B4-BE49-F238E27FC236}">
                    <a16:creationId xmlns:a16="http://schemas.microsoft.com/office/drawing/2014/main" id="{AAF2EA18-C601-814D-B9E4-85721355F7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2530" name="Group 232">
              <a:extLst>
                <a:ext uri="{FF2B5EF4-FFF2-40B4-BE49-F238E27FC236}">
                  <a16:creationId xmlns:a16="http://schemas.microsoft.com/office/drawing/2014/main" id="{EAF57E0F-EC4D-6843-9AD0-2898E590D1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92626" name="TextBox 367">
                <a:extLst>
                  <a:ext uri="{FF2B5EF4-FFF2-40B4-BE49-F238E27FC236}">
                    <a16:creationId xmlns:a16="http://schemas.microsoft.com/office/drawing/2014/main" id="{711A0E83-8729-7F48-A35F-7D96DCF4B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37" name="Group 358">
              <a:extLst>
                <a:ext uri="{FF2B5EF4-FFF2-40B4-BE49-F238E27FC236}">
                  <a16:creationId xmlns:a16="http://schemas.microsoft.com/office/drawing/2014/main" id="{D6229618-6EFB-DC43-BE49-249D680710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92608" name="Group 377">
                <a:extLst>
                  <a:ext uri="{FF2B5EF4-FFF2-40B4-BE49-F238E27FC236}">
                    <a16:creationId xmlns:a16="http://schemas.microsoft.com/office/drawing/2014/main" id="{7ECF1598-E6D1-CE4E-B408-68C5EA033C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2613" name="TextBox 7">
                  <a:extLst>
                    <a:ext uri="{FF2B5EF4-FFF2-40B4-BE49-F238E27FC236}">
                      <a16:creationId xmlns:a16="http://schemas.microsoft.com/office/drawing/2014/main" id="{D562E02A-01CC-EC4E-8B74-6336E6B646F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2614" name="Group 390">
                  <a:extLst>
                    <a:ext uri="{FF2B5EF4-FFF2-40B4-BE49-F238E27FC236}">
                      <a16:creationId xmlns:a16="http://schemas.microsoft.com/office/drawing/2014/main" id="{7CC603D9-ED8A-EF49-A33F-68606F6FB27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2615" name="TextBox 391">
                    <a:extLst>
                      <a:ext uri="{FF2B5EF4-FFF2-40B4-BE49-F238E27FC236}">
                        <a16:creationId xmlns:a16="http://schemas.microsoft.com/office/drawing/2014/main" id="{EE165AE3-4991-0B47-8030-36C5806FF2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  <a:endParaRPr lang="nn-NO" altLang="en-US" sz="1000">
                      <a:solidFill>
                        <a:srgbClr val="FF0000"/>
                      </a:solidFill>
                      <a:latin typeface="Courier" pitchFamily="2" charset="0"/>
                    </a:endParaRP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0011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latin typeface="Courier" pitchFamily="2" charset="0"/>
                      </a:rPr>
                      <a:t>00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2609" name="TextBox 381">
                <a:extLst>
                  <a:ext uri="{FF2B5EF4-FFF2-40B4-BE49-F238E27FC236}">
                    <a16:creationId xmlns:a16="http://schemas.microsoft.com/office/drawing/2014/main" id="{5CCC7550-7B1F-AA4E-9FC6-F71FE7C79B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2611" name="TextBox 384">
                <a:extLst>
                  <a:ext uri="{FF2B5EF4-FFF2-40B4-BE49-F238E27FC236}">
                    <a16:creationId xmlns:a16="http://schemas.microsoft.com/office/drawing/2014/main" id="{9DFC3898-A0D4-6B44-A3E5-EFDF95C944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2538" name="Freeform 15">
              <a:extLst>
                <a:ext uri="{FF2B5EF4-FFF2-40B4-BE49-F238E27FC236}">
                  <a16:creationId xmlns:a16="http://schemas.microsoft.com/office/drawing/2014/main" id="{948956B7-E7C3-184C-AE18-6C15A2D346E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92539" name="Freeform 15">
              <a:extLst>
                <a:ext uri="{FF2B5EF4-FFF2-40B4-BE49-F238E27FC236}">
                  <a16:creationId xmlns:a16="http://schemas.microsoft.com/office/drawing/2014/main" id="{37AE1690-CC5B-904A-8B0E-5F760181DAF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546" name="TextBox 294">
              <a:extLst>
                <a:ext uri="{FF2B5EF4-FFF2-40B4-BE49-F238E27FC236}">
                  <a16:creationId xmlns:a16="http://schemas.microsoft.com/office/drawing/2014/main" id="{78E789A8-27E7-BD46-A73F-1DE95F5C14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548" name="TextBox 294">
              <a:extLst>
                <a:ext uri="{FF2B5EF4-FFF2-40B4-BE49-F238E27FC236}">
                  <a16:creationId xmlns:a16="http://schemas.microsoft.com/office/drawing/2014/main" id="{FE535AE9-EC99-2F4D-982B-EF4CDCC31F8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2550" name="TextBox 294">
              <a:extLst>
                <a:ext uri="{FF2B5EF4-FFF2-40B4-BE49-F238E27FC236}">
                  <a16:creationId xmlns:a16="http://schemas.microsoft.com/office/drawing/2014/main" id="{AF798CE7-5C42-A94B-B1E5-E36BF0ECD0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92551" name="Group 1">
              <a:extLst>
                <a:ext uri="{FF2B5EF4-FFF2-40B4-BE49-F238E27FC236}">
                  <a16:creationId xmlns:a16="http://schemas.microsoft.com/office/drawing/2014/main" id="{9A48BB98-0AD1-074F-9E3F-717C3A2D65E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92600" name="TextBox 483">
                <a:extLst>
                  <a:ext uri="{FF2B5EF4-FFF2-40B4-BE49-F238E27FC236}">
                    <a16:creationId xmlns:a16="http://schemas.microsoft.com/office/drawing/2014/main" id="{0980FE61-566C-5544-9F03-3E2EBEB85D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92601" name="Group 43">
                <a:extLst>
                  <a:ext uri="{FF2B5EF4-FFF2-40B4-BE49-F238E27FC236}">
                    <a16:creationId xmlns:a16="http://schemas.microsoft.com/office/drawing/2014/main" id="{49C78536-D3AA-7B4D-9A87-E25FEB92A5B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92603" name="Group 38">
                  <a:extLst>
                    <a:ext uri="{FF2B5EF4-FFF2-40B4-BE49-F238E27FC236}">
                      <a16:creationId xmlns:a16="http://schemas.microsoft.com/office/drawing/2014/main" id="{FDD2DC6C-1C38-C94D-AB8D-2C08718C60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192606" name="TextBox 39">
                    <a:extLst>
                      <a:ext uri="{FF2B5EF4-FFF2-40B4-BE49-F238E27FC236}">
                        <a16:creationId xmlns:a16="http://schemas.microsoft.com/office/drawing/2014/main" id="{65BFF22A-71A5-DE48-8B54-A1B165AD6F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100001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2604" name="TextBox 41">
                  <a:extLst>
                    <a:ext uri="{FF2B5EF4-FFF2-40B4-BE49-F238E27FC236}">
                      <a16:creationId xmlns:a16="http://schemas.microsoft.com/office/drawing/2014/main" id="{B929A911-C203-BB41-9BC8-4176212CDA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53" name="TextBox 483">
              <a:extLst>
                <a:ext uri="{FF2B5EF4-FFF2-40B4-BE49-F238E27FC236}">
                  <a16:creationId xmlns:a16="http://schemas.microsoft.com/office/drawing/2014/main" id="{587E0B40-0AA8-0748-ACC6-B38B604656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2555" name="Group 251">
              <a:extLst>
                <a:ext uri="{FF2B5EF4-FFF2-40B4-BE49-F238E27FC236}">
                  <a16:creationId xmlns:a16="http://schemas.microsoft.com/office/drawing/2014/main" id="{89450A16-E426-074A-88F6-E66536ED5D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2599" name="TextBox 314">
                <a:extLst>
                  <a:ext uri="{FF2B5EF4-FFF2-40B4-BE49-F238E27FC236}">
                    <a16:creationId xmlns:a16="http://schemas.microsoft.com/office/drawing/2014/main" id="{46F7785C-FF7E-D14F-BAA6-D1AB56A0F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2557" name="Group 225">
              <a:extLst>
                <a:ext uri="{FF2B5EF4-FFF2-40B4-BE49-F238E27FC236}">
                  <a16:creationId xmlns:a16="http://schemas.microsoft.com/office/drawing/2014/main" id="{1946F32A-0E48-C84A-A322-7F8A56175B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92596" name="TextBox 380">
                <a:extLst>
                  <a:ext uri="{FF2B5EF4-FFF2-40B4-BE49-F238E27FC236}">
                    <a16:creationId xmlns:a16="http://schemas.microsoft.com/office/drawing/2014/main" id="{C7F0BA15-9F56-4A45-9523-B21C7DB7AC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58" name="Group 225">
              <a:extLst>
                <a:ext uri="{FF2B5EF4-FFF2-40B4-BE49-F238E27FC236}">
                  <a16:creationId xmlns:a16="http://schemas.microsoft.com/office/drawing/2014/main" id="{864CD0ED-3F0B-BB44-87E6-01197B537E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92594" name="TextBox 380">
                <a:extLst>
                  <a:ext uri="{FF2B5EF4-FFF2-40B4-BE49-F238E27FC236}">
                    <a16:creationId xmlns:a16="http://schemas.microsoft.com/office/drawing/2014/main" id="{49094238-4BD1-8B4C-81C2-E6424CE199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59" name="Group 225">
              <a:extLst>
                <a:ext uri="{FF2B5EF4-FFF2-40B4-BE49-F238E27FC236}">
                  <a16:creationId xmlns:a16="http://schemas.microsoft.com/office/drawing/2014/main" id="{8B111006-678B-7340-A26D-D512A4991C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92592" name="TextBox 380">
                <a:extLst>
                  <a:ext uri="{FF2B5EF4-FFF2-40B4-BE49-F238E27FC236}">
                    <a16:creationId xmlns:a16="http://schemas.microsoft.com/office/drawing/2014/main" id="{21EA4654-0416-5447-A990-64BA485A02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60" name="Group 225">
              <a:extLst>
                <a:ext uri="{FF2B5EF4-FFF2-40B4-BE49-F238E27FC236}">
                  <a16:creationId xmlns:a16="http://schemas.microsoft.com/office/drawing/2014/main" id="{DC62CA2F-EAE1-0642-AD59-DAE7518805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92590" name="TextBox 380">
                <a:extLst>
                  <a:ext uri="{FF2B5EF4-FFF2-40B4-BE49-F238E27FC236}">
                    <a16:creationId xmlns:a16="http://schemas.microsoft.com/office/drawing/2014/main" id="{C122F110-FD0D-7849-AC9C-4CF81A175C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61" name="Group 225">
              <a:extLst>
                <a:ext uri="{FF2B5EF4-FFF2-40B4-BE49-F238E27FC236}">
                  <a16:creationId xmlns:a16="http://schemas.microsoft.com/office/drawing/2014/main" id="{11D8C2F8-E5E8-3C4B-89E9-C9CC0F982F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92588" name="TextBox 380">
                <a:extLst>
                  <a:ext uri="{FF2B5EF4-FFF2-40B4-BE49-F238E27FC236}">
                    <a16:creationId xmlns:a16="http://schemas.microsoft.com/office/drawing/2014/main" id="{44FCC3C3-1DE2-7E4B-AFF7-B702DD987A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62" name="Group 3">
              <a:extLst>
                <a:ext uri="{FF2B5EF4-FFF2-40B4-BE49-F238E27FC236}">
                  <a16:creationId xmlns:a16="http://schemas.microsoft.com/office/drawing/2014/main" id="{90809B45-FB0E-644F-BFAB-EDFBD4D30D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63" name="Group 112">
              <a:extLst>
                <a:ext uri="{FF2B5EF4-FFF2-40B4-BE49-F238E27FC236}">
                  <a16:creationId xmlns:a16="http://schemas.microsoft.com/office/drawing/2014/main" id="{D5CEA952-A877-4442-ACAB-848A6CA2E7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2564" name="Group 5">
              <a:extLst>
                <a:ext uri="{FF2B5EF4-FFF2-40B4-BE49-F238E27FC236}">
                  <a16:creationId xmlns:a16="http://schemas.microsoft.com/office/drawing/2014/main" id="{0AB5B0F1-DC7A-0F4B-B74E-596955E585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2574" name="TextBox 4">
                <a:extLst>
                  <a:ext uri="{FF2B5EF4-FFF2-40B4-BE49-F238E27FC236}">
                    <a16:creationId xmlns:a16="http://schemas.microsoft.com/office/drawing/2014/main" id="{E74FB63B-C21F-D44B-A6C0-700BE2BF1E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67" name="TextBox 7">
              <a:extLst>
                <a:ext uri="{FF2B5EF4-FFF2-40B4-BE49-F238E27FC236}">
                  <a16:creationId xmlns:a16="http://schemas.microsoft.com/office/drawing/2014/main" id="{F2BA7EE0-C7AB-EF48-91A9-6B0262C860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92568" name="TextBox 124">
              <a:extLst>
                <a:ext uri="{FF2B5EF4-FFF2-40B4-BE49-F238E27FC236}">
                  <a16:creationId xmlns:a16="http://schemas.microsoft.com/office/drawing/2014/main" id="{913C2A6E-6CE4-BC49-80CC-F8B4FEB2D90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70" name="TextBox 8">
              <a:extLst>
                <a:ext uri="{FF2B5EF4-FFF2-40B4-BE49-F238E27FC236}">
                  <a16:creationId xmlns:a16="http://schemas.microsoft.com/office/drawing/2014/main" id="{8164EC02-BA80-7E43-B240-2F8DB9FBD4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2572" name="TextBox 128">
              <a:extLst>
                <a:ext uri="{FF2B5EF4-FFF2-40B4-BE49-F238E27FC236}">
                  <a16:creationId xmlns:a16="http://schemas.microsoft.com/office/drawing/2014/main" id="{4C3EA356-8181-4147-8220-BA30310CB46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92515" name="TextBox 134">
            <a:extLst>
              <a:ext uri="{FF2B5EF4-FFF2-40B4-BE49-F238E27FC236}">
                <a16:creationId xmlns:a16="http://schemas.microsoft.com/office/drawing/2014/main" id="{D347E27D-DCFE-3041-8A02-8209CDC33D1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100001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87DEE5CD-EC37-2D42-B97C-B3A04401782B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LOADI</a:t>
            </a:r>
            <a:r>
              <a:rPr lang="en-US" altLang="en-US" sz="1000" b="1" dirty="0">
                <a:latin typeface="Courier" pitchFamily="2" charset="0"/>
              </a:rPr>
              <a:t>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A</a:t>
            </a:r>
            <a:r>
              <a:rPr lang="en-US" altLang="en-US" sz="1000" b="1" dirty="0"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1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92518" name="TextBox 140">
            <a:extLst>
              <a:ext uri="{FF2B5EF4-FFF2-40B4-BE49-F238E27FC236}">
                <a16:creationId xmlns:a16="http://schemas.microsoft.com/office/drawing/2014/main" id="{222D9FF8-CD37-D94F-B063-C5B153B15F1A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100001</a:t>
            </a:r>
          </a:p>
        </p:txBody>
      </p:sp>
      <p:sp>
        <p:nvSpPr>
          <p:cNvPr id="192519" name="TextBox 141">
            <a:extLst>
              <a:ext uri="{FF2B5EF4-FFF2-40B4-BE49-F238E27FC236}">
                <a16:creationId xmlns:a16="http://schemas.microsoft.com/office/drawing/2014/main" id="{D3373F6A-E47D-F34B-962F-A819EC1903A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100010</a:t>
            </a:r>
          </a:p>
        </p:txBody>
      </p:sp>
      <p:sp>
        <p:nvSpPr>
          <p:cNvPr id="192520" name="TextBox 142">
            <a:extLst>
              <a:ext uri="{FF2B5EF4-FFF2-40B4-BE49-F238E27FC236}">
                <a16:creationId xmlns:a16="http://schemas.microsoft.com/office/drawing/2014/main" id="{F8A8EC06-8710-6743-A239-E5BFF4E558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100011</a:t>
            </a:r>
          </a:p>
        </p:txBody>
      </p:sp>
      <p:sp>
        <p:nvSpPr>
          <p:cNvPr id="192521" name="TextBox 143">
            <a:extLst>
              <a:ext uri="{FF2B5EF4-FFF2-40B4-BE49-F238E27FC236}">
                <a16:creationId xmlns:a16="http://schemas.microsoft.com/office/drawing/2014/main" id="{4C78CC0B-818E-9A42-B927-E35F828628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000001</a:t>
            </a:r>
          </a:p>
        </p:txBody>
      </p:sp>
      <p:sp>
        <p:nvSpPr>
          <p:cNvPr id="192522" name="TextBox 144">
            <a:extLst>
              <a:ext uri="{FF2B5EF4-FFF2-40B4-BE49-F238E27FC236}">
                <a16:creationId xmlns:a16="http://schemas.microsoft.com/office/drawing/2014/main" id="{AA930337-5698-324D-A0BC-F01E9BB55B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100010</a:t>
            </a:r>
          </a:p>
        </p:txBody>
      </p:sp>
      <p:sp>
        <p:nvSpPr>
          <p:cNvPr id="192523" name="TextBox 124">
            <a:extLst>
              <a:ext uri="{FF2B5EF4-FFF2-40B4-BE49-F238E27FC236}">
                <a16:creationId xmlns:a16="http://schemas.microsoft.com/office/drawing/2014/main" id="{D03297B7-38EB-4841-B773-5FE3E1D54D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92524" name="TextBox 126">
            <a:extLst>
              <a:ext uri="{FF2B5EF4-FFF2-40B4-BE49-F238E27FC236}">
                <a16:creationId xmlns:a16="http://schemas.microsoft.com/office/drawing/2014/main" id="{5333B399-94C9-0D4E-B78B-43E993778C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4561" name="TextBox 12">
            <a:extLst>
              <a:ext uri="{FF2B5EF4-FFF2-40B4-BE49-F238E27FC236}">
                <a16:creationId xmlns:a16="http://schemas.microsoft.com/office/drawing/2014/main" id="{76FD423F-7F2E-EA48-9AF1-E9892CD288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94562" name="Group 9">
            <a:extLst>
              <a:ext uri="{FF2B5EF4-FFF2-40B4-BE49-F238E27FC236}">
                <a16:creationId xmlns:a16="http://schemas.microsoft.com/office/drawing/2014/main" id="{37253E48-AABD-2C41-A7E9-11521874F054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94573" name="Group 226">
              <a:extLst>
                <a:ext uri="{FF2B5EF4-FFF2-40B4-BE49-F238E27FC236}">
                  <a16:creationId xmlns:a16="http://schemas.microsoft.com/office/drawing/2014/main" id="{19738B11-9DBB-814D-A054-EE48553E41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5" name="TextBox 379">
                <a:extLst>
                  <a:ext uri="{FF2B5EF4-FFF2-40B4-BE49-F238E27FC236}">
                    <a16:creationId xmlns:a16="http://schemas.microsoft.com/office/drawing/2014/main" id="{85612F37-CB1E-004B-B7B9-0C25C0CBCD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574" name="Group 227">
              <a:extLst>
                <a:ext uri="{FF2B5EF4-FFF2-40B4-BE49-F238E27FC236}">
                  <a16:creationId xmlns:a16="http://schemas.microsoft.com/office/drawing/2014/main" id="{7BC81F05-5B33-8644-8F20-FC80382AF4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3" name="TextBox 376">
                <a:extLst>
                  <a:ext uri="{FF2B5EF4-FFF2-40B4-BE49-F238E27FC236}">
                    <a16:creationId xmlns:a16="http://schemas.microsoft.com/office/drawing/2014/main" id="{CFE6F3FB-B0CF-044D-A7CF-8571ADEDC5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575" name="Group 228">
              <a:extLst>
                <a:ext uri="{FF2B5EF4-FFF2-40B4-BE49-F238E27FC236}">
                  <a16:creationId xmlns:a16="http://schemas.microsoft.com/office/drawing/2014/main" id="{FBE68A7D-19AE-3B43-A42E-9D8FDED962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81" name="TextBox 374">
                <a:extLst>
                  <a:ext uri="{FF2B5EF4-FFF2-40B4-BE49-F238E27FC236}">
                    <a16:creationId xmlns:a16="http://schemas.microsoft.com/office/drawing/2014/main" id="{87806633-5674-2A45-8348-0542E82520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4576" name="Group 229">
              <a:extLst>
                <a:ext uri="{FF2B5EF4-FFF2-40B4-BE49-F238E27FC236}">
                  <a16:creationId xmlns:a16="http://schemas.microsoft.com/office/drawing/2014/main" id="{844DD09C-47A3-2945-85E4-CBFA70498E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79" name="TextBox 372">
                <a:extLst>
                  <a:ext uri="{FF2B5EF4-FFF2-40B4-BE49-F238E27FC236}">
                    <a16:creationId xmlns:a16="http://schemas.microsoft.com/office/drawing/2014/main" id="{57F53F11-C8D2-9A4C-A8E4-23C2AAAED9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4577" name="Group 230">
              <a:extLst>
                <a:ext uri="{FF2B5EF4-FFF2-40B4-BE49-F238E27FC236}">
                  <a16:creationId xmlns:a16="http://schemas.microsoft.com/office/drawing/2014/main" id="{205332F2-8818-9A42-A2BD-A85C67DF47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77" name="TextBox 370">
                <a:extLst>
                  <a:ext uri="{FF2B5EF4-FFF2-40B4-BE49-F238E27FC236}">
                    <a16:creationId xmlns:a16="http://schemas.microsoft.com/office/drawing/2014/main" id="{AF7E62EE-F9AE-1540-BF3B-A844B14256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4578" name="Group 232">
              <a:extLst>
                <a:ext uri="{FF2B5EF4-FFF2-40B4-BE49-F238E27FC236}">
                  <a16:creationId xmlns:a16="http://schemas.microsoft.com/office/drawing/2014/main" id="{919AB817-A124-D248-8DFD-32B55A3129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94674" name="TextBox 367">
                <a:extLst>
                  <a:ext uri="{FF2B5EF4-FFF2-40B4-BE49-F238E27FC236}">
                    <a16:creationId xmlns:a16="http://schemas.microsoft.com/office/drawing/2014/main" id="{5BDCD7D5-DEFD-DC42-9C9D-ED7D6375C4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4585" name="Group 358">
              <a:extLst>
                <a:ext uri="{FF2B5EF4-FFF2-40B4-BE49-F238E27FC236}">
                  <a16:creationId xmlns:a16="http://schemas.microsoft.com/office/drawing/2014/main" id="{397354CF-1651-7148-9827-5C72AE497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94656" name="Group 377">
                <a:extLst>
                  <a:ext uri="{FF2B5EF4-FFF2-40B4-BE49-F238E27FC236}">
                    <a16:creationId xmlns:a16="http://schemas.microsoft.com/office/drawing/2014/main" id="{73F29B35-A34C-3740-B23D-04BD9E095E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4661" name="TextBox 7">
                  <a:extLst>
                    <a:ext uri="{FF2B5EF4-FFF2-40B4-BE49-F238E27FC236}">
                      <a16:creationId xmlns:a16="http://schemas.microsoft.com/office/drawing/2014/main" id="{457808D9-C290-0045-AD7A-C6E5EB5758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4662" name="Group 390">
                  <a:extLst>
                    <a:ext uri="{FF2B5EF4-FFF2-40B4-BE49-F238E27FC236}">
                      <a16:creationId xmlns:a16="http://schemas.microsoft.com/office/drawing/2014/main" id="{8D5E75BF-1B87-E548-88FA-6E199A1DED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4663" name="TextBox 391">
                    <a:extLst>
                      <a:ext uri="{FF2B5EF4-FFF2-40B4-BE49-F238E27FC236}">
                        <a16:creationId xmlns:a16="http://schemas.microsoft.com/office/drawing/2014/main" id="{3FC3E3B7-BFF6-2B42-B0D0-B0FE87A40C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1000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11</a:t>
                    </a:r>
                    <a:r>
                      <a:rPr lang="nn-NO" altLang="en-US" sz="1000" b="1">
                        <a:latin typeface="Courier" pitchFamily="2" charset="0"/>
                      </a:rPr>
                      <a:t>00 00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4657" name="TextBox 381">
                <a:extLst>
                  <a:ext uri="{FF2B5EF4-FFF2-40B4-BE49-F238E27FC236}">
                    <a16:creationId xmlns:a16="http://schemas.microsoft.com/office/drawing/2014/main" id="{75A9A90E-B63C-4842-9E79-B3A0AF4BC1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4659" name="TextBox 384">
                <a:extLst>
                  <a:ext uri="{FF2B5EF4-FFF2-40B4-BE49-F238E27FC236}">
                    <a16:creationId xmlns:a16="http://schemas.microsoft.com/office/drawing/2014/main" id="{58B83AC0-EEB3-2B46-BA1C-5D8B6B290E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4586" name="Freeform 15">
              <a:extLst>
                <a:ext uri="{FF2B5EF4-FFF2-40B4-BE49-F238E27FC236}">
                  <a16:creationId xmlns:a16="http://schemas.microsoft.com/office/drawing/2014/main" id="{413ABD46-A8BA-1B4C-B21D-91EF3E4EA7D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94587" name="Freeform 15">
              <a:extLst>
                <a:ext uri="{FF2B5EF4-FFF2-40B4-BE49-F238E27FC236}">
                  <a16:creationId xmlns:a16="http://schemas.microsoft.com/office/drawing/2014/main" id="{8D72074E-8E9F-A34A-9998-C12E2F6EE5A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594" name="TextBox 294">
              <a:extLst>
                <a:ext uri="{FF2B5EF4-FFF2-40B4-BE49-F238E27FC236}">
                  <a16:creationId xmlns:a16="http://schemas.microsoft.com/office/drawing/2014/main" id="{596CF95B-476E-9C41-ADB6-66C6CC69230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596" name="TextBox 294">
              <a:extLst>
                <a:ext uri="{FF2B5EF4-FFF2-40B4-BE49-F238E27FC236}">
                  <a16:creationId xmlns:a16="http://schemas.microsoft.com/office/drawing/2014/main" id="{0331EF2B-AE15-FD4D-8035-2EFEFD82EE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598" name="TextBox 294">
              <a:extLst>
                <a:ext uri="{FF2B5EF4-FFF2-40B4-BE49-F238E27FC236}">
                  <a16:creationId xmlns:a16="http://schemas.microsoft.com/office/drawing/2014/main" id="{53A3DBC0-9E40-4C4B-869B-900E3B02AE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94599" name="Group 1">
              <a:extLst>
                <a:ext uri="{FF2B5EF4-FFF2-40B4-BE49-F238E27FC236}">
                  <a16:creationId xmlns:a16="http://schemas.microsoft.com/office/drawing/2014/main" id="{84E1A2DB-6562-AC48-862D-3C62721DCB08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94648" name="TextBox 483">
                <a:extLst>
                  <a:ext uri="{FF2B5EF4-FFF2-40B4-BE49-F238E27FC236}">
                    <a16:creationId xmlns:a16="http://schemas.microsoft.com/office/drawing/2014/main" id="{CE4757E3-E98D-9B4C-9B34-93166031C6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94649" name="Group 43">
                <a:extLst>
                  <a:ext uri="{FF2B5EF4-FFF2-40B4-BE49-F238E27FC236}">
                    <a16:creationId xmlns:a16="http://schemas.microsoft.com/office/drawing/2014/main" id="{C8C9D08E-DA0F-4347-83DD-9231878235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94651" name="Group 38">
                  <a:extLst>
                    <a:ext uri="{FF2B5EF4-FFF2-40B4-BE49-F238E27FC236}">
                      <a16:creationId xmlns:a16="http://schemas.microsoft.com/office/drawing/2014/main" id="{35BA25DC-6BFE-DB42-ADAB-A7A03841EE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194654" name="TextBox 39">
                    <a:extLst>
                      <a:ext uri="{FF2B5EF4-FFF2-40B4-BE49-F238E27FC236}">
                        <a16:creationId xmlns:a16="http://schemas.microsoft.com/office/drawing/2014/main" id="{99D15836-5944-B44D-ACAF-D526005B3C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100010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4652" name="TextBox 41">
                  <a:extLst>
                    <a:ext uri="{FF2B5EF4-FFF2-40B4-BE49-F238E27FC236}">
                      <a16:creationId xmlns:a16="http://schemas.microsoft.com/office/drawing/2014/main" id="{29DB1D81-D818-B845-BF5E-757010D13AA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4601" name="TextBox 483">
              <a:extLst>
                <a:ext uri="{FF2B5EF4-FFF2-40B4-BE49-F238E27FC236}">
                  <a16:creationId xmlns:a16="http://schemas.microsoft.com/office/drawing/2014/main" id="{5026CDED-5855-574F-B0BA-7698184816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603" name="Group 251">
              <a:extLst>
                <a:ext uri="{FF2B5EF4-FFF2-40B4-BE49-F238E27FC236}">
                  <a16:creationId xmlns:a16="http://schemas.microsoft.com/office/drawing/2014/main" id="{65DFC161-8E41-6D4E-9053-8A1AB8C084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4647" name="TextBox 314">
                <a:extLst>
                  <a:ext uri="{FF2B5EF4-FFF2-40B4-BE49-F238E27FC236}">
                    <a16:creationId xmlns:a16="http://schemas.microsoft.com/office/drawing/2014/main" id="{0321A008-9D8B-624C-A8AC-38D7EED98A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4605" name="Group 225">
              <a:extLst>
                <a:ext uri="{FF2B5EF4-FFF2-40B4-BE49-F238E27FC236}">
                  <a16:creationId xmlns:a16="http://schemas.microsoft.com/office/drawing/2014/main" id="{0C0AEEE3-F8E7-4D47-9A0C-63ED04218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94644" name="TextBox 380">
                <a:extLst>
                  <a:ext uri="{FF2B5EF4-FFF2-40B4-BE49-F238E27FC236}">
                    <a16:creationId xmlns:a16="http://schemas.microsoft.com/office/drawing/2014/main" id="{DAC042C4-F6F6-A74A-9273-238603927D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06" name="Group 225">
              <a:extLst>
                <a:ext uri="{FF2B5EF4-FFF2-40B4-BE49-F238E27FC236}">
                  <a16:creationId xmlns:a16="http://schemas.microsoft.com/office/drawing/2014/main" id="{8FD36C67-0592-0C44-A4E1-B4B3C340B1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94642" name="TextBox 380">
                <a:extLst>
                  <a:ext uri="{FF2B5EF4-FFF2-40B4-BE49-F238E27FC236}">
                    <a16:creationId xmlns:a16="http://schemas.microsoft.com/office/drawing/2014/main" id="{9E4C0449-1BEE-5842-A11C-67DF501D6B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07" name="Group 225">
              <a:extLst>
                <a:ext uri="{FF2B5EF4-FFF2-40B4-BE49-F238E27FC236}">
                  <a16:creationId xmlns:a16="http://schemas.microsoft.com/office/drawing/2014/main" id="{5564F1DE-6588-F54A-AFC1-1B23872718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94640" name="TextBox 380">
                <a:extLst>
                  <a:ext uri="{FF2B5EF4-FFF2-40B4-BE49-F238E27FC236}">
                    <a16:creationId xmlns:a16="http://schemas.microsoft.com/office/drawing/2014/main" id="{83386868-EF95-9C4A-BAC1-F53B48B399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08" name="Group 225">
              <a:extLst>
                <a:ext uri="{FF2B5EF4-FFF2-40B4-BE49-F238E27FC236}">
                  <a16:creationId xmlns:a16="http://schemas.microsoft.com/office/drawing/2014/main" id="{21F2EC1B-74D0-334A-91D9-B1B584F9A0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94638" name="TextBox 380">
                <a:extLst>
                  <a:ext uri="{FF2B5EF4-FFF2-40B4-BE49-F238E27FC236}">
                    <a16:creationId xmlns:a16="http://schemas.microsoft.com/office/drawing/2014/main" id="{2CD62697-B6F4-2740-8EBB-F18F0D8AD5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09" name="Group 225">
              <a:extLst>
                <a:ext uri="{FF2B5EF4-FFF2-40B4-BE49-F238E27FC236}">
                  <a16:creationId xmlns:a16="http://schemas.microsoft.com/office/drawing/2014/main" id="{4B5A1F8A-C4D1-B344-AE68-A52512395C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94636" name="TextBox 380">
                <a:extLst>
                  <a:ext uri="{FF2B5EF4-FFF2-40B4-BE49-F238E27FC236}">
                    <a16:creationId xmlns:a16="http://schemas.microsoft.com/office/drawing/2014/main" id="{845CB241-3594-B14C-A001-D48BEB4F3B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10" name="Group 3">
              <a:extLst>
                <a:ext uri="{FF2B5EF4-FFF2-40B4-BE49-F238E27FC236}">
                  <a16:creationId xmlns:a16="http://schemas.microsoft.com/office/drawing/2014/main" id="{409F1D82-8226-BA41-9259-1A36A33B63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11" name="Group 112">
              <a:extLst>
                <a:ext uri="{FF2B5EF4-FFF2-40B4-BE49-F238E27FC236}">
                  <a16:creationId xmlns:a16="http://schemas.microsoft.com/office/drawing/2014/main" id="{33D8B2BC-71F1-AB45-83C4-05F5AE55C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612" name="Group 5">
              <a:extLst>
                <a:ext uri="{FF2B5EF4-FFF2-40B4-BE49-F238E27FC236}">
                  <a16:creationId xmlns:a16="http://schemas.microsoft.com/office/drawing/2014/main" id="{FE0E8F2E-E2B9-8342-963F-AE8AACCE1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4622" name="TextBox 4">
                <a:extLst>
                  <a:ext uri="{FF2B5EF4-FFF2-40B4-BE49-F238E27FC236}">
                    <a16:creationId xmlns:a16="http://schemas.microsoft.com/office/drawing/2014/main" id="{39722DC3-9C03-014D-9F85-7842BD051E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4615" name="TextBox 7">
              <a:extLst>
                <a:ext uri="{FF2B5EF4-FFF2-40B4-BE49-F238E27FC236}">
                  <a16:creationId xmlns:a16="http://schemas.microsoft.com/office/drawing/2014/main" id="{93975DB2-209A-F54A-A2DE-28B4F07FC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94616" name="TextBox 124">
              <a:extLst>
                <a:ext uri="{FF2B5EF4-FFF2-40B4-BE49-F238E27FC236}">
                  <a16:creationId xmlns:a16="http://schemas.microsoft.com/office/drawing/2014/main" id="{684C53B6-7CF7-6B4D-866F-9E99A135D47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4618" name="TextBox 8">
              <a:extLst>
                <a:ext uri="{FF2B5EF4-FFF2-40B4-BE49-F238E27FC236}">
                  <a16:creationId xmlns:a16="http://schemas.microsoft.com/office/drawing/2014/main" id="{9EBFE002-B89F-B64D-8A37-8943B53053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4620" name="TextBox 128">
              <a:extLst>
                <a:ext uri="{FF2B5EF4-FFF2-40B4-BE49-F238E27FC236}">
                  <a16:creationId xmlns:a16="http://schemas.microsoft.com/office/drawing/2014/main" id="{A10BC185-242C-364F-8A9A-22930E5BFDA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94563" name="TextBox 134">
            <a:extLst>
              <a:ext uri="{FF2B5EF4-FFF2-40B4-BE49-F238E27FC236}">
                <a16:creationId xmlns:a16="http://schemas.microsoft.com/office/drawing/2014/main" id="{67543231-84D8-3541-945C-77E979706CD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100010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15B431FC-9023-A14C-AE11-4482FA3302B7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LOAD</a:t>
            </a:r>
            <a:r>
              <a:rPr lang="en-US" altLang="en-US" sz="1000" b="1" dirty="0">
                <a:latin typeface="Courier" pitchFamily="2" charset="0"/>
              </a:rPr>
              <a:t> 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D</a:t>
            </a:r>
            <a:r>
              <a:rPr lang="en-US" altLang="en-US" sz="1000" b="1" dirty="0"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94566" name="TextBox 140">
            <a:extLst>
              <a:ext uri="{FF2B5EF4-FFF2-40B4-BE49-F238E27FC236}">
                <a16:creationId xmlns:a16="http://schemas.microsoft.com/office/drawing/2014/main" id="{12A5FB60-CA34-BA47-A4F8-4AE0FF8F94BC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100010</a:t>
            </a:r>
          </a:p>
        </p:txBody>
      </p:sp>
      <p:sp>
        <p:nvSpPr>
          <p:cNvPr id="194567" name="TextBox 141">
            <a:extLst>
              <a:ext uri="{FF2B5EF4-FFF2-40B4-BE49-F238E27FC236}">
                <a16:creationId xmlns:a16="http://schemas.microsoft.com/office/drawing/2014/main" id="{0878439F-2EEA-964E-8A12-C24C0BA549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sp>
        <p:nvSpPr>
          <p:cNvPr id="194568" name="TextBox 142">
            <a:extLst>
              <a:ext uri="{FF2B5EF4-FFF2-40B4-BE49-F238E27FC236}">
                <a16:creationId xmlns:a16="http://schemas.microsoft.com/office/drawing/2014/main" id="{75E3F441-706D-644B-A5F4-C4170E5CD2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100011</a:t>
            </a:r>
          </a:p>
        </p:txBody>
      </p:sp>
      <p:sp>
        <p:nvSpPr>
          <p:cNvPr id="194569" name="TextBox 143">
            <a:extLst>
              <a:ext uri="{FF2B5EF4-FFF2-40B4-BE49-F238E27FC236}">
                <a16:creationId xmlns:a16="http://schemas.microsoft.com/office/drawing/2014/main" id="{95278979-2885-964E-B918-8EC2DF34BD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000000</a:t>
            </a:r>
          </a:p>
        </p:txBody>
      </p:sp>
      <p:sp>
        <p:nvSpPr>
          <p:cNvPr id="194570" name="TextBox 144">
            <a:extLst>
              <a:ext uri="{FF2B5EF4-FFF2-40B4-BE49-F238E27FC236}">
                <a16:creationId xmlns:a16="http://schemas.microsoft.com/office/drawing/2014/main" id="{8D07A075-7782-1E48-8F43-638931779BB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sp>
        <p:nvSpPr>
          <p:cNvPr id="194571" name="TextBox 124">
            <a:extLst>
              <a:ext uri="{FF2B5EF4-FFF2-40B4-BE49-F238E27FC236}">
                <a16:creationId xmlns:a16="http://schemas.microsoft.com/office/drawing/2014/main" id="{DF028846-C8FA-F046-9530-F74C61810FB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94572" name="TextBox 126">
            <a:extLst>
              <a:ext uri="{FF2B5EF4-FFF2-40B4-BE49-F238E27FC236}">
                <a16:creationId xmlns:a16="http://schemas.microsoft.com/office/drawing/2014/main" id="{D724329E-6F53-B04D-A682-65EB4A3323C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6609" name="TextBox 12">
            <a:extLst>
              <a:ext uri="{FF2B5EF4-FFF2-40B4-BE49-F238E27FC236}">
                <a16:creationId xmlns:a16="http://schemas.microsoft.com/office/drawing/2014/main" id="{965546F2-3CFD-9041-8BDC-E20AB8CBD8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96610" name="Group 9">
            <a:extLst>
              <a:ext uri="{FF2B5EF4-FFF2-40B4-BE49-F238E27FC236}">
                <a16:creationId xmlns:a16="http://schemas.microsoft.com/office/drawing/2014/main" id="{B95BCE62-7D71-364C-9568-0A81B46004AE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96621" name="Group 226">
              <a:extLst>
                <a:ext uri="{FF2B5EF4-FFF2-40B4-BE49-F238E27FC236}">
                  <a16:creationId xmlns:a16="http://schemas.microsoft.com/office/drawing/2014/main" id="{00E09AED-2640-084B-8BDC-0D182C2A8E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33" name="TextBox 379">
                <a:extLst>
                  <a:ext uri="{FF2B5EF4-FFF2-40B4-BE49-F238E27FC236}">
                    <a16:creationId xmlns:a16="http://schemas.microsoft.com/office/drawing/2014/main" id="{D51B25C4-633A-F046-A89D-B35F3CFD74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6622" name="Group 227">
              <a:extLst>
                <a:ext uri="{FF2B5EF4-FFF2-40B4-BE49-F238E27FC236}">
                  <a16:creationId xmlns:a16="http://schemas.microsoft.com/office/drawing/2014/main" id="{AF805850-4D39-C943-B9D1-F66AC38AB9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31" name="TextBox 376">
                <a:extLst>
                  <a:ext uri="{FF2B5EF4-FFF2-40B4-BE49-F238E27FC236}">
                    <a16:creationId xmlns:a16="http://schemas.microsoft.com/office/drawing/2014/main" id="{E92936B9-D74E-C34C-9BC3-F6AF03179F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6623" name="Group 228">
              <a:extLst>
                <a:ext uri="{FF2B5EF4-FFF2-40B4-BE49-F238E27FC236}">
                  <a16:creationId xmlns:a16="http://schemas.microsoft.com/office/drawing/2014/main" id="{8E2E2E63-4C63-2D4A-9014-CD112A05B4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9" name="TextBox 374">
                <a:extLst>
                  <a:ext uri="{FF2B5EF4-FFF2-40B4-BE49-F238E27FC236}">
                    <a16:creationId xmlns:a16="http://schemas.microsoft.com/office/drawing/2014/main" id="{1FAEB525-9599-7647-8D31-F7C93289AC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6624" name="Group 229">
              <a:extLst>
                <a:ext uri="{FF2B5EF4-FFF2-40B4-BE49-F238E27FC236}">
                  <a16:creationId xmlns:a16="http://schemas.microsoft.com/office/drawing/2014/main" id="{A0AB3953-DBC9-D247-A2F4-800E62427D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7" name="TextBox 372">
                <a:extLst>
                  <a:ext uri="{FF2B5EF4-FFF2-40B4-BE49-F238E27FC236}">
                    <a16:creationId xmlns:a16="http://schemas.microsoft.com/office/drawing/2014/main" id="{FB3C476E-F084-8145-AF17-752BF388DD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6625" name="Group 230">
              <a:extLst>
                <a:ext uri="{FF2B5EF4-FFF2-40B4-BE49-F238E27FC236}">
                  <a16:creationId xmlns:a16="http://schemas.microsoft.com/office/drawing/2014/main" id="{56F0FB1E-7E53-284E-B637-15D07BE469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725" name="TextBox 370">
                <a:extLst>
                  <a:ext uri="{FF2B5EF4-FFF2-40B4-BE49-F238E27FC236}">
                    <a16:creationId xmlns:a16="http://schemas.microsoft.com/office/drawing/2014/main" id="{AA2F023B-2BDD-E34C-B652-01B63756D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6626" name="Group 232">
              <a:extLst>
                <a:ext uri="{FF2B5EF4-FFF2-40B4-BE49-F238E27FC236}">
                  <a16:creationId xmlns:a16="http://schemas.microsoft.com/office/drawing/2014/main" id="{6491AF29-439F-EA4F-A5BE-71D21F890F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96722" name="TextBox 367">
                <a:extLst>
                  <a:ext uri="{FF2B5EF4-FFF2-40B4-BE49-F238E27FC236}">
                    <a16:creationId xmlns:a16="http://schemas.microsoft.com/office/drawing/2014/main" id="{EAEB856C-DCA8-384B-8F94-706D97A23E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633" name="Group 358">
              <a:extLst>
                <a:ext uri="{FF2B5EF4-FFF2-40B4-BE49-F238E27FC236}">
                  <a16:creationId xmlns:a16="http://schemas.microsoft.com/office/drawing/2014/main" id="{6FE242FC-978E-9446-A512-39B9F8367F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96704" name="Group 377">
                <a:extLst>
                  <a:ext uri="{FF2B5EF4-FFF2-40B4-BE49-F238E27FC236}">
                    <a16:creationId xmlns:a16="http://schemas.microsoft.com/office/drawing/2014/main" id="{B2695AB9-F08B-974D-9745-31691EEAD2E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6709" name="TextBox 7">
                  <a:extLst>
                    <a:ext uri="{FF2B5EF4-FFF2-40B4-BE49-F238E27FC236}">
                      <a16:creationId xmlns:a16="http://schemas.microsoft.com/office/drawing/2014/main" id="{C33896BF-1C6F-314F-8A33-4CBDA01D645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6710" name="Group 390">
                  <a:extLst>
                    <a:ext uri="{FF2B5EF4-FFF2-40B4-BE49-F238E27FC236}">
                      <a16:creationId xmlns:a16="http://schemas.microsoft.com/office/drawing/2014/main" id="{E1C21582-4A01-DD4D-A8F1-F951FCF036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6711" name="TextBox 391">
                    <a:extLst>
                      <a:ext uri="{FF2B5EF4-FFF2-40B4-BE49-F238E27FC236}">
                        <a16:creationId xmlns:a16="http://schemas.microsoft.com/office/drawing/2014/main" id="{FDB133D1-230D-A04D-B745-A9C72797D4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1101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008000"/>
                        </a:solidFill>
                        <a:latin typeface="Courier" pitchFamily="2" charset="0"/>
                      </a:rPr>
                      <a:t>11</a:t>
                    </a:r>
                    <a:r>
                      <a:rPr lang="nn-NO" altLang="en-US" sz="1000" b="1">
                        <a:latin typeface="Courier" pitchFamily="2" charset="0"/>
                      </a:rPr>
                      <a:t> 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6705" name="TextBox 381">
                <a:extLst>
                  <a:ext uri="{FF2B5EF4-FFF2-40B4-BE49-F238E27FC236}">
                    <a16:creationId xmlns:a16="http://schemas.microsoft.com/office/drawing/2014/main" id="{C404C1B1-50F5-2745-9E53-D568ABB552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6707" name="TextBox 384">
                <a:extLst>
                  <a:ext uri="{FF2B5EF4-FFF2-40B4-BE49-F238E27FC236}">
                    <a16:creationId xmlns:a16="http://schemas.microsoft.com/office/drawing/2014/main" id="{8969054A-E976-A34F-8046-D487234D3C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6634" name="Freeform 15">
              <a:extLst>
                <a:ext uri="{FF2B5EF4-FFF2-40B4-BE49-F238E27FC236}">
                  <a16:creationId xmlns:a16="http://schemas.microsoft.com/office/drawing/2014/main" id="{F6453A82-BB59-354D-89ED-8D8F5689858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96635" name="Freeform 15">
              <a:extLst>
                <a:ext uri="{FF2B5EF4-FFF2-40B4-BE49-F238E27FC236}">
                  <a16:creationId xmlns:a16="http://schemas.microsoft.com/office/drawing/2014/main" id="{AA882A99-1F1D-8644-B04D-DFEA6DB89E6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642" name="TextBox 294">
              <a:extLst>
                <a:ext uri="{FF2B5EF4-FFF2-40B4-BE49-F238E27FC236}">
                  <a16:creationId xmlns:a16="http://schemas.microsoft.com/office/drawing/2014/main" id="{C9DE35FB-F0CD-7A4C-9390-C2C339D41E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644" name="TextBox 294">
              <a:extLst>
                <a:ext uri="{FF2B5EF4-FFF2-40B4-BE49-F238E27FC236}">
                  <a16:creationId xmlns:a16="http://schemas.microsoft.com/office/drawing/2014/main" id="{C76AF6DA-1FCE-294E-8DD6-4D7DC75896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6646" name="TextBox 294">
              <a:extLst>
                <a:ext uri="{FF2B5EF4-FFF2-40B4-BE49-F238E27FC236}">
                  <a16:creationId xmlns:a16="http://schemas.microsoft.com/office/drawing/2014/main" id="{D6E8F109-A3C6-374F-95F8-7A49F2642D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96647" name="Group 1">
              <a:extLst>
                <a:ext uri="{FF2B5EF4-FFF2-40B4-BE49-F238E27FC236}">
                  <a16:creationId xmlns:a16="http://schemas.microsoft.com/office/drawing/2014/main" id="{FC6FDD20-AE43-2F46-A3DB-0773DA47D59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96696" name="TextBox 483">
                <a:extLst>
                  <a:ext uri="{FF2B5EF4-FFF2-40B4-BE49-F238E27FC236}">
                    <a16:creationId xmlns:a16="http://schemas.microsoft.com/office/drawing/2014/main" id="{5BFF0D91-46ED-9746-8ADB-5E52404BAB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96697" name="Group 43">
                <a:extLst>
                  <a:ext uri="{FF2B5EF4-FFF2-40B4-BE49-F238E27FC236}">
                    <a16:creationId xmlns:a16="http://schemas.microsoft.com/office/drawing/2014/main" id="{F7DD0FB3-451A-6047-9253-9581C6A997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96699" name="Group 38">
                  <a:extLst>
                    <a:ext uri="{FF2B5EF4-FFF2-40B4-BE49-F238E27FC236}">
                      <a16:creationId xmlns:a16="http://schemas.microsoft.com/office/drawing/2014/main" id="{AB40DFE4-6294-9C43-9D0E-8B782A6AA7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196702" name="TextBox 39">
                    <a:extLst>
                      <a:ext uri="{FF2B5EF4-FFF2-40B4-BE49-F238E27FC236}">
                        <a16:creationId xmlns:a16="http://schemas.microsoft.com/office/drawing/2014/main" id="{1B43A809-38E2-164B-9976-2D3BCF96F8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6700" name="TextBox 41">
                  <a:extLst>
                    <a:ext uri="{FF2B5EF4-FFF2-40B4-BE49-F238E27FC236}">
                      <a16:creationId xmlns:a16="http://schemas.microsoft.com/office/drawing/2014/main" id="{9FD7FD3B-3BFD-EC4D-805A-79B8A16979B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6649" name="TextBox 483">
              <a:extLst>
                <a:ext uri="{FF2B5EF4-FFF2-40B4-BE49-F238E27FC236}">
                  <a16:creationId xmlns:a16="http://schemas.microsoft.com/office/drawing/2014/main" id="{C450B2FC-3489-E24F-AFEF-B6B1D4F15B0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651" name="Group 251">
              <a:extLst>
                <a:ext uri="{FF2B5EF4-FFF2-40B4-BE49-F238E27FC236}">
                  <a16:creationId xmlns:a16="http://schemas.microsoft.com/office/drawing/2014/main" id="{F6B8CF44-F294-D149-AC5B-B9A9066DC8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6695" name="TextBox 314">
                <a:extLst>
                  <a:ext uri="{FF2B5EF4-FFF2-40B4-BE49-F238E27FC236}">
                    <a16:creationId xmlns:a16="http://schemas.microsoft.com/office/drawing/2014/main" id="{40B6EDF1-4348-9742-AB0E-ED14BB64E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653" name="Group 225">
              <a:extLst>
                <a:ext uri="{FF2B5EF4-FFF2-40B4-BE49-F238E27FC236}">
                  <a16:creationId xmlns:a16="http://schemas.microsoft.com/office/drawing/2014/main" id="{57046373-5426-2048-9021-03BD2609A0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96692" name="TextBox 380">
                <a:extLst>
                  <a:ext uri="{FF2B5EF4-FFF2-40B4-BE49-F238E27FC236}">
                    <a16:creationId xmlns:a16="http://schemas.microsoft.com/office/drawing/2014/main" id="{BF42EA50-039E-2C45-BF84-60C79E7563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4" name="Group 225">
              <a:extLst>
                <a:ext uri="{FF2B5EF4-FFF2-40B4-BE49-F238E27FC236}">
                  <a16:creationId xmlns:a16="http://schemas.microsoft.com/office/drawing/2014/main" id="{28CA5460-2939-B443-91CC-56809780C0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96690" name="TextBox 380">
                <a:extLst>
                  <a:ext uri="{FF2B5EF4-FFF2-40B4-BE49-F238E27FC236}">
                    <a16:creationId xmlns:a16="http://schemas.microsoft.com/office/drawing/2014/main" id="{B959457D-672F-7047-85AF-F73B650F84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5" name="Group 225">
              <a:extLst>
                <a:ext uri="{FF2B5EF4-FFF2-40B4-BE49-F238E27FC236}">
                  <a16:creationId xmlns:a16="http://schemas.microsoft.com/office/drawing/2014/main" id="{32F21135-F033-5044-A36A-8EDF2F08C1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96688" name="TextBox 380">
                <a:extLst>
                  <a:ext uri="{FF2B5EF4-FFF2-40B4-BE49-F238E27FC236}">
                    <a16:creationId xmlns:a16="http://schemas.microsoft.com/office/drawing/2014/main" id="{47236347-7C5F-4F45-A50F-A039544C19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6" name="Group 225">
              <a:extLst>
                <a:ext uri="{FF2B5EF4-FFF2-40B4-BE49-F238E27FC236}">
                  <a16:creationId xmlns:a16="http://schemas.microsoft.com/office/drawing/2014/main" id="{CBFF1E9D-0837-A142-89EB-3CC3C419F8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96686" name="TextBox 380">
                <a:extLst>
                  <a:ext uri="{FF2B5EF4-FFF2-40B4-BE49-F238E27FC236}">
                    <a16:creationId xmlns:a16="http://schemas.microsoft.com/office/drawing/2014/main" id="{CC345D7B-D3EF-2646-89C2-55EEE7F9F3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7" name="Group 225">
              <a:extLst>
                <a:ext uri="{FF2B5EF4-FFF2-40B4-BE49-F238E27FC236}">
                  <a16:creationId xmlns:a16="http://schemas.microsoft.com/office/drawing/2014/main" id="{A142B1D1-0625-FB45-B2EB-1D416231F3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96684" name="TextBox 380">
                <a:extLst>
                  <a:ext uri="{FF2B5EF4-FFF2-40B4-BE49-F238E27FC236}">
                    <a16:creationId xmlns:a16="http://schemas.microsoft.com/office/drawing/2014/main" id="{F81943EC-BFE6-EF45-B7A0-33371599C5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8" name="Group 3">
              <a:extLst>
                <a:ext uri="{FF2B5EF4-FFF2-40B4-BE49-F238E27FC236}">
                  <a16:creationId xmlns:a16="http://schemas.microsoft.com/office/drawing/2014/main" id="{06EF04B6-1AD8-FB49-AD1E-625A3D26D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59" name="Group 112">
              <a:extLst>
                <a:ext uri="{FF2B5EF4-FFF2-40B4-BE49-F238E27FC236}">
                  <a16:creationId xmlns:a16="http://schemas.microsoft.com/office/drawing/2014/main" id="{0334A0A8-36F1-7446-BA66-7106DA27F6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660" name="Group 5">
              <a:extLst>
                <a:ext uri="{FF2B5EF4-FFF2-40B4-BE49-F238E27FC236}">
                  <a16:creationId xmlns:a16="http://schemas.microsoft.com/office/drawing/2014/main" id="{B5210D13-0A2F-A147-AF03-3F24E2E35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6670" name="TextBox 4">
                <a:extLst>
                  <a:ext uri="{FF2B5EF4-FFF2-40B4-BE49-F238E27FC236}">
                    <a16:creationId xmlns:a16="http://schemas.microsoft.com/office/drawing/2014/main" id="{10B7EB00-59CF-AF44-823C-3B93D5AF05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6663" name="TextBox 7">
              <a:extLst>
                <a:ext uri="{FF2B5EF4-FFF2-40B4-BE49-F238E27FC236}">
                  <a16:creationId xmlns:a16="http://schemas.microsoft.com/office/drawing/2014/main" id="{892257DD-1184-444C-8645-A5E0542B319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96664" name="TextBox 124">
              <a:extLst>
                <a:ext uri="{FF2B5EF4-FFF2-40B4-BE49-F238E27FC236}">
                  <a16:creationId xmlns:a16="http://schemas.microsoft.com/office/drawing/2014/main" id="{B85EE974-4BF1-5241-AAD0-0B144E003E3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6666" name="TextBox 8">
              <a:extLst>
                <a:ext uri="{FF2B5EF4-FFF2-40B4-BE49-F238E27FC236}">
                  <a16:creationId xmlns:a16="http://schemas.microsoft.com/office/drawing/2014/main" id="{527B7A38-352C-CA41-B40D-DF3A51E96F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6668" name="TextBox 128">
              <a:extLst>
                <a:ext uri="{FF2B5EF4-FFF2-40B4-BE49-F238E27FC236}">
                  <a16:creationId xmlns:a16="http://schemas.microsoft.com/office/drawing/2014/main" id="{293C1233-3C1F-054A-A177-3B1E676ACF2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96611" name="TextBox 134">
            <a:extLst>
              <a:ext uri="{FF2B5EF4-FFF2-40B4-BE49-F238E27FC236}">
                <a16:creationId xmlns:a16="http://schemas.microsoft.com/office/drawing/2014/main" id="{C871A71F-01E4-494D-842F-57625F0F02D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683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138DC0E7-E299-F044-9D22-339434994AA8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CMP</a:t>
            </a:r>
            <a:r>
              <a:rPr lang="en-US" altLang="en-US" sz="1000" b="1" dirty="0">
                <a:latin typeface="Courier" pitchFamily="2" charset="0"/>
              </a:rPr>
              <a:t>  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A</a:t>
            </a:r>
            <a:r>
              <a:rPr lang="en-US" altLang="en-US" sz="1000" b="1" dirty="0"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008000"/>
                </a:solidFill>
                <a:latin typeface="Courier" pitchFamily="2" charset="0"/>
              </a:rPr>
              <a:t>D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96614" name="TextBox 140">
            <a:extLst>
              <a:ext uri="{FF2B5EF4-FFF2-40B4-BE49-F238E27FC236}">
                <a16:creationId xmlns:a16="http://schemas.microsoft.com/office/drawing/2014/main" id="{DF7AD564-2645-CA48-82F1-D9B857F34E57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61207" y="1923257"/>
            <a:ext cx="766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sp>
        <p:nvSpPr>
          <p:cNvPr id="196615" name="TextBox 141">
            <a:extLst>
              <a:ext uri="{FF2B5EF4-FFF2-40B4-BE49-F238E27FC236}">
                <a16:creationId xmlns:a16="http://schemas.microsoft.com/office/drawing/2014/main" id="{904C940D-FD3C-D54F-9AEF-DB6CB23DA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196616" name="TextBox 142">
            <a:extLst>
              <a:ext uri="{FF2B5EF4-FFF2-40B4-BE49-F238E27FC236}">
                <a16:creationId xmlns:a16="http://schemas.microsoft.com/office/drawing/2014/main" id="{6CB9C362-022F-F440-BAD8-D8299A0F730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100100</a:t>
            </a:r>
          </a:p>
        </p:txBody>
      </p:sp>
      <p:sp>
        <p:nvSpPr>
          <p:cNvPr id="196617" name="TextBox 143">
            <a:extLst>
              <a:ext uri="{FF2B5EF4-FFF2-40B4-BE49-F238E27FC236}">
                <a16:creationId xmlns:a16="http://schemas.microsoft.com/office/drawing/2014/main" id="{2BC3A245-40DA-7245-9FF1-BA4264233E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000000</a:t>
            </a:r>
          </a:p>
        </p:txBody>
      </p:sp>
      <p:sp>
        <p:nvSpPr>
          <p:cNvPr id="196618" name="TextBox 144">
            <a:extLst>
              <a:ext uri="{FF2B5EF4-FFF2-40B4-BE49-F238E27FC236}">
                <a16:creationId xmlns:a16="http://schemas.microsoft.com/office/drawing/2014/main" id="{D9D7371D-D733-4944-83E1-C26EB5F75EA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196619" name="TextBox 124">
            <a:extLst>
              <a:ext uri="{FF2B5EF4-FFF2-40B4-BE49-F238E27FC236}">
                <a16:creationId xmlns:a16="http://schemas.microsoft.com/office/drawing/2014/main" id="{261887CB-F461-6049-B713-985B5BDCC9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96620" name="TextBox 126">
            <a:extLst>
              <a:ext uri="{FF2B5EF4-FFF2-40B4-BE49-F238E27FC236}">
                <a16:creationId xmlns:a16="http://schemas.microsoft.com/office/drawing/2014/main" id="{E393EF2B-6F8F-0A47-8014-2DA3513DB2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98657" name="TextBox 12">
            <a:extLst>
              <a:ext uri="{FF2B5EF4-FFF2-40B4-BE49-F238E27FC236}">
                <a16:creationId xmlns:a16="http://schemas.microsoft.com/office/drawing/2014/main" id="{FE8F7D73-70BD-1F46-8C38-158B29BB927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198658" name="Group 9">
            <a:extLst>
              <a:ext uri="{FF2B5EF4-FFF2-40B4-BE49-F238E27FC236}">
                <a16:creationId xmlns:a16="http://schemas.microsoft.com/office/drawing/2014/main" id="{568576CB-5BCA-234A-BABB-61833CF3435F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198670" name="Group 226">
              <a:extLst>
                <a:ext uri="{FF2B5EF4-FFF2-40B4-BE49-F238E27FC236}">
                  <a16:creationId xmlns:a16="http://schemas.microsoft.com/office/drawing/2014/main" id="{8A194531-2938-E441-9161-CA9057D9A7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82" name="TextBox 379">
                <a:extLst>
                  <a:ext uri="{FF2B5EF4-FFF2-40B4-BE49-F238E27FC236}">
                    <a16:creationId xmlns:a16="http://schemas.microsoft.com/office/drawing/2014/main" id="{9927E625-D9BC-8945-BC48-EEC1E50DEF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8671" name="Group 227">
              <a:extLst>
                <a:ext uri="{FF2B5EF4-FFF2-40B4-BE49-F238E27FC236}">
                  <a16:creationId xmlns:a16="http://schemas.microsoft.com/office/drawing/2014/main" id="{54B17FCB-9E04-CD47-AB3A-93F4080597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80" name="TextBox 376">
                <a:extLst>
                  <a:ext uri="{FF2B5EF4-FFF2-40B4-BE49-F238E27FC236}">
                    <a16:creationId xmlns:a16="http://schemas.microsoft.com/office/drawing/2014/main" id="{9573A10D-DA20-E345-904B-07CD5B8307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8672" name="Group 228">
              <a:extLst>
                <a:ext uri="{FF2B5EF4-FFF2-40B4-BE49-F238E27FC236}">
                  <a16:creationId xmlns:a16="http://schemas.microsoft.com/office/drawing/2014/main" id="{95F79B24-89D7-E746-8125-0A3234AF68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78" name="TextBox 374">
                <a:extLst>
                  <a:ext uri="{FF2B5EF4-FFF2-40B4-BE49-F238E27FC236}">
                    <a16:creationId xmlns:a16="http://schemas.microsoft.com/office/drawing/2014/main" id="{31890E1F-39AA-054F-B2C4-40B9716046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8673" name="Group 229">
              <a:extLst>
                <a:ext uri="{FF2B5EF4-FFF2-40B4-BE49-F238E27FC236}">
                  <a16:creationId xmlns:a16="http://schemas.microsoft.com/office/drawing/2014/main" id="{53BD8976-77CF-CE48-BFA7-FE07E96811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76" name="TextBox 372">
                <a:extLst>
                  <a:ext uri="{FF2B5EF4-FFF2-40B4-BE49-F238E27FC236}">
                    <a16:creationId xmlns:a16="http://schemas.microsoft.com/office/drawing/2014/main" id="{67A71F8D-66E3-E647-83C0-3C3064AB44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8674" name="Group 230">
              <a:extLst>
                <a:ext uri="{FF2B5EF4-FFF2-40B4-BE49-F238E27FC236}">
                  <a16:creationId xmlns:a16="http://schemas.microsoft.com/office/drawing/2014/main" id="{1E69AC87-C1B8-E744-933E-7C263BCF73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74" name="TextBox 370">
                <a:extLst>
                  <a:ext uri="{FF2B5EF4-FFF2-40B4-BE49-F238E27FC236}">
                    <a16:creationId xmlns:a16="http://schemas.microsoft.com/office/drawing/2014/main" id="{ADDB2C01-278A-3E4F-BC1D-65B0E35A21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8675" name="Group 232">
              <a:extLst>
                <a:ext uri="{FF2B5EF4-FFF2-40B4-BE49-F238E27FC236}">
                  <a16:creationId xmlns:a16="http://schemas.microsoft.com/office/drawing/2014/main" id="{0D66581A-2B0E-EB46-97B0-1E6508D1D1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198771" name="TextBox 367">
                <a:extLst>
                  <a:ext uri="{FF2B5EF4-FFF2-40B4-BE49-F238E27FC236}">
                    <a16:creationId xmlns:a16="http://schemas.microsoft.com/office/drawing/2014/main" id="{F742607D-3876-4149-A19F-B86F3FF88B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8682" name="Group 358">
              <a:extLst>
                <a:ext uri="{FF2B5EF4-FFF2-40B4-BE49-F238E27FC236}">
                  <a16:creationId xmlns:a16="http://schemas.microsoft.com/office/drawing/2014/main" id="{44AFBE7B-F230-6D4D-B076-C4FA45CA74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198753" name="Group 377">
                <a:extLst>
                  <a:ext uri="{FF2B5EF4-FFF2-40B4-BE49-F238E27FC236}">
                    <a16:creationId xmlns:a16="http://schemas.microsoft.com/office/drawing/2014/main" id="{0EEFD697-7D46-2245-811C-B2D24F21E6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8758" name="TextBox 7">
                  <a:extLst>
                    <a:ext uri="{FF2B5EF4-FFF2-40B4-BE49-F238E27FC236}">
                      <a16:creationId xmlns:a16="http://schemas.microsoft.com/office/drawing/2014/main" id="{C482E75B-A02E-A042-9883-E066D1E216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8759" name="Group 390">
                  <a:extLst>
                    <a:ext uri="{FF2B5EF4-FFF2-40B4-BE49-F238E27FC236}">
                      <a16:creationId xmlns:a16="http://schemas.microsoft.com/office/drawing/2014/main" id="{A99AD2BD-B4DD-E546-9DE6-FED09E2BC47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8760" name="TextBox 391">
                    <a:extLst>
                      <a:ext uri="{FF2B5EF4-FFF2-40B4-BE49-F238E27FC236}">
                        <a16:creationId xmlns:a16="http://schemas.microsoft.com/office/drawing/2014/main" id="{12A9B2CD-7520-3844-B98D-E69D30A8907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1111</a:t>
                    </a:r>
                    <a:r>
                      <a:rPr lang="nn-NO" altLang="en-US" sz="1000" b="1"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10</a:t>
                    </a:r>
                    <a:r>
                      <a:rPr lang="nn-NO" altLang="en-US" sz="1000" b="1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8754" name="TextBox 381">
                <a:extLst>
                  <a:ext uri="{FF2B5EF4-FFF2-40B4-BE49-F238E27FC236}">
                    <a16:creationId xmlns:a16="http://schemas.microsoft.com/office/drawing/2014/main" id="{83789413-32EE-344C-82B4-7513204336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8756" name="TextBox 384">
                <a:extLst>
                  <a:ext uri="{FF2B5EF4-FFF2-40B4-BE49-F238E27FC236}">
                    <a16:creationId xmlns:a16="http://schemas.microsoft.com/office/drawing/2014/main" id="{953B9CC2-BC76-6840-B3F2-4DCC5AD227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8683" name="Freeform 15">
              <a:extLst>
                <a:ext uri="{FF2B5EF4-FFF2-40B4-BE49-F238E27FC236}">
                  <a16:creationId xmlns:a16="http://schemas.microsoft.com/office/drawing/2014/main" id="{121E542A-B907-704D-B6F0-99CD1F345F46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198684" name="Freeform 15">
              <a:extLst>
                <a:ext uri="{FF2B5EF4-FFF2-40B4-BE49-F238E27FC236}">
                  <a16:creationId xmlns:a16="http://schemas.microsoft.com/office/drawing/2014/main" id="{A81E8AAE-6257-E048-B3EB-47F1386F0B3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691" name="TextBox 294">
              <a:extLst>
                <a:ext uri="{FF2B5EF4-FFF2-40B4-BE49-F238E27FC236}">
                  <a16:creationId xmlns:a16="http://schemas.microsoft.com/office/drawing/2014/main" id="{1BA9257C-1B85-F44F-98B7-42CF1610DA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693" name="TextBox 294">
              <a:extLst>
                <a:ext uri="{FF2B5EF4-FFF2-40B4-BE49-F238E27FC236}">
                  <a16:creationId xmlns:a16="http://schemas.microsoft.com/office/drawing/2014/main" id="{3D240BFF-1EF0-B444-B807-68E6C3629F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8695" name="TextBox 294">
              <a:extLst>
                <a:ext uri="{FF2B5EF4-FFF2-40B4-BE49-F238E27FC236}">
                  <a16:creationId xmlns:a16="http://schemas.microsoft.com/office/drawing/2014/main" id="{956C69C5-F213-8E41-92E1-9441D7B780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198696" name="Group 1">
              <a:extLst>
                <a:ext uri="{FF2B5EF4-FFF2-40B4-BE49-F238E27FC236}">
                  <a16:creationId xmlns:a16="http://schemas.microsoft.com/office/drawing/2014/main" id="{467AE6B5-78F8-014D-9CD0-36469C5124B7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198745" name="TextBox 483">
                <a:extLst>
                  <a:ext uri="{FF2B5EF4-FFF2-40B4-BE49-F238E27FC236}">
                    <a16:creationId xmlns:a16="http://schemas.microsoft.com/office/drawing/2014/main" id="{72104561-D07D-4F4D-A3B9-94693BDA10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198746" name="Group 43">
                <a:extLst>
                  <a:ext uri="{FF2B5EF4-FFF2-40B4-BE49-F238E27FC236}">
                    <a16:creationId xmlns:a16="http://schemas.microsoft.com/office/drawing/2014/main" id="{4A350523-0E67-024B-B713-7F54587113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198748" name="Group 38">
                  <a:extLst>
                    <a:ext uri="{FF2B5EF4-FFF2-40B4-BE49-F238E27FC236}">
                      <a16:creationId xmlns:a16="http://schemas.microsoft.com/office/drawing/2014/main" id="{5E51BB86-8983-E241-9E46-E0CA6C97CCB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198751" name="TextBox 39">
                    <a:extLst>
                      <a:ext uri="{FF2B5EF4-FFF2-40B4-BE49-F238E27FC236}">
                        <a16:creationId xmlns:a16="http://schemas.microsoft.com/office/drawing/2014/main" id="{253A68A9-8332-5E4C-ACA0-F9A91698AC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100100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8749" name="TextBox 41">
                  <a:extLst>
                    <a:ext uri="{FF2B5EF4-FFF2-40B4-BE49-F238E27FC236}">
                      <a16:creationId xmlns:a16="http://schemas.microsoft.com/office/drawing/2014/main" id="{BECEE5A9-29E1-F344-AC3B-30375C64FDB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8698" name="TextBox 483">
              <a:extLst>
                <a:ext uri="{FF2B5EF4-FFF2-40B4-BE49-F238E27FC236}">
                  <a16:creationId xmlns:a16="http://schemas.microsoft.com/office/drawing/2014/main" id="{2F7999BF-3150-0942-93BA-F62F0917007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8700" name="Group 251">
              <a:extLst>
                <a:ext uri="{FF2B5EF4-FFF2-40B4-BE49-F238E27FC236}">
                  <a16:creationId xmlns:a16="http://schemas.microsoft.com/office/drawing/2014/main" id="{973E9A37-38F5-F442-89E6-84130AA394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8744" name="TextBox 314">
                <a:extLst>
                  <a:ext uri="{FF2B5EF4-FFF2-40B4-BE49-F238E27FC236}">
                    <a16:creationId xmlns:a16="http://schemas.microsoft.com/office/drawing/2014/main" id="{25BF9940-1A8B-8A47-849E-3B5D84EC62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8702" name="Group 225">
              <a:extLst>
                <a:ext uri="{FF2B5EF4-FFF2-40B4-BE49-F238E27FC236}">
                  <a16:creationId xmlns:a16="http://schemas.microsoft.com/office/drawing/2014/main" id="{47927898-0EF0-0D4E-98B0-CEBECC2578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198741" name="TextBox 380">
                <a:extLst>
                  <a:ext uri="{FF2B5EF4-FFF2-40B4-BE49-F238E27FC236}">
                    <a16:creationId xmlns:a16="http://schemas.microsoft.com/office/drawing/2014/main" id="{6E2AA2E1-60E7-E64A-9131-82441A99EA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3" name="Group 225">
              <a:extLst>
                <a:ext uri="{FF2B5EF4-FFF2-40B4-BE49-F238E27FC236}">
                  <a16:creationId xmlns:a16="http://schemas.microsoft.com/office/drawing/2014/main" id="{F8968AF1-16FD-754A-A372-4F0E1AA022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198739" name="TextBox 380">
                <a:extLst>
                  <a:ext uri="{FF2B5EF4-FFF2-40B4-BE49-F238E27FC236}">
                    <a16:creationId xmlns:a16="http://schemas.microsoft.com/office/drawing/2014/main" id="{ABC54EA9-FB27-C448-B8E3-CCE7FFDC46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4" name="Group 225">
              <a:extLst>
                <a:ext uri="{FF2B5EF4-FFF2-40B4-BE49-F238E27FC236}">
                  <a16:creationId xmlns:a16="http://schemas.microsoft.com/office/drawing/2014/main" id="{83A38466-D59B-1244-8E1D-64879B1741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198737" name="TextBox 380">
                <a:extLst>
                  <a:ext uri="{FF2B5EF4-FFF2-40B4-BE49-F238E27FC236}">
                    <a16:creationId xmlns:a16="http://schemas.microsoft.com/office/drawing/2014/main" id="{B11BC973-FFD8-8740-923D-5F59527917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5" name="Group 225">
              <a:extLst>
                <a:ext uri="{FF2B5EF4-FFF2-40B4-BE49-F238E27FC236}">
                  <a16:creationId xmlns:a16="http://schemas.microsoft.com/office/drawing/2014/main" id="{84313E0C-A679-074D-97FF-55A283C6C6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198735" name="TextBox 380">
                <a:extLst>
                  <a:ext uri="{FF2B5EF4-FFF2-40B4-BE49-F238E27FC236}">
                    <a16:creationId xmlns:a16="http://schemas.microsoft.com/office/drawing/2014/main" id="{22AD5352-D62E-EB4F-A8DC-540592C10C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6" name="Group 225">
              <a:extLst>
                <a:ext uri="{FF2B5EF4-FFF2-40B4-BE49-F238E27FC236}">
                  <a16:creationId xmlns:a16="http://schemas.microsoft.com/office/drawing/2014/main" id="{833699D3-474E-E048-B5C5-A4D0D3224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198733" name="TextBox 380">
                <a:extLst>
                  <a:ext uri="{FF2B5EF4-FFF2-40B4-BE49-F238E27FC236}">
                    <a16:creationId xmlns:a16="http://schemas.microsoft.com/office/drawing/2014/main" id="{7481B1B5-3EFE-D141-8EB3-6395466D92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7" name="Group 3">
              <a:extLst>
                <a:ext uri="{FF2B5EF4-FFF2-40B4-BE49-F238E27FC236}">
                  <a16:creationId xmlns:a16="http://schemas.microsoft.com/office/drawing/2014/main" id="{F9F40AE8-1DE1-8645-B433-6120F38800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8" name="Group 112">
              <a:extLst>
                <a:ext uri="{FF2B5EF4-FFF2-40B4-BE49-F238E27FC236}">
                  <a16:creationId xmlns:a16="http://schemas.microsoft.com/office/drawing/2014/main" id="{573B3F26-80D8-F441-9229-54CA00FABF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8709" name="Group 5">
              <a:extLst>
                <a:ext uri="{FF2B5EF4-FFF2-40B4-BE49-F238E27FC236}">
                  <a16:creationId xmlns:a16="http://schemas.microsoft.com/office/drawing/2014/main" id="{E719B268-4D6C-2144-8565-BEFC91F78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8719" name="TextBox 4">
                <a:extLst>
                  <a:ext uri="{FF2B5EF4-FFF2-40B4-BE49-F238E27FC236}">
                    <a16:creationId xmlns:a16="http://schemas.microsoft.com/office/drawing/2014/main" id="{E905C6C5-F42F-F742-B0C9-8D215FD301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8712" name="TextBox 7">
              <a:extLst>
                <a:ext uri="{FF2B5EF4-FFF2-40B4-BE49-F238E27FC236}">
                  <a16:creationId xmlns:a16="http://schemas.microsoft.com/office/drawing/2014/main" id="{83B962B5-00F3-F348-A6A0-5B1883E965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198713" name="TextBox 124">
              <a:extLst>
                <a:ext uri="{FF2B5EF4-FFF2-40B4-BE49-F238E27FC236}">
                  <a16:creationId xmlns:a16="http://schemas.microsoft.com/office/drawing/2014/main" id="{2092B356-76D9-EC4C-968F-613923B2D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8715" name="TextBox 8">
              <a:extLst>
                <a:ext uri="{FF2B5EF4-FFF2-40B4-BE49-F238E27FC236}">
                  <a16:creationId xmlns:a16="http://schemas.microsoft.com/office/drawing/2014/main" id="{26EF16A5-68D6-9C43-A99C-64BBCC7FE1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8717" name="TextBox 128">
              <a:extLst>
                <a:ext uri="{FF2B5EF4-FFF2-40B4-BE49-F238E27FC236}">
                  <a16:creationId xmlns:a16="http://schemas.microsoft.com/office/drawing/2014/main" id="{5F904657-9801-D245-A801-2EFAAFE6E8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198659" name="TextBox 134">
            <a:extLst>
              <a:ext uri="{FF2B5EF4-FFF2-40B4-BE49-F238E27FC236}">
                <a16:creationId xmlns:a16="http://schemas.microsoft.com/office/drawing/2014/main" id="{3B04A370-4545-8548-81BB-F635FEAD79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070F1C5D-FEA1-8347-BAC8-F64B95523075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BRG</a:t>
            </a:r>
            <a:r>
              <a:rPr lang="en-US" altLang="en-US" sz="1000" b="1" dirty="0">
                <a:latin typeface="Courier" pitchFamily="2" charset="0"/>
              </a:rPr>
              <a:t>   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End</a:t>
            </a:r>
            <a:r>
              <a:rPr lang="en-US" altLang="en-US" sz="1000" b="1" dirty="0">
                <a:latin typeface="Courier" pitchFamily="2" charset="0"/>
              </a:rPr>
              <a:t>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198661" name="TextBox 10">
            <a:extLst>
              <a:ext uri="{FF2B5EF4-FFF2-40B4-BE49-F238E27FC236}">
                <a16:creationId xmlns:a16="http://schemas.microsoft.com/office/drawing/2014/main" id="{852E3179-77FD-8340-ABA0-61ABC829F93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7550" y="3149601"/>
            <a:ext cx="21542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The branch is not taken.</a:t>
            </a:r>
          </a:p>
        </p:txBody>
      </p:sp>
      <p:sp>
        <p:nvSpPr>
          <p:cNvPr id="198662" name="TextBox 140">
            <a:extLst>
              <a:ext uri="{FF2B5EF4-FFF2-40B4-BE49-F238E27FC236}">
                <a16:creationId xmlns:a16="http://schemas.microsoft.com/office/drawing/2014/main" id="{2FAEDB43-A710-7045-9A8E-604D9BC93E6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198663" name="TextBox 141">
            <a:extLst>
              <a:ext uri="{FF2B5EF4-FFF2-40B4-BE49-F238E27FC236}">
                <a16:creationId xmlns:a16="http://schemas.microsoft.com/office/drawing/2014/main" id="{7E6F040E-3756-AF4C-B584-DB6E806265A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sp>
        <p:nvSpPr>
          <p:cNvPr id="198664" name="TextBox 142">
            <a:extLst>
              <a:ext uri="{FF2B5EF4-FFF2-40B4-BE49-F238E27FC236}">
                <a16:creationId xmlns:a16="http://schemas.microsoft.com/office/drawing/2014/main" id="{2571F96E-21EE-564D-AA11-39D60AFECD5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101000</a:t>
            </a:r>
          </a:p>
        </p:txBody>
      </p:sp>
      <p:sp>
        <p:nvSpPr>
          <p:cNvPr id="198665" name="TextBox 143">
            <a:extLst>
              <a:ext uri="{FF2B5EF4-FFF2-40B4-BE49-F238E27FC236}">
                <a16:creationId xmlns:a16="http://schemas.microsoft.com/office/drawing/2014/main" id="{D373E515-44DB-A448-9F21-5527B5156FF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000011</a:t>
            </a:r>
          </a:p>
        </p:txBody>
      </p:sp>
      <p:sp>
        <p:nvSpPr>
          <p:cNvPr id="198666" name="TextBox 144">
            <a:extLst>
              <a:ext uri="{FF2B5EF4-FFF2-40B4-BE49-F238E27FC236}">
                <a16:creationId xmlns:a16="http://schemas.microsoft.com/office/drawing/2014/main" id="{B679A1CF-2B1B-0E4D-8E08-979971A6A6D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82B716FD-C7F4-6C47-B3F3-733316D0C359}"/>
              </a:ext>
            </a:extLst>
          </p:cNvPr>
          <p:cNvCxnSpPr>
            <a:cxnSpLocks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8668" name="TextBox 128">
            <a:extLst>
              <a:ext uri="{FF2B5EF4-FFF2-40B4-BE49-F238E27FC236}">
                <a16:creationId xmlns:a16="http://schemas.microsoft.com/office/drawing/2014/main" id="{3E8F4247-D0CA-BD45-9E7E-2319158153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98669" name="TextBox 129">
            <a:extLst>
              <a:ext uri="{FF2B5EF4-FFF2-40B4-BE49-F238E27FC236}">
                <a16:creationId xmlns:a16="http://schemas.microsoft.com/office/drawing/2014/main" id="{F0E8644C-F1CF-3A41-9BCF-79037FC8D86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0705" name="TextBox 12">
            <a:extLst>
              <a:ext uri="{FF2B5EF4-FFF2-40B4-BE49-F238E27FC236}">
                <a16:creationId xmlns:a16="http://schemas.microsoft.com/office/drawing/2014/main" id="{B590122F-DEF8-A64E-B649-0BB7B27CA1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00706" name="Group 9">
            <a:extLst>
              <a:ext uri="{FF2B5EF4-FFF2-40B4-BE49-F238E27FC236}">
                <a16:creationId xmlns:a16="http://schemas.microsoft.com/office/drawing/2014/main" id="{E91AFA2A-C25B-A343-ADDA-C7FB81B8B500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00717" name="Group 226">
              <a:extLst>
                <a:ext uri="{FF2B5EF4-FFF2-40B4-BE49-F238E27FC236}">
                  <a16:creationId xmlns:a16="http://schemas.microsoft.com/office/drawing/2014/main" id="{C28F1AEE-3D3A-3446-A65A-8B4D1AB6082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829" name="TextBox 379">
                <a:extLst>
                  <a:ext uri="{FF2B5EF4-FFF2-40B4-BE49-F238E27FC236}">
                    <a16:creationId xmlns:a16="http://schemas.microsoft.com/office/drawing/2014/main" id="{5FB87F31-309B-0347-A889-F5CB66393A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0718" name="Group 227">
              <a:extLst>
                <a:ext uri="{FF2B5EF4-FFF2-40B4-BE49-F238E27FC236}">
                  <a16:creationId xmlns:a16="http://schemas.microsoft.com/office/drawing/2014/main" id="{A1704C83-76AF-1943-AE3B-A53DCC7811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827" name="TextBox 376">
                <a:extLst>
                  <a:ext uri="{FF2B5EF4-FFF2-40B4-BE49-F238E27FC236}">
                    <a16:creationId xmlns:a16="http://schemas.microsoft.com/office/drawing/2014/main" id="{D8D86CBF-9547-A640-9D67-F63BD56773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0719" name="Group 228">
              <a:extLst>
                <a:ext uri="{FF2B5EF4-FFF2-40B4-BE49-F238E27FC236}">
                  <a16:creationId xmlns:a16="http://schemas.microsoft.com/office/drawing/2014/main" id="{85E08FD4-D5A6-B948-B099-253D8C125F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825" name="TextBox 374">
                <a:extLst>
                  <a:ext uri="{FF2B5EF4-FFF2-40B4-BE49-F238E27FC236}">
                    <a16:creationId xmlns:a16="http://schemas.microsoft.com/office/drawing/2014/main" id="{05BCECB4-A63B-5A43-A481-97A194F1B5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0720" name="Group 229">
              <a:extLst>
                <a:ext uri="{FF2B5EF4-FFF2-40B4-BE49-F238E27FC236}">
                  <a16:creationId xmlns:a16="http://schemas.microsoft.com/office/drawing/2014/main" id="{80A4994D-5F84-0D48-B4A0-205DD915C4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823" name="TextBox 372">
                <a:extLst>
                  <a:ext uri="{FF2B5EF4-FFF2-40B4-BE49-F238E27FC236}">
                    <a16:creationId xmlns:a16="http://schemas.microsoft.com/office/drawing/2014/main" id="{C4A9BBFE-BB03-A642-9884-BC175BDEBE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0721" name="Group 230">
              <a:extLst>
                <a:ext uri="{FF2B5EF4-FFF2-40B4-BE49-F238E27FC236}">
                  <a16:creationId xmlns:a16="http://schemas.microsoft.com/office/drawing/2014/main" id="{120CEC46-95AE-224B-A8AA-EE3D5B49B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821" name="TextBox 370">
                <a:extLst>
                  <a:ext uri="{FF2B5EF4-FFF2-40B4-BE49-F238E27FC236}">
                    <a16:creationId xmlns:a16="http://schemas.microsoft.com/office/drawing/2014/main" id="{83CC78EE-9F1C-5C4A-91C9-FED8C96EF1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00722" name="Group 232">
              <a:extLst>
                <a:ext uri="{FF2B5EF4-FFF2-40B4-BE49-F238E27FC236}">
                  <a16:creationId xmlns:a16="http://schemas.microsoft.com/office/drawing/2014/main" id="{C1F8FC8A-D4A2-8444-9F25-41B8D84423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00818" name="TextBox 367">
                <a:extLst>
                  <a:ext uri="{FF2B5EF4-FFF2-40B4-BE49-F238E27FC236}">
                    <a16:creationId xmlns:a16="http://schemas.microsoft.com/office/drawing/2014/main" id="{488664EA-194E-2A4E-B5CE-065256C985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0729" name="Group 358">
              <a:extLst>
                <a:ext uri="{FF2B5EF4-FFF2-40B4-BE49-F238E27FC236}">
                  <a16:creationId xmlns:a16="http://schemas.microsoft.com/office/drawing/2014/main" id="{CBC2C42F-84F6-1D4C-B760-11FD9846FB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00800" name="Group 377">
                <a:extLst>
                  <a:ext uri="{FF2B5EF4-FFF2-40B4-BE49-F238E27FC236}">
                    <a16:creationId xmlns:a16="http://schemas.microsoft.com/office/drawing/2014/main" id="{84261238-CBE7-224D-ABF7-A0D5622A87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00805" name="TextBox 7">
                  <a:extLst>
                    <a:ext uri="{FF2B5EF4-FFF2-40B4-BE49-F238E27FC236}">
                      <a16:creationId xmlns:a16="http://schemas.microsoft.com/office/drawing/2014/main" id="{DF783139-8583-584E-AC06-1D76FDD696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00806" name="Group 390">
                  <a:extLst>
                    <a:ext uri="{FF2B5EF4-FFF2-40B4-BE49-F238E27FC236}">
                      <a16:creationId xmlns:a16="http://schemas.microsoft.com/office/drawing/2014/main" id="{DAA01B4D-CCE4-9D44-8399-35B47F2D0F1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00807" name="TextBox 391">
                    <a:extLst>
                      <a:ext uri="{FF2B5EF4-FFF2-40B4-BE49-F238E27FC236}">
                        <a16:creationId xmlns:a16="http://schemas.microsoft.com/office/drawing/2014/main" id="{D38BEA98-5A1A-EC43-B897-2330C78D5E7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solidFill>
                          <a:srgbClr val="008000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latin typeface="Courier" pitchFamily="2" charset="0"/>
                      </a:rPr>
                      <a:t>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00801" name="TextBox 381">
                <a:extLst>
                  <a:ext uri="{FF2B5EF4-FFF2-40B4-BE49-F238E27FC236}">
                    <a16:creationId xmlns:a16="http://schemas.microsoft.com/office/drawing/2014/main" id="{FAD89FC2-4423-4744-AA14-FBACC0907F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0803" name="TextBox 384">
                <a:extLst>
                  <a:ext uri="{FF2B5EF4-FFF2-40B4-BE49-F238E27FC236}">
                    <a16:creationId xmlns:a16="http://schemas.microsoft.com/office/drawing/2014/main" id="{FFEB254A-790A-9E44-8AB6-97BFEDD037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730" name="Freeform 15">
              <a:extLst>
                <a:ext uri="{FF2B5EF4-FFF2-40B4-BE49-F238E27FC236}">
                  <a16:creationId xmlns:a16="http://schemas.microsoft.com/office/drawing/2014/main" id="{E0367600-6420-C04D-9CA1-22FE0124927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00731" name="Freeform 15">
              <a:extLst>
                <a:ext uri="{FF2B5EF4-FFF2-40B4-BE49-F238E27FC236}">
                  <a16:creationId xmlns:a16="http://schemas.microsoft.com/office/drawing/2014/main" id="{16A78A0D-9A5F-0F4A-A039-12C350692ED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738" name="TextBox 294">
              <a:extLst>
                <a:ext uri="{FF2B5EF4-FFF2-40B4-BE49-F238E27FC236}">
                  <a16:creationId xmlns:a16="http://schemas.microsoft.com/office/drawing/2014/main" id="{39D31E15-1E34-C447-9D99-75418C9FFF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740" name="TextBox 294">
              <a:extLst>
                <a:ext uri="{FF2B5EF4-FFF2-40B4-BE49-F238E27FC236}">
                  <a16:creationId xmlns:a16="http://schemas.microsoft.com/office/drawing/2014/main" id="{A07D8183-637B-504C-95A8-0CF411C44D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0742" name="TextBox 294">
              <a:extLst>
                <a:ext uri="{FF2B5EF4-FFF2-40B4-BE49-F238E27FC236}">
                  <a16:creationId xmlns:a16="http://schemas.microsoft.com/office/drawing/2014/main" id="{BB0182A5-AE99-674C-B78A-E238EEA45CB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00743" name="Group 1">
              <a:extLst>
                <a:ext uri="{FF2B5EF4-FFF2-40B4-BE49-F238E27FC236}">
                  <a16:creationId xmlns:a16="http://schemas.microsoft.com/office/drawing/2014/main" id="{60B3401E-3346-A647-AD6D-B1D4A1E9A96D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00792" name="TextBox 483">
                <a:extLst>
                  <a:ext uri="{FF2B5EF4-FFF2-40B4-BE49-F238E27FC236}">
                    <a16:creationId xmlns:a16="http://schemas.microsoft.com/office/drawing/2014/main" id="{C29A263E-9DF6-3945-82C5-A651F4D2C1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00793" name="Group 43">
                <a:extLst>
                  <a:ext uri="{FF2B5EF4-FFF2-40B4-BE49-F238E27FC236}">
                    <a16:creationId xmlns:a16="http://schemas.microsoft.com/office/drawing/2014/main" id="{511012A1-87D4-EA4F-8B00-8AEF2ADD65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00795" name="Group 38">
                  <a:extLst>
                    <a:ext uri="{FF2B5EF4-FFF2-40B4-BE49-F238E27FC236}">
                      <a16:creationId xmlns:a16="http://schemas.microsoft.com/office/drawing/2014/main" id="{BFB9709A-7D82-9F46-9F3D-229ECC5DEFA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00798" name="TextBox 39">
                    <a:extLst>
                      <a:ext uri="{FF2B5EF4-FFF2-40B4-BE49-F238E27FC236}">
                        <a16:creationId xmlns:a16="http://schemas.microsoft.com/office/drawing/2014/main" id="{EF49908D-3050-DA43-80CF-BD09EDD5A27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100101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00796" name="TextBox 41">
                  <a:extLst>
                    <a:ext uri="{FF2B5EF4-FFF2-40B4-BE49-F238E27FC236}">
                      <a16:creationId xmlns:a16="http://schemas.microsoft.com/office/drawing/2014/main" id="{58CCB21E-0726-B440-B656-BF13081475C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0745" name="TextBox 483">
              <a:extLst>
                <a:ext uri="{FF2B5EF4-FFF2-40B4-BE49-F238E27FC236}">
                  <a16:creationId xmlns:a16="http://schemas.microsoft.com/office/drawing/2014/main" id="{6CAADBB2-6040-E348-A115-BD7B1EB27CC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0747" name="Group 251">
              <a:extLst>
                <a:ext uri="{FF2B5EF4-FFF2-40B4-BE49-F238E27FC236}">
                  <a16:creationId xmlns:a16="http://schemas.microsoft.com/office/drawing/2014/main" id="{E918AEA1-276C-C149-BB63-28AE2FDB00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0791" name="TextBox 314">
                <a:extLst>
                  <a:ext uri="{FF2B5EF4-FFF2-40B4-BE49-F238E27FC236}">
                    <a16:creationId xmlns:a16="http://schemas.microsoft.com/office/drawing/2014/main" id="{448714B2-B533-6A40-9B69-3F5A236BFF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0749" name="Group 225">
              <a:extLst>
                <a:ext uri="{FF2B5EF4-FFF2-40B4-BE49-F238E27FC236}">
                  <a16:creationId xmlns:a16="http://schemas.microsoft.com/office/drawing/2014/main" id="{AA67FC00-1ADA-A74D-B0EA-ECC4F1845F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00788" name="TextBox 380">
                <a:extLst>
                  <a:ext uri="{FF2B5EF4-FFF2-40B4-BE49-F238E27FC236}">
                    <a16:creationId xmlns:a16="http://schemas.microsoft.com/office/drawing/2014/main" id="{CAAE4557-FD40-5B45-B845-3D0BAD6733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0" name="Group 225">
              <a:extLst>
                <a:ext uri="{FF2B5EF4-FFF2-40B4-BE49-F238E27FC236}">
                  <a16:creationId xmlns:a16="http://schemas.microsoft.com/office/drawing/2014/main" id="{218F9964-9F14-FA4D-B713-460D0598EA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00786" name="TextBox 380">
                <a:extLst>
                  <a:ext uri="{FF2B5EF4-FFF2-40B4-BE49-F238E27FC236}">
                    <a16:creationId xmlns:a16="http://schemas.microsoft.com/office/drawing/2014/main" id="{1EB6A3EA-7ABF-1F46-B91B-1EDAD01F25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1" name="Group 225">
              <a:extLst>
                <a:ext uri="{FF2B5EF4-FFF2-40B4-BE49-F238E27FC236}">
                  <a16:creationId xmlns:a16="http://schemas.microsoft.com/office/drawing/2014/main" id="{FBD0CAF2-8441-F044-96F5-7D1BB3A0FC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00784" name="TextBox 380">
                <a:extLst>
                  <a:ext uri="{FF2B5EF4-FFF2-40B4-BE49-F238E27FC236}">
                    <a16:creationId xmlns:a16="http://schemas.microsoft.com/office/drawing/2014/main" id="{9C40F498-C798-7049-A9AC-25F6F7FDBE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2" name="Group 225">
              <a:extLst>
                <a:ext uri="{FF2B5EF4-FFF2-40B4-BE49-F238E27FC236}">
                  <a16:creationId xmlns:a16="http://schemas.microsoft.com/office/drawing/2014/main" id="{0CD8A41B-EEF8-ED43-AEB7-F0E457D300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00782" name="TextBox 380">
                <a:extLst>
                  <a:ext uri="{FF2B5EF4-FFF2-40B4-BE49-F238E27FC236}">
                    <a16:creationId xmlns:a16="http://schemas.microsoft.com/office/drawing/2014/main" id="{664E2245-39C1-A847-BC89-F9EFACB568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3" name="Group 225">
              <a:extLst>
                <a:ext uri="{FF2B5EF4-FFF2-40B4-BE49-F238E27FC236}">
                  <a16:creationId xmlns:a16="http://schemas.microsoft.com/office/drawing/2014/main" id="{321491C3-8296-DA4E-811C-F14780147B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00780" name="TextBox 380">
                <a:extLst>
                  <a:ext uri="{FF2B5EF4-FFF2-40B4-BE49-F238E27FC236}">
                    <a16:creationId xmlns:a16="http://schemas.microsoft.com/office/drawing/2014/main" id="{16CC45D9-3C76-CE43-96E2-631D5B0B76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4" name="Group 3">
              <a:extLst>
                <a:ext uri="{FF2B5EF4-FFF2-40B4-BE49-F238E27FC236}">
                  <a16:creationId xmlns:a16="http://schemas.microsoft.com/office/drawing/2014/main" id="{34137306-0C3C-124F-BD2B-A81B41C399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5" name="Group 112">
              <a:extLst>
                <a:ext uri="{FF2B5EF4-FFF2-40B4-BE49-F238E27FC236}">
                  <a16:creationId xmlns:a16="http://schemas.microsoft.com/office/drawing/2014/main" id="{75E64380-CB91-FC42-9ADA-C345790BEF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0756" name="Group 5">
              <a:extLst>
                <a:ext uri="{FF2B5EF4-FFF2-40B4-BE49-F238E27FC236}">
                  <a16:creationId xmlns:a16="http://schemas.microsoft.com/office/drawing/2014/main" id="{FD61E00F-F3BD-904A-BE8E-DBAED13A3C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0766" name="TextBox 4">
                <a:extLst>
                  <a:ext uri="{FF2B5EF4-FFF2-40B4-BE49-F238E27FC236}">
                    <a16:creationId xmlns:a16="http://schemas.microsoft.com/office/drawing/2014/main" id="{2CE3F5A4-DE67-494D-9121-BD6E3C7BC4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0759" name="TextBox 7">
              <a:extLst>
                <a:ext uri="{FF2B5EF4-FFF2-40B4-BE49-F238E27FC236}">
                  <a16:creationId xmlns:a16="http://schemas.microsoft.com/office/drawing/2014/main" id="{B7DEFFFD-9687-DC47-A787-95DE307409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00760" name="TextBox 124">
              <a:extLst>
                <a:ext uri="{FF2B5EF4-FFF2-40B4-BE49-F238E27FC236}">
                  <a16:creationId xmlns:a16="http://schemas.microsoft.com/office/drawing/2014/main" id="{865C233B-500A-DD4C-B7FE-ED366E85E2D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0762" name="TextBox 8">
              <a:extLst>
                <a:ext uri="{FF2B5EF4-FFF2-40B4-BE49-F238E27FC236}">
                  <a16:creationId xmlns:a16="http://schemas.microsoft.com/office/drawing/2014/main" id="{BFC65F87-DFF0-554D-9C74-CAFE173C5E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0764" name="TextBox 128">
              <a:extLst>
                <a:ext uri="{FF2B5EF4-FFF2-40B4-BE49-F238E27FC236}">
                  <a16:creationId xmlns:a16="http://schemas.microsoft.com/office/drawing/2014/main" id="{18930CD3-013E-0F43-AA00-9AD1F887147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00707" name="TextBox 134">
            <a:extLst>
              <a:ext uri="{FF2B5EF4-FFF2-40B4-BE49-F238E27FC236}">
                <a16:creationId xmlns:a16="http://schemas.microsoft.com/office/drawing/2014/main" id="{25A2C3CA-284A-7942-9239-F4A9779F97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070F1C5D-FEA1-8347-BAC8-F64B95523075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ADD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008000"/>
                </a:solidFill>
                <a:latin typeface="Courier" pitchFamily="2" charset="0"/>
              </a:rPr>
              <a:t>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00709" name="TextBox 140">
            <a:extLst>
              <a:ext uri="{FF2B5EF4-FFF2-40B4-BE49-F238E27FC236}">
                <a16:creationId xmlns:a16="http://schemas.microsoft.com/office/drawing/2014/main" id="{AD8D465D-8E83-1F44-ACF9-09C7501E1EFC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sp>
        <p:nvSpPr>
          <p:cNvPr id="200710" name="TextBox 141">
            <a:extLst>
              <a:ext uri="{FF2B5EF4-FFF2-40B4-BE49-F238E27FC236}">
                <a16:creationId xmlns:a16="http://schemas.microsoft.com/office/drawing/2014/main" id="{5DFE1D43-ED7D-1D48-B27B-7BB800123D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100110</a:t>
            </a:r>
          </a:p>
        </p:txBody>
      </p:sp>
      <p:sp>
        <p:nvSpPr>
          <p:cNvPr id="200711" name="TextBox 142">
            <a:extLst>
              <a:ext uri="{FF2B5EF4-FFF2-40B4-BE49-F238E27FC236}">
                <a16:creationId xmlns:a16="http://schemas.microsoft.com/office/drawing/2014/main" id="{6ACC18B5-BB4D-5F4B-9B79-8CDB43292C7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100110</a:t>
            </a:r>
          </a:p>
        </p:txBody>
      </p:sp>
      <p:sp>
        <p:nvSpPr>
          <p:cNvPr id="200712" name="TextBox 143">
            <a:extLst>
              <a:ext uri="{FF2B5EF4-FFF2-40B4-BE49-F238E27FC236}">
                <a16:creationId xmlns:a16="http://schemas.microsoft.com/office/drawing/2014/main" id="{75FE3815-124B-7449-8EDA-4146D0140AE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000000</a:t>
            </a:r>
          </a:p>
        </p:txBody>
      </p:sp>
      <p:sp>
        <p:nvSpPr>
          <p:cNvPr id="200713" name="TextBox 144">
            <a:extLst>
              <a:ext uri="{FF2B5EF4-FFF2-40B4-BE49-F238E27FC236}">
                <a16:creationId xmlns:a16="http://schemas.microsoft.com/office/drawing/2014/main" id="{D8F73026-69B7-684E-B8C1-2799C06E312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100110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82B716FD-C7F4-6C47-B3F3-733316D0C359}"/>
              </a:ext>
            </a:extLst>
          </p:cNvPr>
          <p:cNvCxnSpPr>
            <a:cxnSpLocks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0715" name="TextBox 124">
            <a:extLst>
              <a:ext uri="{FF2B5EF4-FFF2-40B4-BE49-F238E27FC236}">
                <a16:creationId xmlns:a16="http://schemas.microsoft.com/office/drawing/2014/main" id="{C7579491-0D6D-7E45-839D-1C8B802F4F8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200716" name="TextBox 128">
            <a:extLst>
              <a:ext uri="{FF2B5EF4-FFF2-40B4-BE49-F238E27FC236}">
                <a16:creationId xmlns:a16="http://schemas.microsoft.com/office/drawing/2014/main" id="{7240346B-DFBF-9142-8AED-21190E0315D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2753" name="TextBox 12">
            <a:extLst>
              <a:ext uri="{FF2B5EF4-FFF2-40B4-BE49-F238E27FC236}">
                <a16:creationId xmlns:a16="http://schemas.microsoft.com/office/drawing/2014/main" id="{7B253D09-7270-7C45-BEF2-124DD138002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02754" name="Group 9">
            <a:extLst>
              <a:ext uri="{FF2B5EF4-FFF2-40B4-BE49-F238E27FC236}">
                <a16:creationId xmlns:a16="http://schemas.microsoft.com/office/drawing/2014/main" id="{2A19EFD9-AFB5-8644-94F2-CBD901B5557F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02765" name="Group 226">
              <a:extLst>
                <a:ext uri="{FF2B5EF4-FFF2-40B4-BE49-F238E27FC236}">
                  <a16:creationId xmlns:a16="http://schemas.microsoft.com/office/drawing/2014/main" id="{F6A8823C-EFFD-A044-9345-B400445FC2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77" name="TextBox 379">
                <a:extLst>
                  <a:ext uri="{FF2B5EF4-FFF2-40B4-BE49-F238E27FC236}">
                    <a16:creationId xmlns:a16="http://schemas.microsoft.com/office/drawing/2014/main" id="{02F1929A-C14A-4A4D-8339-2CCC7FDE46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2766" name="Group 227">
              <a:extLst>
                <a:ext uri="{FF2B5EF4-FFF2-40B4-BE49-F238E27FC236}">
                  <a16:creationId xmlns:a16="http://schemas.microsoft.com/office/drawing/2014/main" id="{DCDA1010-C8A1-F241-AC62-7B9453DB44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75" name="TextBox 376">
                <a:extLst>
                  <a:ext uri="{FF2B5EF4-FFF2-40B4-BE49-F238E27FC236}">
                    <a16:creationId xmlns:a16="http://schemas.microsoft.com/office/drawing/2014/main" id="{DDD12D24-6E91-E140-BFB6-FB98429E1A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2767" name="Group 228">
              <a:extLst>
                <a:ext uri="{FF2B5EF4-FFF2-40B4-BE49-F238E27FC236}">
                  <a16:creationId xmlns:a16="http://schemas.microsoft.com/office/drawing/2014/main" id="{6E068A65-7AEC-C74F-89D6-ED98FC79DE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73" name="TextBox 374">
                <a:extLst>
                  <a:ext uri="{FF2B5EF4-FFF2-40B4-BE49-F238E27FC236}">
                    <a16:creationId xmlns:a16="http://schemas.microsoft.com/office/drawing/2014/main" id="{9394D091-A956-D747-ADBA-5A8C79BC13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2768" name="Group 229">
              <a:extLst>
                <a:ext uri="{FF2B5EF4-FFF2-40B4-BE49-F238E27FC236}">
                  <a16:creationId xmlns:a16="http://schemas.microsoft.com/office/drawing/2014/main" id="{1DB2BE2D-DA0A-D44F-AEFA-B96160C72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71" name="TextBox 372">
                <a:extLst>
                  <a:ext uri="{FF2B5EF4-FFF2-40B4-BE49-F238E27FC236}">
                    <a16:creationId xmlns:a16="http://schemas.microsoft.com/office/drawing/2014/main" id="{CEE73B50-C982-7649-A905-CC2F9DCE26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2769" name="Group 230">
              <a:extLst>
                <a:ext uri="{FF2B5EF4-FFF2-40B4-BE49-F238E27FC236}">
                  <a16:creationId xmlns:a16="http://schemas.microsoft.com/office/drawing/2014/main" id="{CE4BEE0D-E5E6-774E-88AD-287E9D9977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69" name="TextBox 370">
                <a:extLst>
                  <a:ext uri="{FF2B5EF4-FFF2-40B4-BE49-F238E27FC236}">
                    <a16:creationId xmlns:a16="http://schemas.microsoft.com/office/drawing/2014/main" id="{77C5980B-1924-414C-9B07-469405BBD6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02770" name="Group 232">
              <a:extLst>
                <a:ext uri="{FF2B5EF4-FFF2-40B4-BE49-F238E27FC236}">
                  <a16:creationId xmlns:a16="http://schemas.microsoft.com/office/drawing/2014/main" id="{65097674-3369-B34E-902D-C82274A354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02866" name="TextBox 367">
                <a:extLst>
                  <a:ext uri="{FF2B5EF4-FFF2-40B4-BE49-F238E27FC236}">
                    <a16:creationId xmlns:a16="http://schemas.microsoft.com/office/drawing/2014/main" id="{46DC66C7-830D-E144-A14E-007A970E06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2777" name="Group 358">
              <a:extLst>
                <a:ext uri="{FF2B5EF4-FFF2-40B4-BE49-F238E27FC236}">
                  <a16:creationId xmlns:a16="http://schemas.microsoft.com/office/drawing/2014/main" id="{4447EDBA-C593-2E44-8D91-E44E97FA5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02848" name="Group 377">
                <a:extLst>
                  <a:ext uri="{FF2B5EF4-FFF2-40B4-BE49-F238E27FC236}">
                    <a16:creationId xmlns:a16="http://schemas.microsoft.com/office/drawing/2014/main" id="{52D05950-4EC9-934B-85C3-014DF24DC3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02853" name="TextBox 7">
                  <a:extLst>
                    <a:ext uri="{FF2B5EF4-FFF2-40B4-BE49-F238E27FC236}">
                      <a16:creationId xmlns:a16="http://schemas.microsoft.com/office/drawing/2014/main" id="{6F5AE407-D455-594F-9BF0-D20EE326E2E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02854" name="Group 390">
                  <a:extLst>
                    <a:ext uri="{FF2B5EF4-FFF2-40B4-BE49-F238E27FC236}">
                      <a16:creationId xmlns:a16="http://schemas.microsoft.com/office/drawing/2014/main" id="{5AE653CB-75BC-0645-87F8-CD5651EF4AE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02855" name="TextBox 391">
                    <a:extLst>
                      <a:ext uri="{FF2B5EF4-FFF2-40B4-BE49-F238E27FC236}">
                        <a16:creationId xmlns:a16="http://schemas.microsoft.com/office/drawing/2014/main" id="{CDFCCC5C-F03C-5D4A-8FA5-49A9B467B34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0101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latin typeface="Courier" pitchFamily="2" charset="0"/>
                      </a:rPr>
                      <a:t>00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02849" name="TextBox 381">
                <a:extLst>
                  <a:ext uri="{FF2B5EF4-FFF2-40B4-BE49-F238E27FC236}">
                    <a16:creationId xmlns:a16="http://schemas.microsoft.com/office/drawing/2014/main" id="{98614BCF-AB98-AA42-AF6B-A12195AD4A1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2851" name="TextBox 384">
                <a:extLst>
                  <a:ext uri="{FF2B5EF4-FFF2-40B4-BE49-F238E27FC236}">
                    <a16:creationId xmlns:a16="http://schemas.microsoft.com/office/drawing/2014/main" id="{7D8F8107-9165-AF4C-AD2E-76DD0DD76F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2778" name="Freeform 15">
              <a:extLst>
                <a:ext uri="{FF2B5EF4-FFF2-40B4-BE49-F238E27FC236}">
                  <a16:creationId xmlns:a16="http://schemas.microsoft.com/office/drawing/2014/main" id="{CDE5524F-BD78-0D4E-B638-F528C9833A3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02779" name="Freeform 15">
              <a:extLst>
                <a:ext uri="{FF2B5EF4-FFF2-40B4-BE49-F238E27FC236}">
                  <a16:creationId xmlns:a16="http://schemas.microsoft.com/office/drawing/2014/main" id="{6927BD4A-C5E4-594D-A0D3-D872856304B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786" name="TextBox 294">
              <a:extLst>
                <a:ext uri="{FF2B5EF4-FFF2-40B4-BE49-F238E27FC236}">
                  <a16:creationId xmlns:a16="http://schemas.microsoft.com/office/drawing/2014/main" id="{1247803B-1610-594E-95FE-7B985C167A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788" name="TextBox 294">
              <a:extLst>
                <a:ext uri="{FF2B5EF4-FFF2-40B4-BE49-F238E27FC236}">
                  <a16:creationId xmlns:a16="http://schemas.microsoft.com/office/drawing/2014/main" id="{05617A33-7840-3041-99C2-FD52129618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2790" name="TextBox 294">
              <a:extLst>
                <a:ext uri="{FF2B5EF4-FFF2-40B4-BE49-F238E27FC236}">
                  <a16:creationId xmlns:a16="http://schemas.microsoft.com/office/drawing/2014/main" id="{555E4B10-823D-B746-B92C-71F74F52D30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02791" name="Group 1">
              <a:extLst>
                <a:ext uri="{FF2B5EF4-FFF2-40B4-BE49-F238E27FC236}">
                  <a16:creationId xmlns:a16="http://schemas.microsoft.com/office/drawing/2014/main" id="{683853BD-E7F4-FA45-9D45-AD469875EDE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02840" name="TextBox 483">
                <a:extLst>
                  <a:ext uri="{FF2B5EF4-FFF2-40B4-BE49-F238E27FC236}">
                    <a16:creationId xmlns:a16="http://schemas.microsoft.com/office/drawing/2014/main" id="{7BA61DBE-855A-4840-A25D-A39A422C2C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02841" name="Group 43">
                <a:extLst>
                  <a:ext uri="{FF2B5EF4-FFF2-40B4-BE49-F238E27FC236}">
                    <a16:creationId xmlns:a16="http://schemas.microsoft.com/office/drawing/2014/main" id="{A035403D-0316-B541-91B4-F63ED929E4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02843" name="Group 38">
                  <a:extLst>
                    <a:ext uri="{FF2B5EF4-FFF2-40B4-BE49-F238E27FC236}">
                      <a16:creationId xmlns:a16="http://schemas.microsoft.com/office/drawing/2014/main" id="{E9D3774B-EC03-D44C-AAAA-255A3528CB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02846" name="TextBox 39">
                    <a:extLst>
                      <a:ext uri="{FF2B5EF4-FFF2-40B4-BE49-F238E27FC236}">
                        <a16:creationId xmlns:a16="http://schemas.microsoft.com/office/drawing/2014/main" id="{5043CEF2-AB9F-2946-BE4F-205636266AE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100110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02844" name="TextBox 41">
                  <a:extLst>
                    <a:ext uri="{FF2B5EF4-FFF2-40B4-BE49-F238E27FC236}">
                      <a16:creationId xmlns:a16="http://schemas.microsoft.com/office/drawing/2014/main" id="{8250242E-B9E3-3447-B4F9-B231238850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793" name="TextBox 483">
              <a:extLst>
                <a:ext uri="{FF2B5EF4-FFF2-40B4-BE49-F238E27FC236}">
                  <a16:creationId xmlns:a16="http://schemas.microsoft.com/office/drawing/2014/main" id="{23EC1E85-66E6-3B41-8BA0-CA9AEBC5FE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2795" name="Group 251">
              <a:extLst>
                <a:ext uri="{FF2B5EF4-FFF2-40B4-BE49-F238E27FC236}">
                  <a16:creationId xmlns:a16="http://schemas.microsoft.com/office/drawing/2014/main" id="{38A290FE-71DD-4A4C-8F5A-16380EBAAE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2839" name="TextBox 314">
                <a:extLst>
                  <a:ext uri="{FF2B5EF4-FFF2-40B4-BE49-F238E27FC236}">
                    <a16:creationId xmlns:a16="http://schemas.microsoft.com/office/drawing/2014/main" id="{D8C36C55-3BC2-6F4B-95F0-8B2F6E91D2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2797" name="Group 225">
              <a:extLst>
                <a:ext uri="{FF2B5EF4-FFF2-40B4-BE49-F238E27FC236}">
                  <a16:creationId xmlns:a16="http://schemas.microsoft.com/office/drawing/2014/main" id="{B394FBE6-357C-3D4F-98FE-B102EEDA45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02836" name="TextBox 380">
                <a:extLst>
                  <a:ext uri="{FF2B5EF4-FFF2-40B4-BE49-F238E27FC236}">
                    <a16:creationId xmlns:a16="http://schemas.microsoft.com/office/drawing/2014/main" id="{B1D7FB01-1700-0C49-8C57-7DEF35CD2C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798" name="Group 225">
              <a:extLst>
                <a:ext uri="{FF2B5EF4-FFF2-40B4-BE49-F238E27FC236}">
                  <a16:creationId xmlns:a16="http://schemas.microsoft.com/office/drawing/2014/main" id="{EE49278E-1FDA-534A-8042-564F468B11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02834" name="TextBox 380">
                <a:extLst>
                  <a:ext uri="{FF2B5EF4-FFF2-40B4-BE49-F238E27FC236}">
                    <a16:creationId xmlns:a16="http://schemas.microsoft.com/office/drawing/2014/main" id="{1E3AF239-2570-764E-85ED-D1796E052C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799" name="Group 225">
              <a:extLst>
                <a:ext uri="{FF2B5EF4-FFF2-40B4-BE49-F238E27FC236}">
                  <a16:creationId xmlns:a16="http://schemas.microsoft.com/office/drawing/2014/main" id="{C3390F55-6BBF-E844-A3AB-897E8EB02A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02832" name="TextBox 380">
                <a:extLst>
                  <a:ext uri="{FF2B5EF4-FFF2-40B4-BE49-F238E27FC236}">
                    <a16:creationId xmlns:a16="http://schemas.microsoft.com/office/drawing/2014/main" id="{DA3BE44B-C88D-EA4C-ADB7-507A5EA726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800" name="Group 225">
              <a:extLst>
                <a:ext uri="{FF2B5EF4-FFF2-40B4-BE49-F238E27FC236}">
                  <a16:creationId xmlns:a16="http://schemas.microsoft.com/office/drawing/2014/main" id="{71F7104D-3586-354F-BE4D-7AD3BA14DF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02830" name="TextBox 380">
                <a:extLst>
                  <a:ext uri="{FF2B5EF4-FFF2-40B4-BE49-F238E27FC236}">
                    <a16:creationId xmlns:a16="http://schemas.microsoft.com/office/drawing/2014/main" id="{65BD99E9-1EB5-4F4C-BD72-AADDB39C4C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801" name="Group 225">
              <a:extLst>
                <a:ext uri="{FF2B5EF4-FFF2-40B4-BE49-F238E27FC236}">
                  <a16:creationId xmlns:a16="http://schemas.microsoft.com/office/drawing/2014/main" id="{F8D2D2DA-F205-4944-A266-AC68AF55E4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02828" name="TextBox 380">
                <a:extLst>
                  <a:ext uri="{FF2B5EF4-FFF2-40B4-BE49-F238E27FC236}">
                    <a16:creationId xmlns:a16="http://schemas.microsoft.com/office/drawing/2014/main" id="{DB987536-FA0C-674B-A057-ECE918E15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802" name="Group 3">
              <a:extLst>
                <a:ext uri="{FF2B5EF4-FFF2-40B4-BE49-F238E27FC236}">
                  <a16:creationId xmlns:a16="http://schemas.microsoft.com/office/drawing/2014/main" id="{58DC12DD-CB4B-DF45-B7C6-2179D03586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803" name="Group 112">
              <a:extLst>
                <a:ext uri="{FF2B5EF4-FFF2-40B4-BE49-F238E27FC236}">
                  <a16:creationId xmlns:a16="http://schemas.microsoft.com/office/drawing/2014/main" id="{E070798E-D0FE-764C-99F7-5DEEDFFE09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2804" name="Group 5">
              <a:extLst>
                <a:ext uri="{FF2B5EF4-FFF2-40B4-BE49-F238E27FC236}">
                  <a16:creationId xmlns:a16="http://schemas.microsoft.com/office/drawing/2014/main" id="{7C06B4AF-63D7-3140-9DCC-DC4F8276E4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2814" name="TextBox 4">
                <a:extLst>
                  <a:ext uri="{FF2B5EF4-FFF2-40B4-BE49-F238E27FC236}">
                    <a16:creationId xmlns:a16="http://schemas.microsoft.com/office/drawing/2014/main" id="{A04BF864-5C58-6D4E-B845-4F34441368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807" name="TextBox 7">
              <a:extLst>
                <a:ext uri="{FF2B5EF4-FFF2-40B4-BE49-F238E27FC236}">
                  <a16:creationId xmlns:a16="http://schemas.microsoft.com/office/drawing/2014/main" id="{B112484C-7F34-E14A-A442-9160E53642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02808" name="TextBox 124">
              <a:extLst>
                <a:ext uri="{FF2B5EF4-FFF2-40B4-BE49-F238E27FC236}">
                  <a16:creationId xmlns:a16="http://schemas.microsoft.com/office/drawing/2014/main" id="{FB78C239-7CEA-E743-BD7C-737B3B8EDE2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810" name="TextBox 8">
              <a:extLst>
                <a:ext uri="{FF2B5EF4-FFF2-40B4-BE49-F238E27FC236}">
                  <a16:creationId xmlns:a16="http://schemas.microsoft.com/office/drawing/2014/main" id="{CE0D736B-C12E-4849-AD34-443727752C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812" name="TextBox 128">
              <a:extLst>
                <a:ext uri="{FF2B5EF4-FFF2-40B4-BE49-F238E27FC236}">
                  <a16:creationId xmlns:a16="http://schemas.microsoft.com/office/drawing/2014/main" id="{FF7DC49E-9AA7-EB40-8E1F-C5DD4C881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02755" name="TextBox 134">
            <a:extLst>
              <a:ext uri="{FF2B5EF4-FFF2-40B4-BE49-F238E27FC236}">
                <a16:creationId xmlns:a16="http://schemas.microsoft.com/office/drawing/2014/main" id="{AE76D4C6-77DB-7F49-90FE-EAB7A07A292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683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100110</a:t>
            </a:r>
          </a:p>
        </p:txBody>
      </p: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070F1C5D-FEA1-8347-BAC8-F64B95523075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ADDI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A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1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02757" name="TextBox 140">
            <a:extLst>
              <a:ext uri="{FF2B5EF4-FFF2-40B4-BE49-F238E27FC236}">
                <a16:creationId xmlns:a16="http://schemas.microsoft.com/office/drawing/2014/main" id="{E7B210FB-4960-DD4F-B406-EBF37415703E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61207" y="1923257"/>
            <a:ext cx="766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100110</a:t>
            </a:r>
          </a:p>
        </p:txBody>
      </p:sp>
      <p:sp>
        <p:nvSpPr>
          <p:cNvPr id="202758" name="TextBox 141">
            <a:extLst>
              <a:ext uri="{FF2B5EF4-FFF2-40B4-BE49-F238E27FC236}">
                <a16:creationId xmlns:a16="http://schemas.microsoft.com/office/drawing/2014/main" id="{6521C6D1-8BDC-D145-B269-7D00D7BB7C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556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100111</a:t>
            </a:r>
          </a:p>
        </p:txBody>
      </p:sp>
      <p:sp>
        <p:nvSpPr>
          <p:cNvPr id="202759" name="TextBox 142">
            <a:extLst>
              <a:ext uri="{FF2B5EF4-FFF2-40B4-BE49-F238E27FC236}">
                <a16:creationId xmlns:a16="http://schemas.microsoft.com/office/drawing/2014/main" id="{58599C2C-EE62-EB47-A28E-9247F9331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101000</a:t>
            </a:r>
          </a:p>
        </p:txBody>
      </p:sp>
      <p:sp>
        <p:nvSpPr>
          <p:cNvPr id="202760" name="TextBox 143">
            <a:extLst>
              <a:ext uri="{FF2B5EF4-FFF2-40B4-BE49-F238E27FC236}">
                <a16:creationId xmlns:a16="http://schemas.microsoft.com/office/drawing/2014/main" id="{301A3AF9-064A-9940-B97C-3E3566DE088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000001</a:t>
            </a:r>
          </a:p>
        </p:txBody>
      </p:sp>
      <p:sp>
        <p:nvSpPr>
          <p:cNvPr id="202761" name="TextBox 144">
            <a:extLst>
              <a:ext uri="{FF2B5EF4-FFF2-40B4-BE49-F238E27FC236}">
                <a16:creationId xmlns:a16="http://schemas.microsoft.com/office/drawing/2014/main" id="{8B207FC2-7D02-CA40-A372-4B409F8B2A8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540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100111</a:t>
            </a:r>
          </a:p>
        </p:txBody>
      </p:sp>
      <p:cxnSp>
        <p:nvCxnSpPr>
          <p:cNvPr id="127" name="Straight Connector 126">
            <a:extLst>
              <a:ext uri="{FF2B5EF4-FFF2-40B4-BE49-F238E27FC236}">
                <a16:creationId xmlns:a16="http://schemas.microsoft.com/office/drawing/2014/main" id="{82B716FD-C7F4-6C47-B3F3-733316D0C359}"/>
              </a:ext>
            </a:extLst>
          </p:cNvPr>
          <p:cNvCxnSpPr>
            <a:cxnSpLocks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763" name="TextBox 124">
            <a:extLst>
              <a:ext uri="{FF2B5EF4-FFF2-40B4-BE49-F238E27FC236}">
                <a16:creationId xmlns:a16="http://schemas.microsoft.com/office/drawing/2014/main" id="{C632749E-4000-8148-B97A-5EE6C5D20C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202764" name="TextBox 128">
            <a:extLst>
              <a:ext uri="{FF2B5EF4-FFF2-40B4-BE49-F238E27FC236}">
                <a16:creationId xmlns:a16="http://schemas.microsoft.com/office/drawing/2014/main" id="{0D26FD61-0291-F14C-83A9-782A39BDE5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7649" name="Title 1">
            <a:extLst>
              <a:ext uri="{FF2B5EF4-FFF2-40B4-BE49-F238E27FC236}">
                <a16:creationId xmlns:a16="http://schemas.microsoft.com/office/drawing/2014/main" id="{80250C57-0143-1745-8D72-A6946265CB0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27650" name="Group 168962">
            <a:extLst>
              <a:ext uri="{FF2B5EF4-FFF2-40B4-BE49-F238E27FC236}">
                <a16:creationId xmlns:a16="http://schemas.microsoft.com/office/drawing/2014/main" id="{DEC4CD4A-9BDE-734F-9D01-4EE54EA5DCA1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4337050"/>
            <a:ext cx="1357312" cy="1511300"/>
            <a:chOff x="2245112" y="3446176"/>
            <a:chExt cx="1357032" cy="1510946"/>
          </a:xfrm>
        </p:grpSpPr>
        <p:sp>
          <p:nvSpPr>
            <p:cNvPr id="27680" name="Rectangle 104">
              <a:extLst>
                <a:ext uri="{FF2B5EF4-FFF2-40B4-BE49-F238E27FC236}">
                  <a16:creationId xmlns:a16="http://schemas.microsoft.com/office/drawing/2014/main" id="{7C5ECAC8-02F7-2844-97E6-62707DE559F2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7681" name="Rectangle 132">
              <a:extLst>
                <a:ext uri="{FF2B5EF4-FFF2-40B4-BE49-F238E27FC236}">
                  <a16:creationId xmlns:a16="http://schemas.microsoft.com/office/drawing/2014/main" id="{70EE03B2-761B-2A4F-9114-51087BDDA5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759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adder</a:t>
              </a:r>
              <a:endParaRPr lang="en-US" altLang="en-US" sz="2000"/>
            </a:p>
          </p:txBody>
        </p:sp>
        <p:sp>
          <p:nvSpPr>
            <p:cNvPr id="27682" name="Rectangle 136">
              <a:extLst>
                <a:ext uri="{FF2B5EF4-FFF2-40B4-BE49-F238E27FC236}">
                  <a16:creationId xmlns:a16="http://schemas.microsoft.com/office/drawing/2014/main" id="{920D565E-7049-424A-9DDE-88DB211972F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341" y="3499836"/>
              <a:ext cx="7421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add / sub</a:t>
              </a:r>
              <a:endParaRPr lang="en-US" altLang="en-US" sz="2000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D7C0A68-678E-3F47-9821-A066E71B49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60959" y="3511249"/>
              <a:ext cx="334894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7651" name="Group 192">
            <a:extLst>
              <a:ext uri="{FF2B5EF4-FFF2-40B4-BE49-F238E27FC236}">
                <a16:creationId xmlns:a16="http://schemas.microsoft.com/office/drawing/2014/main" id="{FA910DFF-31A4-364E-A21B-A640021A5E1D}"/>
              </a:ext>
            </a:extLst>
          </p:cNvPr>
          <p:cNvGrpSpPr>
            <a:grpSpLocks/>
          </p:cNvGrpSpPr>
          <p:nvPr/>
        </p:nvGrpSpPr>
        <p:grpSpPr bwMode="auto">
          <a:xfrm>
            <a:off x="3590926" y="1797050"/>
            <a:ext cx="1357313" cy="1511300"/>
            <a:chOff x="2245112" y="3446176"/>
            <a:chExt cx="1357032" cy="1510946"/>
          </a:xfrm>
        </p:grpSpPr>
        <p:sp>
          <p:nvSpPr>
            <p:cNvPr id="27676" name="Rectangle 104">
              <a:extLst>
                <a:ext uri="{FF2B5EF4-FFF2-40B4-BE49-F238E27FC236}">
                  <a16:creationId xmlns:a16="http://schemas.microsoft.com/office/drawing/2014/main" id="{3EE7093E-DDB4-3746-B83D-DC8BE416B877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7677" name="Rectangle 132">
              <a:extLst>
                <a:ext uri="{FF2B5EF4-FFF2-40B4-BE49-F238E27FC236}">
                  <a16:creationId xmlns:a16="http://schemas.microsoft.com/office/drawing/2014/main" id="{7FC0B7DD-56B9-3747-A35C-141CC53367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903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shifter</a:t>
              </a:r>
              <a:endParaRPr lang="en-US" altLang="en-US" sz="2000"/>
            </a:p>
          </p:txBody>
        </p:sp>
        <p:sp>
          <p:nvSpPr>
            <p:cNvPr id="27678" name="Rectangle 136">
              <a:extLst>
                <a:ext uri="{FF2B5EF4-FFF2-40B4-BE49-F238E27FC236}">
                  <a16:creationId xmlns:a16="http://schemas.microsoft.com/office/drawing/2014/main" id="{289AEA78-8513-7549-88E0-1A0B0F095C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915" y="3518124"/>
              <a:ext cx="4140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L / R</a:t>
              </a:r>
              <a:endParaRPr lang="en-US" altLang="en-US" sz="2000"/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8132A2D-162C-7841-9E15-BCABB84942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78410" y="3512835"/>
              <a:ext cx="188873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Trapezoid 109">
            <a:extLst>
              <a:ext uri="{FF2B5EF4-FFF2-40B4-BE49-F238E27FC236}">
                <a16:creationId xmlns:a16="http://schemas.microsoft.com/office/drawing/2014/main" id="{781F59F8-1651-1844-A7C5-8EA4C63F40D4}"/>
              </a:ext>
            </a:extLst>
          </p:cNvPr>
          <p:cNvSpPr/>
          <p:nvPr/>
        </p:nvSpPr>
        <p:spPr bwMode="auto">
          <a:xfrm rot="5400000">
            <a:off x="5260976" y="4778376"/>
            <a:ext cx="1587" cy="6016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59690 w 2261609"/>
              <a:gd name="connsiteY0" fmla="*/ 2091416 h 2091416"/>
              <a:gd name="connsiteX1" fmla="*/ 2261608 w 2261609"/>
              <a:gd name="connsiteY1" fmla="*/ 2146 h 2091416"/>
              <a:gd name="connsiteX2" fmla="*/ 0 w 2261609"/>
              <a:gd name="connsiteY2" fmla="*/ 0 h 2091416"/>
              <a:gd name="connsiteX0" fmla="*/ 0 w 1919"/>
              <a:gd name="connsiteY0" fmla="*/ 2089271 h 2089271"/>
              <a:gd name="connsiteX1" fmla="*/ 1918 w 1919"/>
              <a:gd name="connsiteY1" fmla="*/ 1 h 2089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19" h="2089271">
                <a:moveTo>
                  <a:pt x="0" y="2089271"/>
                </a:moveTo>
                <a:cubicBezTo>
                  <a:pt x="639" y="1392848"/>
                  <a:pt x="1279" y="696424"/>
                  <a:pt x="1918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1" name="Trapezoid 109">
            <a:extLst>
              <a:ext uri="{FF2B5EF4-FFF2-40B4-BE49-F238E27FC236}">
                <a16:creationId xmlns:a16="http://schemas.microsoft.com/office/drawing/2014/main" id="{91509E7E-5D02-9842-BD41-B885CA6F882D}"/>
              </a:ext>
            </a:extLst>
          </p:cNvPr>
          <p:cNvSpPr/>
          <p:nvPr/>
        </p:nvSpPr>
        <p:spPr bwMode="auto">
          <a:xfrm rot="5400000" flipH="1">
            <a:off x="5257800" y="2244725"/>
            <a:ext cx="0" cy="5969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59691 w 2261610"/>
              <a:gd name="connsiteY0" fmla="*/ 2091416 h 2091416"/>
              <a:gd name="connsiteX1" fmla="*/ 2261609 w 2261610"/>
              <a:gd name="connsiteY1" fmla="*/ 2146 h 2091416"/>
              <a:gd name="connsiteX2" fmla="*/ 1 w 2261610"/>
              <a:gd name="connsiteY2" fmla="*/ 0 h 2091416"/>
              <a:gd name="connsiteX0" fmla="*/ 1 w 1920"/>
              <a:gd name="connsiteY0" fmla="*/ 2089271 h 2089271"/>
              <a:gd name="connsiteX1" fmla="*/ 1919 w 1920"/>
              <a:gd name="connsiteY1" fmla="*/ 1 h 2089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0" h="2089271">
                <a:moveTo>
                  <a:pt x="1" y="2089271"/>
                </a:moveTo>
                <a:cubicBezTo>
                  <a:pt x="640" y="1392848"/>
                  <a:pt x="1280" y="696424"/>
                  <a:pt x="1919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2" name="Trapezoid 109">
            <a:extLst>
              <a:ext uri="{FF2B5EF4-FFF2-40B4-BE49-F238E27FC236}">
                <a16:creationId xmlns:a16="http://schemas.microsoft.com/office/drawing/2014/main" id="{89199964-3C14-7246-BA71-9B84FE94F24B}"/>
              </a:ext>
            </a:extLst>
          </p:cNvPr>
          <p:cNvSpPr/>
          <p:nvPr/>
        </p:nvSpPr>
        <p:spPr bwMode="auto">
          <a:xfrm rot="5400000">
            <a:off x="2713038" y="4573588"/>
            <a:ext cx="0" cy="17684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1354"/>
              <a:gd name="connsiteY0" fmla="*/ 9851 h 9851"/>
              <a:gd name="connsiteX1" fmla="*/ 1354 w 1354"/>
              <a:gd name="connsiteY1" fmla="*/ 0 h 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54" h="9851">
                <a:moveTo>
                  <a:pt x="0" y="9851"/>
                </a:moveTo>
                <a:lnTo>
                  <a:pt x="1354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3" name="Trapezoid 109">
            <a:extLst>
              <a:ext uri="{FF2B5EF4-FFF2-40B4-BE49-F238E27FC236}">
                <a16:creationId xmlns:a16="http://schemas.microsoft.com/office/drawing/2014/main" id="{32B9C015-A690-8E44-AD56-CC69577066EB}"/>
              </a:ext>
            </a:extLst>
          </p:cNvPr>
          <p:cNvSpPr/>
          <p:nvPr/>
        </p:nvSpPr>
        <p:spPr bwMode="auto">
          <a:xfrm rot="5400000" flipH="1">
            <a:off x="2043907" y="3132932"/>
            <a:ext cx="2138363" cy="9652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5 w 2263175"/>
              <a:gd name="connsiteY0" fmla="*/ 2513141 h 2513140"/>
              <a:gd name="connsiteX1" fmla="*/ 1567 w 2263175"/>
              <a:gd name="connsiteY1" fmla="*/ 2510995 h 2513140"/>
              <a:gd name="connsiteX2" fmla="*/ 0 w 2263175"/>
              <a:gd name="connsiteY2" fmla="*/ 1 h 251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5" h="2513140">
                <a:moveTo>
                  <a:pt x="2263175" y="2513141"/>
                </a:moveTo>
                <a:lnTo>
                  <a:pt x="1567" y="2510995"/>
                </a:lnTo>
                <a:cubicBezTo>
                  <a:pt x="1042" y="2478424"/>
                  <a:pt x="525" y="32572"/>
                  <a:pt x="0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4" name="Trapezoid 109">
            <a:extLst>
              <a:ext uri="{FF2B5EF4-FFF2-40B4-BE49-F238E27FC236}">
                <a16:creationId xmlns:a16="http://schemas.microsoft.com/office/drawing/2014/main" id="{85F024B1-DD1B-C24B-B35E-8F5F3F007E13}"/>
              </a:ext>
            </a:extLst>
          </p:cNvPr>
          <p:cNvSpPr/>
          <p:nvPr/>
        </p:nvSpPr>
        <p:spPr bwMode="auto">
          <a:xfrm rot="5400000">
            <a:off x="2705894" y="1651794"/>
            <a:ext cx="0" cy="177323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" h="2510995">
                <a:moveTo>
                  <a:pt x="1568" y="2510995"/>
                </a:move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27657" name="Group 13">
            <a:extLst>
              <a:ext uri="{FF2B5EF4-FFF2-40B4-BE49-F238E27FC236}">
                <a16:creationId xmlns:a16="http://schemas.microsoft.com/office/drawing/2014/main" id="{856156C7-2D62-4F4E-B74F-4A941F5EC692}"/>
              </a:ext>
            </a:extLst>
          </p:cNvPr>
          <p:cNvGrpSpPr>
            <a:grpSpLocks/>
          </p:cNvGrpSpPr>
          <p:nvPr/>
        </p:nvGrpSpPr>
        <p:grpSpPr bwMode="auto">
          <a:xfrm>
            <a:off x="5043489" y="2309813"/>
            <a:ext cx="249237" cy="309562"/>
            <a:chOff x="4180979" y="2309154"/>
            <a:chExt cx="248763" cy="31003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4B7BF817-68B4-C742-BDC7-E9D297B114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75" name="TextBox 294">
              <a:extLst>
                <a:ext uri="{FF2B5EF4-FFF2-40B4-BE49-F238E27FC236}">
                  <a16:creationId xmlns:a16="http://schemas.microsoft.com/office/drawing/2014/main" id="{3665B8D6-7BDC-A446-996D-099816DABC6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7658" name="Group 84">
            <a:extLst>
              <a:ext uri="{FF2B5EF4-FFF2-40B4-BE49-F238E27FC236}">
                <a16:creationId xmlns:a16="http://schemas.microsoft.com/office/drawing/2014/main" id="{806A7D11-209B-A240-8D69-4B65DB62F880}"/>
              </a:ext>
            </a:extLst>
          </p:cNvPr>
          <p:cNvGrpSpPr>
            <a:grpSpLocks/>
          </p:cNvGrpSpPr>
          <p:nvPr/>
        </p:nvGrpSpPr>
        <p:grpSpPr bwMode="auto">
          <a:xfrm>
            <a:off x="2114550" y="2325688"/>
            <a:ext cx="247650" cy="309562"/>
            <a:chOff x="4180979" y="2309154"/>
            <a:chExt cx="248763" cy="310033"/>
          </a:xfrm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310437-581F-E04C-BF8C-EEA088DB81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73" name="TextBox 294">
              <a:extLst>
                <a:ext uri="{FF2B5EF4-FFF2-40B4-BE49-F238E27FC236}">
                  <a16:creationId xmlns:a16="http://schemas.microsoft.com/office/drawing/2014/main" id="{D33D5982-9F6D-8840-8C0B-9AE11ED765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7659" name="Group 87">
            <a:extLst>
              <a:ext uri="{FF2B5EF4-FFF2-40B4-BE49-F238E27FC236}">
                <a16:creationId xmlns:a16="http://schemas.microsoft.com/office/drawing/2014/main" id="{190E25C4-4315-5445-A030-94C4ADF14870}"/>
              </a:ext>
            </a:extLst>
          </p:cNvPr>
          <p:cNvGrpSpPr>
            <a:grpSpLocks/>
          </p:cNvGrpSpPr>
          <p:nvPr/>
        </p:nvGrpSpPr>
        <p:grpSpPr bwMode="auto">
          <a:xfrm>
            <a:off x="3284539" y="4451351"/>
            <a:ext cx="249237" cy="309563"/>
            <a:chOff x="4180979" y="2309154"/>
            <a:chExt cx="248763" cy="310033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400ECB6-21EB-9D4D-ADDB-3F095014EB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71" name="TextBox 294">
              <a:extLst>
                <a:ext uri="{FF2B5EF4-FFF2-40B4-BE49-F238E27FC236}">
                  <a16:creationId xmlns:a16="http://schemas.microsoft.com/office/drawing/2014/main" id="{5EFCBEB2-E216-C84B-86A8-04FDE8DEF31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7660" name="Group 90">
            <a:extLst>
              <a:ext uri="{FF2B5EF4-FFF2-40B4-BE49-F238E27FC236}">
                <a16:creationId xmlns:a16="http://schemas.microsoft.com/office/drawing/2014/main" id="{3246020A-B3D8-8D43-B1C6-899C7A04E1B7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5245101"/>
            <a:ext cx="249238" cy="309563"/>
            <a:chOff x="4180979" y="2309154"/>
            <a:chExt cx="248763" cy="31003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3518D33-F2DC-9C41-AB75-D4A8CE93F5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69" name="TextBox 294">
              <a:extLst>
                <a:ext uri="{FF2B5EF4-FFF2-40B4-BE49-F238E27FC236}">
                  <a16:creationId xmlns:a16="http://schemas.microsoft.com/office/drawing/2014/main" id="{D9F9929D-F52C-2D4F-90E9-1A59BC424F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7661" name="Group 93">
            <a:extLst>
              <a:ext uri="{FF2B5EF4-FFF2-40B4-BE49-F238E27FC236}">
                <a16:creationId xmlns:a16="http://schemas.microsoft.com/office/drawing/2014/main" id="{FE20EB10-C1E9-494B-A434-16EFC1F154CF}"/>
              </a:ext>
            </a:extLst>
          </p:cNvPr>
          <p:cNvGrpSpPr>
            <a:grpSpLocks/>
          </p:cNvGrpSpPr>
          <p:nvPr/>
        </p:nvGrpSpPr>
        <p:grpSpPr bwMode="auto">
          <a:xfrm>
            <a:off x="3300414" y="2309813"/>
            <a:ext cx="249237" cy="309562"/>
            <a:chOff x="4180979" y="2309154"/>
            <a:chExt cx="248763" cy="310033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AD4A571-EA4D-5D44-BEF2-C20CFEAF35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67" name="TextBox 294">
              <a:extLst>
                <a:ext uri="{FF2B5EF4-FFF2-40B4-BE49-F238E27FC236}">
                  <a16:creationId xmlns:a16="http://schemas.microsoft.com/office/drawing/2014/main" id="{2DDF174E-2F8A-F740-ABFD-BEBF39BCC2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7662" name="Group 96">
            <a:extLst>
              <a:ext uri="{FF2B5EF4-FFF2-40B4-BE49-F238E27FC236}">
                <a16:creationId xmlns:a16="http://schemas.microsoft.com/office/drawing/2014/main" id="{738CB1B3-5C8D-E544-B081-7F3886C04EDC}"/>
              </a:ext>
            </a:extLst>
          </p:cNvPr>
          <p:cNvGrpSpPr>
            <a:grpSpLocks/>
          </p:cNvGrpSpPr>
          <p:nvPr/>
        </p:nvGrpSpPr>
        <p:grpSpPr bwMode="auto">
          <a:xfrm>
            <a:off x="5051425" y="4846638"/>
            <a:ext cx="249238" cy="311150"/>
            <a:chOff x="4180979" y="2309154"/>
            <a:chExt cx="248763" cy="310033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EFA763A-50EE-8C45-A27B-4B9A283996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097"/>
              <a:ext cx="107744" cy="16609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7665" name="TextBox 294">
              <a:extLst>
                <a:ext uri="{FF2B5EF4-FFF2-40B4-BE49-F238E27FC236}">
                  <a16:creationId xmlns:a16="http://schemas.microsoft.com/office/drawing/2014/main" id="{A3921541-BE3C-BC47-9FC1-006D7E0AD7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120" name="Oval 119">
            <a:extLst>
              <a:ext uri="{FF2B5EF4-FFF2-40B4-BE49-F238E27FC236}">
                <a16:creationId xmlns:a16="http://schemas.microsoft.com/office/drawing/2014/main" id="{686A970D-85FE-AE4F-8195-F47AC33CABBD}"/>
              </a:ext>
            </a:extLst>
          </p:cNvPr>
          <p:cNvSpPr>
            <a:spLocks noChangeAspect="1"/>
          </p:cNvSpPr>
          <p:nvPr/>
        </p:nvSpPr>
        <p:spPr bwMode="auto">
          <a:xfrm>
            <a:off x="2571751" y="2481263"/>
            <a:ext cx="138113" cy="1397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4801" name="TextBox 12">
            <a:extLst>
              <a:ext uri="{FF2B5EF4-FFF2-40B4-BE49-F238E27FC236}">
                <a16:creationId xmlns:a16="http://schemas.microsoft.com/office/drawing/2014/main" id="{3A35CCDF-D997-EF45-B82D-9056B08B0B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04802" name="Group 9">
            <a:extLst>
              <a:ext uri="{FF2B5EF4-FFF2-40B4-BE49-F238E27FC236}">
                <a16:creationId xmlns:a16="http://schemas.microsoft.com/office/drawing/2014/main" id="{D73B5AB5-1BC4-0644-9CAD-48B024A157CD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04814" name="Group 226">
              <a:extLst>
                <a:ext uri="{FF2B5EF4-FFF2-40B4-BE49-F238E27FC236}">
                  <a16:creationId xmlns:a16="http://schemas.microsoft.com/office/drawing/2014/main" id="{53375C3A-C31D-FB49-B77F-4C05C750DA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926" name="TextBox 379">
                <a:extLst>
                  <a:ext uri="{FF2B5EF4-FFF2-40B4-BE49-F238E27FC236}">
                    <a16:creationId xmlns:a16="http://schemas.microsoft.com/office/drawing/2014/main" id="{ECDA2AC0-ABCF-D248-A8E8-7FEAA3F14C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4815" name="Group 227">
              <a:extLst>
                <a:ext uri="{FF2B5EF4-FFF2-40B4-BE49-F238E27FC236}">
                  <a16:creationId xmlns:a16="http://schemas.microsoft.com/office/drawing/2014/main" id="{82B79483-769D-BB44-9FFC-3C35281A10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924" name="TextBox 376">
                <a:extLst>
                  <a:ext uri="{FF2B5EF4-FFF2-40B4-BE49-F238E27FC236}">
                    <a16:creationId xmlns:a16="http://schemas.microsoft.com/office/drawing/2014/main" id="{AEE8783B-A22E-F44F-9C03-D7F06A4514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4816" name="Group 228">
              <a:extLst>
                <a:ext uri="{FF2B5EF4-FFF2-40B4-BE49-F238E27FC236}">
                  <a16:creationId xmlns:a16="http://schemas.microsoft.com/office/drawing/2014/main" id="{FAEF1B31-ED89-3E4A-93F9-D88BFD0811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922" name="TextBox 374">
                <a:extLst>
                  <a:ext uri="{FF2B5EF4-FFF2-40B4-BE49-F238E27FC236}">
                    <a16:creationId xmlns:a16="http://schemas.microsoft.com/office/drawing/2014/main" id="{02C8E6D7-AE16-3A4E-9D20-B6A725D788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4817" name="Group 229">
              <a:extLst>
                <a:ext uri="{FF2B5EF4-FFF2-40B4-BE49-F238E27FC236}">
                  <a16:creationId xmlns:a16="http://schemas.microsoft.com/office/drawing/2014/main" id="{0CEC24CC-E8B0-F448-95C8-CE248E594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920" name="TextBox 372">
                <a:extLst>
                  <a:ext uri="{FF2B5EF4-FFF2-40B4-BE49-F238E27FC236}">
                    <a16:creationId xmlns:a16="http://schemas.microsoft.com/office/drawing/2014/main" id="{6A10B3AD-E2D7-444C-8F79-07B2447ED3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4818" name="Group 230">
              <a:extLst>
                <a:ext uri="{FF2B5EF4-FFF2-40B4-BE49-F238E27FC236}">
                  <a16:creationId xmlns:a16="http://schemas.microsoft.com/office/drawing/2014/main" id="{FE2499DE-A6C2-5B42-8C59-39D0F52A96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918" name="TextBox 370">
                <a:extLst>
                  <a:ext uri="{FF2B5EF4-FFF2-40B4-BE49-F238E27FC236}">
                    <a16:creationId xmlns:a16="http://schemas.microsoft.com/office/drawing/2014/main" id="{49A15F20-13BC-8342-8D1F-A4332A4EEB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04819" name="Group 232">
              <a:extLst>
                <a:ext uri="{FF2B5EF4-FFF2-40B4-BE49-F238E27FC236}">
                  <a16:creationId xmlns:a16="http://schemas.microsoft.com/office/drawing/2014/main" id="{2D5978EA-B37C-F544-8F16-992C92C840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04915" name="TextBox 367">
                <a:extLst>
                  <a:ext uri="{FF2B5EF4-FFF2-40B4-BE49-F238E27FC236}">
                    <a16:creationId xmlns:a16="http://schemas.microsoft.com/office/drawing/2014/main" id="{2C0EA86A-7D7F-D94C-9400-B39D639996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4826" name="Group 358">
              <a:extLst>
                <a:ext uri="{FF2B5EF4-FFF2-40B4-BE49-F238E27FC236}">
                  <a16:creationId xmlns:a16="http://schemas.microsoft.com/office/drawing/2014/main" id="{B5B0F970-C78E-414A-BC14-A8CDB7F234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04897" name="Group 377">
                <a:extLst>
                  <a:ext uri="{FF2B5EF4-FFF2-40B4-BE49-F238E27FC236}">
                    <a16:creationId xmlns:a16="http://schemas.microsoft.com/office/drawing/2014/main" id="{FAB70187-0C52-F646-8B44-CEF5CDBDD4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04902" name="TextBox 7">
                  <a:extLst>
                    <a:ext uri="{FF2B5EF4-FFF2-40B4-BE49-F238E27FC236}">
                      <a16:creationId xmlns:a16="http://schemas.microsoft.com/office/drawing/2014/main" id="{E37D3114-A9A2-D240-BA1B-71360BFB3A2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04903" name="Group 390">
                  <a:extLst>
                    <a:ext uri="{FF2B5EF4-FFF2-40B4-BE49-F238E27FC236}">
                      <a16:creationId xmlns:a16="http://schemas.microsoft.com/office/drawing/2014/main" id="{30F09011-AAC9-D043-B855-8F9823A7C3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04904" name="TextBox 391">
                    <a:extLst>
                      <a:ext uri="{FF2B5EF4-FFF2-40B4-BE49-F238E27FC236}">
                        <a16:creationId xmlns:a16="http://schemas.microsoft.com/office/drawing/2014/main" id="{5C971A21-C614-FE42-9820-7142DFB7DE3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1110</a:t>
                    </a:r>
                    <a:r>
                      <a:rPr lang="nn-NO" altLang="en-US" sz="1000" b="1">
                        <a:latin typeface="Courier" pitchFamily="2" charset="0"/>
                      </a:rPr>
                      <a:t>0000 </a:t>
                    </a:r>
                    <a:r>
                      <a:rPr lang="nn-NO" altLang="en-US" sz="1000" b="1">
                        <a:solidFill>
                          <a:schemeClr val="tx1"/>
                        </a:solidFill>
                        <a:latin typeface="Courier" pitchFamily="2" charset="0"/>
                      </a:rPr>
                      <a:t>11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04898" name="TextBox 381">
                <a:extLst>
                  <a:ext uri="{FF2B5EF4-FFF2-40B4-BE49-F238E27FC236}">
                    <a16:creationId xmlns:a16="http://schemas.microsoft.com/office/drawing/2014/main" id="{B51FA9C3-32FF-E94A-8585-2E106FD520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4900" name="TextBox 384">
                <a:extLst>
                  <a:ext uri="{FF2B5EF4-FFF2-40B4-BE49-F238E27FC236}">
                    <a16:creationId xmlns:a16="http://schemas.microsoft.com/office/drawing/2014/main" id="{FEAD61A2-7101-BA48-A744-5B0A3EE89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4827" name="Freeform 15">
              <a:extLst>
                <a:ext uri="{FF2B5EF4-FFF2-40B4-BE49-F238E27FC236}">
                  <a16:creationId xmlns:a16="http://schemas.microsoft.com/office/drawing/2014/main" id="{593F291B-DDCD-4C46-B7DF-B641548A67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04828" name="Freeform 15">
              <a:extLst>
                <a:ext uri="{FF2B5EF4-FFF2-40B4-BE49-F238E27FC236}">
                  <a16:creationId xmlns:a16="http://schemas.microsoft.com/office/drawing/2014/main" id="{482C8479-21D5-B446-ADE9-49E9D3544F62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835" name="TextBox 294">
              <a:extLst>
                <a:ext uri="{FF2B5EF4-FFF2-40B4-BE49-F238E27FC236}">
                  <a16:creationId xmlns:a16="http://schemas.microsoft.com/office/drawing/2014/main" id="{F8950403-66EC-4C49-9AE1-D0650E8A8E2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837" name="TextBox 294">
              <a:extLst>
                <a:ext uri="{FF2B5EF4-FFF2-40B4-BE49-F238E27FC236}">
                  <a16:creationId xmlns:a16="http://schemas.microsoft.com/office/drawing/2014/main" id="{AC896994-83C8-484B-8D77-D21C2F489FB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4839" name="TextBox 294">
              <a:extLst>
                <a:ext uri="{FF2B5EF4-FFF2-40B4-BE49-F238E27FC236}">
                  <a16:creationId xmlns:a16="http://schemas.microsoft.com/office/drawing/2014/main" id="{8A818A76-43BC-CC40-AA6B-071E4B8712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04840" name="Group 1">
              <a:extLst>
                <a:ext uri="{FF2B5EF4-FFF2-40B4-BE49-F238E27FC236}">
                  <a16:creationId xmlns:a16="http://schemas.microsoft.com/office/drawing/2014/main" id="{F9B3DEF3-F3A3-2841-ADFA-439893EFEC64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04889" name="TextBox 483">
                <a:extLst>
                  <a:ext uri="{FF2B5EF4-FFF2-40B4-BE49-F238E27FC236}">
                    <a16:creationId xmlns:a16="http://schemas.microsoft.com/office/drawing/2014/main" id="{13072D13-56A8-FA41-871F-13AF1434181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04890" name="Group 43">
                <a:extLst>
                  <a:ext uri="{FF2B5EF4-FFF2-40B4-BE49-F238E27FC236}">
                    <a16:creationId xmlns:a16="http://schemas.microsoft.com/office/drawing/2014/main" id="{4555A724-0F33-364D-8A67-ACEADB5E7D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04892" name="Group 38">
                  <a:extLst>
                    <a:ext uri="{FF2B5EF4-FFF2-40B4-BE49-F238E27FC236}">
                      <a16:creationId xmlns:a16="http://schemas.microsoft.com/office/drawing/2014/main" id="{50EA2359-0C7D-A546-A1B5-D80F4BD35D9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04895" name="TextBox 39">
                    <a:extLst>
                      <a:ext uri="{FF2B5EF4-FFF2-40B4-BE49-F238E27FC236}">
                        <a16:creationId xmlns:a16="http://schemas.microsoft.com/office/drawing/2014/main" id="{D3E06B81-7A4F-7442-9985-B84A4DCEA70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100111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04893" name="TextBox 41">
                  <a:extLst>
                    <a:ext uri="{FF2B5EF4-FFF2-40B4-BE49-F238E27FC236}">
                      <a16:creationId xmlns:a16="http://schemas.microsoft.com/office/drawing/2014/main" id="{0B104F08-C844-064B-B411-CF4F39F10A7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842" name="TextBox 483">
              <a:extLst>
                <a:ext uri="{FF2B5EF4-FFF2-40B4-BE49-F238E27FC236}">
                  <a16:creationId xmlns:a16="http://schemas.microsoft.com/office/drawing/2014/main" id="{F189F9C9-0BCD-2B47-B8EA-F0F98D1D9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4844" name="Group 251">
              <a:extLst>
                <a:ext uri="{FF2B5EF4-FFF2-40B4-BE49-F238E27FC236}">
                  <a16:creationId xmlns:a16="http://schemas.microsoft.com/office/drawing/2014/main" id="{3964DE52-0031-CB4C-B056-46DFD733BB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4888" name="TextBox 314">
                <a:extLst>
                  <a:ext uri="{FF2B5EF4-FFF2-40B4-BE49-F238E27FC236}">
                    <a16:creationId xmlns:a16="http://schemas.microsoft.com/office/drawing/2014/main" id="{776E6BD5-E5CA-5B49-92A2-AFC624138A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4846" name="Group 225">
              <a:extLst>
                <a:ext uri="{FF2B5EF4-FFF2-40B4-BE49-F238E27FC236}">
                  <a16:creationId xmlns:a16="http://schemas.microsoft.com/office/drawing/2014/main" id="{27174A26-866E-2944-9729-F8D885952B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04885" name="TextBox 380">
                <a:extLst>
                  <a:ext uri="{FF2B5EF4-FFF2-40B4-BE49-F238E27FC236}">
                    <a16:creationId xmlns:a16="http://schemas.microsoft.com/office/drawing/2014/main" id="{58F51F12-9A96-5D4E-B526-5F2823A67F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47" name="Group 225">
              <a:extLst>
                <a:ext uri="{FF2B5EF4-FFF2-40B4-BE49-F238E27FC236}">
                  <a16:creationId xmlns:a16="http://schemas.microsoft.com/office/drawing/2014/main" id="{8ED96021-FDAD-8944-9414-70C90AA768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04883" name="TextBox 380">
                <a:extLst>
                  <a:ext uri="{FF2B5EF4-FFF2-40B4-BE49-F238E27FC236}">
                    <a16:creationId xmlns:a16="http://schemas.microsoft.com/office/drawing/2014/main" id="{CF3B31CB-50BA-3649-8C49-472691DA8D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48" name="Group 225">
              <a:extLst>
                <a:ext uri="{FF2B5EF4-FFF2-40B4-BE49-F238E27FC236}">
                  <a16:creationId xmlns:a16="http://schemas.microsoft.com/office/drawing/2014/main" id="{A1E000DA-4B6A-9249-AB20-851AE7001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04881" name="TextBox 380">
                <a:extLst>
                  <a:ext uri="{FF2B5EF4-FFF2-40B4-BE49-F238E27FC236}">
                    <a16:creationId xmlns:a16="http://schemas.microsoft.com/office/drawing/2014/main" id="{1E357810-D771-374A-98C1-D0C8A1A227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49" name="Group 225">
              <a:extLst>
                <a:ext uri="{FF2B5EF4-FFF2-40B4-BE49-F238E27FC236}">
                  <a16:creationId xmlns:a16="http://schemas.microsoft.com/office/drawing/2014/main" id="{55CE173F-283D-3745-A732-E904B1E97A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04879" name="TextBox 380">
                <a:extLst>
                  <a:ext uri="{FF2B5EF4-FFF2-40B4-BE49-F238E27FC236}">
                    <a16:creationId xmlns:a16="http://schemas.microsoft.com/office/drawing/2014/main" id="{C09E5B8F-44E0-1447-BCC9-F18D6781FA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50" name="Group 225">
              <a:extLst>
                <a:ext uri="{FF2B5EF4-FFF2-40B4-BE49-F238E27FC236}">
                  <a16:creationId xmlns:a16="http://schemas.microsoft.com/office/drawing/2014/main" id="{F33F9553-13FC-BD48-B2B7-CE663B940C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04877" name="TextBox 380">
                <a:extLst>
                  <a:ext uri="{FF2B5EF4-FFF2-40B4-BE49-F238E27FC236}">
                    <a16:creationId xmlns:a16="http://schemas.microsoft.com/office/drawing/2014/main" id="{6244B236-5F87-B24B-B800-44A75C8276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51" name="Group 3">
              <a:extLst>
                <a:ext uri="{FF2B5EF4-FFF2-40B4-BE49-F238E27FC236}">
                  <a16:creationId xmlns:a16="http://schemas.microsoft.com/office/drawing/2014/main" id="{EDCBABCA-62A2-FC48-B52A-B85C420B1E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52" name="Group 112">
              <a:extLst>
                <a:ext uri="{FF2B5EF4-FFF2-40B4-BE49-F238E27FC236}">
                  <a16:creationId xmlns:a16="http://schemas.microsoft.com/office/drawing/2014/main" id="{3F5EA65E-6D83-D045-8A41-A4300E922C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4853" name="Group 5">
              <a:extLst>
                <a:ext uri="{FF2B5EF4-FFF2-40B4-BE49-F238E27FC236}">
                  <a16:creationId xmlns:a16="http://schemas.microsoft.com/office/drawing/2014/main" id="{46A6AF45-A01B-DB40-8085-9543A54D7C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4863" name="TextBox 4">
                <a:extLst>
                  <a:ext uri="{FF2B5EF4-FFF2-40B4-BE49-F238E27FC236}">
                    <a16:creationId xmlns:a16="http://schemas.microsoft.com/office/drawing/2014/main" id="{25A83BF4-7CC6-AF40-A440-CB0F2EF3FF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856" name="TextBox 7">
              <a:extLst>
                <a:ext uri="{FF2B5EF4-FFF2-40B4-BE49-F238E27FC236}">
                  <a16:creationId xmlns:a16="http://schemas.microsoft.com/office/drawing/2014/main" id="{84B0F124-CFFF-E24E-A878-E5E766EF70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04857" name="TextBox 124">
              <a:extLst>
                <a:ext uri="{FF2B5EF4-FFF2-40B4-BE49-F238E27FC236}">
                  <a16:creationId xmlns:a16="http://schemas.microsoft.com/office/drawing/2014/main" id="{825BDB17-B01D-8546-9184-017C6361A81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859" name="TextBox 8">
              <a:extLst>
                <a:ext uri="{FF2B5EF4-FFF2-40B4-BE49-F238E27FC236}">
                  <a16:creationId xmlns:a16="http://schemas.microsoft.com/office/drawing/2014/main" id="{F431402F-74BC-DD4F-B18A-EDB7CD19A47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861" name="TextBox 128">
              <a:extLst>
                <a:ext uri="{FF2B5EF4-FFF2-40B4-BE49-F238E27FC236}">
                  <a16:creationId xmlns:a16="http://schemas.microsoft.com/office/drawing/2014/main" id="{60E45BF1-BBA5-9343-A11F-8E5157A4FB9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04803" name="TextBox 134">
            <a:extLst>
              <a:ext uri="{FF2B5EF4-FFF2-40B4-BE49-F238E27FC236}">
                <a16:creationId xmlns:a16="http://schemas.microsoft.com/office/drawing/2014/main" id="{6B390D00-8D47-9D47-958D-F7E3ADE4B60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5406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100111</a:t>
            </a:r>
          </a:p>
        </p:txBody>
      </p: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070F1C5D-FEA1-8347-BAC8-F64B95523075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JUMP</a:t>
            </a:r>
            <a:r>
              <a:rPr lang="en-US" altLang="en-US" sz="1000" b="1" dirty="0">
                <a:latin typeface="Courier" pitchFamily="2" charset="0"/>
              </a:rPr>
              <a:t>  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Loop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04805" name="TextBox 140">
            <a:extLst>
              <a:ext uri="{FF2B5EF4-FFF2-40B4-BE49-F238E27FC236}">
                <a16:creationId xmlns:a16="http://schemas.microsoft.com/office/drawing/2014/main" id="{B9FE3F30-C0CA-D641-8DC8-7BA02A50C274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67557" y="1923257"/>
            <a:ext cx="7540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100111</a:t>
            </a:r>
          </a:p>
        </p:txBody>
      </p:sp>
      <p:sp>
        <p:nvSpPr>
          <p:cNvPr id="204806" name="TextBox 141">
            <a:extLst>
              <a:ext uri="{FF2B5EF4-FFF2-40B4-BE49-F238E27FC236}">
                <a16:creationId xmlns:a16="http://schemas.microsoft.com/office/drawing/2014/main" id="{A315FC6D-BD51-0A4A-B790-6F4B4412EC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101000</a:t>
            </a:r>
          </a:p>
        </p:txBody>
      </p:sp>
      <p:sp>
        <p:nvSpPr>
          <p:cNvPr id="204807" name="TextBox 142">
            <a:extLst>
              <a:ext uri="{FF2B5EF4-FFF2-40B4-BE49-F238E27FC236}">
                <a16:creationId xmlns:a16="http://schemas.microsoft.com/office/drawing/2014/main" id="{324B599F-4534-374D-B924-C4C097CA4DD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100011</a:t>
            </a:r>
          </a:p>
        </p:txBody>
      </p:sp>
      <p:sp>
        <p:nvSpPr>
          <p:cNvPr id="204808" name="TextBox 143">
            <a:extLst>
              <a:ext uri="{FF2B5EF4-FFF2-40B4-BE49-F238E27FC236}">
                <a16:creationId xmlns:a16="http://schemas.microsoft.com/office/drawing/2014/main" id="{2DE1F7B6-BD30-A14E-8085-779E9085243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413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111011</a:t>
            </a:r>
          </a:p>
        </p:txBody>
      </p:sp>
      <p:sp>
        <p:nvSpPr>
          <p:cNvPr id="204809" name="TextBox 144">
            <a:extLst>
              <a:ext uri="{FF2B5EF4-FFF2-40B4-BE49-F238E27FC236}">
                <a16:creationId xmlns:a16="http://schemas.microsoft.com/office/drawing/2014/main" id="{A6B767B2-0931-8A48-854C-479F35CE2E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101000</a:t>
            </a:r>
          </a:p>
        </p:txBody>
      </p:sp>
      <p:cxnSp>
        <p:nvCxnSpPr>
          <p:cNvPr id="130" name="Straight Connector 129">
            <a:extLst>
              <a:ext uri="{FF2B5EF4-FFF2-40B4-BE49-F238E27FC236}">
                <a16:creationId xmlns:a16="http://schemas.microsoft.com/office/drawing/2014/main" id="{39DBD210-5E86-7E4E-A420-E410729F006F}"/>
              </a:ext>
            </a:extLst>
          </p:cNvPr>
          <p:cNvCxnSpPr>
            <a:cxnSpLocks/>
          </p:cNvCxnSpPr>
          <p:nvPr/>
        </p:nvCxnSpPr>
        <p:spPr>
          <a:xfrm>
            <a:off x="6503988" y="5276850"/>
            <a:ext cx="468312" cy="190500"/>
          </a:xfrm>
          <a:prstGeom prst="line">
            <a:avLst/>
          </a:prstGeom>
          <a:ln w="25400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811" name="TextBox 124">
            <a:extLst>
              <a:ext uri="{FF2B5EF4-FFF2-40B4-BE49-F238E27FC236}">
                <a16:creationId xmlns:a16="http://schemas.microsoft.com/office/drawing/2014/main" id="{CC0DC213-A182-5647-A0A1-02FECAAFA5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</a:t>
            </a:r>
          </a:p>
        </p:txBody>
      </p:sp>
      <p:sp>
        <p:nvSpPr>
          <p:cNvPr id="204812" name="TextBox 126">
            <a:extLst>
              <a:ext uri="{FF2B5EF4-FFF2-40B4-BE49-F238E27FC236}">
                <a16:creationId xmlns:a16="http://schemas.microsoft.com/office/drawing/2014/main" id="{9019BCE5-164A-FA4E-A8E4-48F3167834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  <p:sp>
        <p:nvSpPr>
          <p:cNvPr id="204813" name="TextBox 10">
            <a:extLst>
              <a:ext uri="{FF2B5EF4-FFF2-40B4-BE49-F238E27FC236}">
                <a16:creationId xmlns:a16="http://schemas.microsoft.com/office/drawing/2014/main" id="{DF565CD5-B370-D14D-A5DA-FF3E11229A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7550" y="3149601"/>
            <a:ext cx="164623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The jump is taken.</a:t>
            </a:r>
          </a:p>
        </p:txBody>
      </p:sp>
    </p:spTree>
  </p:cSld>
  <p:clrMapOvr>
    <a:masterClrMapping/>
  </p:clrMapOvr>
</p:sld>
</file>

<file path=ppt/slides/slide1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6849" name="TextBox 12">
            <a:extLst>
              <a:ext uri="{FF2B5EF4-FFF2-40B4-BE49-F238E27FC236}">
                <a16:creationId xmlns:a16="http://schemas.microsoft.com/office/drawing/2014/main" id="{4AA855AF-8A77-1F40-847F-B9A7488BAE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06850" name="Group 9">
            <a:extLst>
              <a:ext uri="{FF2B5EF4-FFF2-40B4-BE49-F238E27FC236}">
                <a16:creationId xmlns:a16="http://schemas.microsoft.com/office/drawing/2014/main" id="{0EEA9CCC-8F81-7848-97B1-D46D9E9C1242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06861" name="Group 226">
              <a:extLst>
                <a:ext uri="{FF2B5EF4-FFF2-40B4-BE49-F238E27FC236}">
                  <a16:creationId xmlns:a16="http://schemas.microsoft.com/office/drawing/2014/main" id="{BCA89022-5D74-CB4D-8E5B-470C001CA4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73" name="TextBox 379">
                <a:extLst>
                  <a:ext uri="{FF2B5EF4-FFF2-40B4-BE49-F238E27FC236}">
                    <a16:creationId xmlns:a16="http://schemas.microsoft.com/office/drawing/2014/main" id="{A19565D4-2898-7E41-AD80-0950BACE06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6862" name="Group 227">
              <a:extLst>
                <a:ext uri="{FF2B5EF4-FFF2-40B4-BE49-F238E27FC236}">
                  <a16:creationId xmlns:a16="http://schemas.microsoft.com/office/drawing/2014/main" id="{6AAB4347-7E01-8642-8B46-B0E8B044B9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71" name="TextBox 376">
                <a:extLst>
                  <a:ext uri="{FF2B5EF4-FFF2-40B4-BE49-F238E27FC236}">
                    <a16:creationId xmlns:a16="http://schemas.microsoft.com/office/drawing/2014/main" id="{247FF8A0-D030-8943-960B-39B4C96507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6863" name="Group 228">
              <a:extLst>
                <a:ext uri="{FF2B5EF4-FFF2-40B4-BE49-F238E27FC236}">
                  <a16:creationId xmlns:a16="http://schemas.microsoft.com/office/drawing/2014/main" id="{8C3DD5E8-C8A7-E44D-95D6-56EB2D7950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69" name="TextBox 374">
                <a:extLst>
                  <a:ext uri="{FF2B5EF4-FFF2-40B4-BE49-F238E27FC236}">
                    <a16:creationId xmlns:a16="http://schemas.microsoft.com/office/drawing/2014/main" id="{A0AED0B6-20CF-9346-AABB-5F8F1767D0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6864" name="Group 229">
              <a:extLst>
                <a:ext uri="{FF2B5EF4-FFF2-40B4-BE49-F238E27FC236}">
                  <a16:creationId xmlns:a16="http://schemas.microsoft.com/office/drawing/2014/main" id="{576C21C7-8FC7-224E-8B56-33F373A05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67" name="TextBox 372">
                <a:extLst>
                  <a:ext uri="{FF2B5EF4-FFF2-40B4-BE49-F238E27FC236}">
                    <a16:creationId xmlns:a16="http://schemas.microsoft.com/office/drawing/2014/main" id="{B795F7AA-627D-C74E-8A8B-DAEBE8B9CF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6865" name="Group 230">
              <a:extLst>
                <a:ext uri="{FF2B5EF4-FFF2-40B4-BE49-F238E27FC236}">
                  <a16:creationId xmlns:a16="http://schemas.microsoft.com/office/drawing/2014/main" id="{1601916E-BBCA-404A-9149-6BE4C0311B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65" name="TextBox 370">
                <a:extLst>
                  <a:ext uri="{FF2B5EF4-FFF2-40B4-BE49-F238E27FC236}">
                    <a16:creationId xmlns:a16="http://schemas.microsoft.com/office/drawing/2014/main" id="{02D9C4DA-809D-644D-A1CD-7571EFAEEE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06866" name="Group 232">
              <a:extLst>
                <a:ext uri="{FF2B5EF4-FFF2-40B4-BE49-F238E27FC236}">
                  <a16:creationId xmlns:a16="http://schemas.microsoft.com/office/drawing/2014/main" id="{E2924B12-7CFB-AA49-81F7-C5CCE84947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06962" name="TextBox 367">
                <a:extLst>
                  <a:ext uri="{FF2B5EF4-FFF2-40B4-BE49-F238E27FC236}">
                    <a16:creationId xmlns:a16="http://schemas.microsoft.com/office/drawing/2014/main" id="{F732FA1C-9A40-F647-B83F-E5343020AF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6873" name="Group 358">
              <a:extLst>
                <a:ext uri="{FF2B5EF4-FFF2-40B4-BE49-F238E27FC236}">
                  <a16:creationId xmlns:a16="http://schemas.microsoft.com/office/drawing/2014/main" id="{DD0C5E01-990F-354E-B5A7-41062ED5C6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06944" name="Group 377">
                <a:extLst>
                  <a:ext uri="{FF2B5EF4-FFF2-40B4-BE49-F238E27FC236}">
                    <a16:creationId xmlns:a16="http://schemas.microsoft.com/office/drawing/2014/main" id="{221BA024-D777-0E4B-9F31-F349295FC8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06949" name="TextBox 7">
                  <a:extLst>
                    <a:ext uri="{FF2B5EF4-FFF2-40B4-BE49-F238E27FC236}">
                      <a16:creationId xmlns:a16="http://schemas.microsoft.com/office/drawing/2014/main" id="{9FC8A946-4D2C-974E-AA0E-29E63F0DDC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06950" name="Group 390">
                  <a:extLst>
                    <a:ext uri="{FF2B5EF4-FFF2-40B4-BE49-F238E27FC236}">
                      <a16:creationId xmlns:a16="http://schemas.microsoft.com/office/drawing/2014/main" id="{4A709EFC-3BE9-A34C-A296-6B48ECECB2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06951" name="TextBox 391">
                    <a:extLst>
                      <a:ext uri="{FF2B5EF4-FFF2-40B4-BE49-F238E27FC236}">
                        <a16:creationId xmlns:a16="http://schemas.microsoft.com/office/drawing/2014/main" id="{AB3BA143-B0A4-C548-84C5-DF7092E111F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1101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008000"/>
                        </a:solidFill>
                        <a:latin typeface="Courier" pitchFamily="2" charset="0"/>
                      </a:rPr>
                      <a:t>11</a:t>
                    </a:r>
                    <a:r>
                      <a:rPr lang="nn-NO" altLang="en-US" sz="1000" b="1">
                        <a:latin typeface="Courier" pitchFamily="2" charset="0"/>
                      </a:rPr>
                      <a:t> 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06945" name="TextBox 381">
                <a:extLst>
                  <a:ext uri="{FF2B5EF4-FFF2-40B4-BE49-F238E27FC236}">
                    <a16:creationId xmlns:a16="http://schemas.microsoft.com/office/drawing/2014/main" id="{BD6E51A5-2714-C54B-9BAC-06E8CABC71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6947" name="TextBox 384">
                <a:extLst>
                  <a:ext uri="{FF2B5EF4-FFF2-40B4-BE49-F238E27FC236}">
                    <a16:creationId xmlns:a16="http://schemas.microsoft.com/office/drawing/2014/main" id="{A89ABBB3-CAA0-A14D-916F-F066C68683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6874" name="Freeform 15">
              <a:extLst>
                <a:ext uri="{FF2B5EF4-FFF2-40B4-BE49-F238E27FC236}">
                  <a16:creationId xmlns:a16="http://schemas.microsoft.com/office/drawing/2014/main" id="{F86624FE-1F11-3940-981C-07B8426EA9F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06875" name="Freeform 15">
              <a:extLst>
                <a:ext uri="{FF2B5EF4-FFF2-40B4-BE49-F238E27FC236}">
                  <a16:creationId xmlns:a16="http://schemas.microsoft.com/office/drawing/2014/main" id="{86B299AC-811D-3F44-9BBC-4FB13B8245C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882" name="TextBox 294">
              <a:extLst>
                <a:ext uri="{FF2B5EF4-FFF2-40B4-BE49-F238E27FC236}">
                  <a16:creationId xmlns:a16="http://schemas.microsoft.com/office/drawing/2014/main" id="{0A2B8F37-4197-6C49-84A3-2CD97E9381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884" name="TextBox 294">
              <a:extLst>
                <a:ext uri="{FF2B5EF4-FFF2-40B4-BE49-F238E27FC236}">
                  <a16:creationId xmlns:a16="http://schemas.microsoft.com/office/drawing/2014/main" id="{F1558751-FFFE-F94E-BAE5-1616A4C658E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6886" name="TextBox 294">
              <a:extLst>
                <a:ext uri="{FF2B5EF4-FFF2-40B4-BE49-F238E27FC236}">
                  <a16:creationId xmlns:a16="http://schemas.microsoft.com/office/drawing/2014/main" id="{C32D55D5-B3BC-094A-A282-5B196B97B74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06887" name="Group 1">
              <a:extLst>
                <a:ext uri="{FF2B5EF4-FFF2-40B4-BE49-F238E27FC236}">
                  <a16:creationId xmlns:a16="http://schemas.microsoft.com/office/drawing/2014/main" id="{04CE1A25-0121-B144-A14B-8152A6754AD1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06936" name="TextBox 483">
                <a:extLst>
                  <a:ext uri="{FF2B5EF4-FFF2-40B4-BE49-F238E27FC236}">
                    <a16:creationId xmlns:a16="http://schemas.microsoft.com/office/drawing/2014/main" id="{25A142EC-F27A-3849-8DDB-3BC543D628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06937" name="Group 43">
                <a:extLst>
                  <a:ext uri="{FF2B5EF4-FFF2-40B4-BE49-F238E27FC236}">
                    <a16:creationId xmlns:a16="http://schemas.microsoft.com/office/drawing/2014/main" id="{E697AA0F-A06D-604A-9CEB-991898EB95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06939" name="Group 38">
                  <a:extLst>
                    <a:ext uri="{FF2B5EF4-FFF2-40B4-BE49-F238E27FC236}">
                      <a16:creationId xmlns:a16="http://schemas.microsoft.com/office/drawing/2014/main" id="{08141F98-A128-A34D-ADE7-9BF88FFFA3D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06942" name="TextBox 39">
                    <a:extLst>
                      <a:ext uri="{FF2B5EF4-FFF2-40B4-BE49-F238E27FC236}">
                        <a16:creationId xmlns:a16="http://schemas.microsoft.com/office/drawing/2014/main" id="{D635194C-D15A-8E45-8225-142E0C5D35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100011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06940" name="TextBox 41">
                  <a:extLst>
                    <a:ext uri="{FF2B5EF4-FFF2-40B4-BE49-F238E27FC236}">
                      <a16:creationId xmlns:a16="http://schemas.microsoft.com/office/drawing/2014/main" id="{7A21F368-E664-5845-ADB3-6758555A4D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6889" name="TextBox 483">
              <a:extLst>
                <a:ext uri="{FF2B5EF4-FFF2-40B4-BE49-F238E27FC236}">
                  <a16:creationId xmlns:a16="http://schemas.microsoft.com/office/drawing/2014/main" id="{9B8949BC-A13F-2647-A4FE-8D0A87BE298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6891" name="Group 251">
              <a:extLst>
                <a:ext uri="{FF2B5EF4-FFF2-40B4-BE49-F238E27FC236}">
                  <a16:creationId xmlns:a16="http://schemas.microsoft.com/office/drawing/2014/main" id="{EDBD5332-8857-5E46-BE66-4F8FFF9BAA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6935" name="TextBox 314">
                <a:extLst>
                  <a:ext uri="{FF2B5EF4-FFF2-40B4-BE49-F238E27FC236}">
                    <a16:creationId xmlns:a16="http://schemas.microsoft.com/office/drawing/2014/main" id="{BF6EF826-6B90-DF46-9A56-0152C0F8F5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6893" name="Group 225">
              <a:extLst>
                <a:ext uri="{FF2B5EF4-FFF2-40B4-BE49-F238E27FC236}">
                  <a16:creationId xmlns:a16="http://schemas.microsoft.com/office/drawing/2014/main" id="{6534A189-C5EC-5644-AD57-6B73C74D91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06932" name="TextBox 380">
                <a:extLst>
                  <a:ext uri="{FF2B5EF4-FFF2-40B4-BE49-F238E27FC236}">
                    <a16:creationId xmlns:a16="http://schemas.microsoft.com/office/drawing/2014/main" id="{F25308C8-DA79-834C-A9CD-77373023B0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4" name="Group 225">
              <a:extLst>
                <a:ext uri="{FF2B5EF4-FFF2-40B4-BE49-F238E27FC236}">
                  <a16:creationId xmlns:a16="http://schemas.microsoft.com/office/drawing/2014/main" id="{57EA1B11-EEA8-ED4B-9864-43DD71F7AE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06930" name="TextBox 380">
                <a:extLst>
                  <a:ext uri="{FF2B5EF4-FFF2-40B4-BE49-F238E27FC236}">
                    <a16:creationId xmlns:a16="http://schemas.microsoft.com/office/drawing/2014/main" id="{FD05ADB4-57FA-5046-90B4-9BF5A48D12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5" name="Group 225">
              <a:extLst>
                <a:ext uri="{FF2B5EF4-FFF2-40B4-BE49-F238E27FC236}">
                  <a16:creationId xmlns:a16="http://schemas.microsoft.com/office/drawing/2014/main" id="{B9B24045-5C3B-144F-8A6E-C5F0D9C0A9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06928" name="TextBox 380">
                <a:extLst>
                  <a:ext uri="{FF2B5EF4-FFF2-40B4-BE49-F238E27FC236}">
                    <a16:creationId xmlns:a16="http://schemas.microsoft.com/office/drawing/2014/main" id="{AD80A000-F045-B54B-991A-74FD958609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6" name="Group 225">
              <a:extLst>
                <a:ext uri="{FF2B5EF4-FFF2-40B4-BE49-F238E27FC236}">
                  <a16:creationId xmlns:a16="http://schemas.microsoft.com/office/drawing/2014/main" id="{FD53D649-FE36-EB4F-B731-E135ABD5A5B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06926" name="TextBox 380">
                <a:extLst>
                  <a:ext uri="{FF2B5EF4-FFF2-40B4-BE49-F238E27FC236}">
                    <a16:creationId xmlns:a16="http://schemas.microsoft.com/office/drawing/2014/main" id="{CBE6D321-9816-FF4F-B83E-93296BAACC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7" name="Group 225">
              <a:extLst>
                <a:ext uri="{FF2B5EF4-FFF2-40B4-BE49-F238E27FC236}">
                  <a16:creationId xmlns:a16="http://schemas.microsoft.com/office/drawing/2014/main" id="{846B7F4A-BCC4-2148-90E1-93965A5F39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06924" name="TextBox 380">
                <a:extLst>
                  <a:ext uri="{FF2B5EF4-FFF2-40B4-BE49-F238E27FC236}">
                    <a16:creationId xmlns:a16="http://schemas.microsoft.com/office/drawing/2014/main" id="{9DB28A5E-7186-6C4F-9ECC-C5930F4FCB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8" name="Group 3">
              <a:extLst>
                <a:ext uri="{FF2B5EF4-FFF2-40B4-BE49-F238E27FC236}">
                  <a16:creationId xmlns:a16="http://schemas.microsoft.com/office/drawing/2014/main" id="{DDA44C7F-40C8-1C4C-A763-5C2E48C57C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899" name="Group 112">
              <a:extLst>
                <a:ext uri="{FF2B5EF4-FFF2-40B4-BE49-F238E27FC236}">
                  <a16:creationId xmlns:a16="http://schemas.microsoft.com/office/drawing/2014/main" id="{7212BDA5-49FF-F243-8E35-8178CE1224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6900" name="Group 5">
              <a:extLst>
                <a:ext uri="{FF2B5EF4-FFF2-40B4-BE49-F238E27FC236}">
                  <a16:creationId xmlns:a16="http://schemas.microsoft.com/office/drawing/2014/main" id="{A9C869A2-3635-4443-8B49-CAACFFD33A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6910" name="TextBox 4">
                <a:extLst>
                  <a:ext uri="{FF2B5EF4-FFF2-40B4-BE49-F238E27FC236}">
                    <a16:creationId xmlns:a16="http://schemas.microsoft.com/office/drawing/2014/main" id="{05200B3F-FBD5-7445-90CE-063E8928DC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6903" name="TextBox 7">
              <a:extLst>
                <a:ext uri="{FF2B5EF4-FFF2-40B4-BE49-F238E27FC236}">
                  <a16:creationId xmlns:a16="http://schemas.microsoft.com/office/drawing/2014/main" id="{83657815-01BD-D244-9C6B-CF22E58260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06904" name="TextBox 124">
              <a:extLst>
                <a:ext uri="{FF2B5EF4-FFF2-40B4-BE49-F238E27FC236}">
                  <a16:creationId xmlns:a16="http://schemas.microsoft.com/office/drawing/2014/main" id="{A604A7BA-F9B0-4541-AD49-AB55A5EACF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6906" name="TextBox 8">
              <a:extLst>
                <a:ext uri="{FF2B5EF4-FFF2-40B4-BE49-F238E27FC236}">
                  <a16:creationId xmlns:a16="http://schemas.microsoft.com/office/drawing/2014/main" id="{413A2376-8049-DC42-BF7B-EA19216C19E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6908" name="TextBox 128">
              <a:extLst>
                <a:ext uri="{FF2B5EF4-FFF2-40B4-BE49-F238E27FC236}">
                  <a16:creationId xmlns:a16="http://schemas.microsoft.com/office/drawing/2014/main" id="{E8D5671F-A2D0-F848-ABFC-7704086CD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06851" name="TextBox 134">
            <a:extLst>
              <a:ext uri="{FF2B5EF4-FFF2-40B4-BE49-F238E27FC236}">
                <a16:creationId xmlns:a16="http://schemas.microsoft.com/office/drawing/2014/main" id="{523E8F18-851C-3B42-B538-F680C3A13FE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683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138DC0E7-E299-F044-9D22-339434994AA8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CMP</a:t>
            </a:r>
            <a:r>
              <a:rPr lang="en-US" altLang="en-US" sz="1000" b="1" dirty="0">
                <a:latin typeface="Courier" pitchFamily="2" charset="0"/>
              </a:rPr>
              <a:t>   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A</a:t>
            </a:r>
            <a:r>
              <a:rPr lang="en-US" altLang="en-US" sz="1000" b="1" dirty="0"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008000"/>
                </a:solidFill>
                <a:latin typeface="Courier" pitchFamily="2" charset="0"/>
              </a:rPr>
              <a:t>D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06854" name="TextBox 140">
            <a:extLst>
              <a:ext uri="{FF2B5EF4-FFF2-40B4-BE49-F238E27FC236}">
                <a16:creationId xmlns:a16="http://schemas.microsoft.com/office/drawing/2014/main" id="{E3887542-DEC6-4E4B-A818-BBDCF78FF269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61207" y="1923257"/>
            <a:ext cx="7667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100011</a:t>
            </a:r>
          </a:p>
        </p:txBody>
      </p:sp>
      <p:sp>
        <p:nvSpPr>
          <p:cNvPr id="206855" name="TextBox 141">
            <a:extLst>
              <a:ext uri="{FF2B5EF4-FFF2-40B4-BE49-F238E27FC236}">
                <a16:creationId xmlns:a16="http://schemas.microsoft.com/office/drawing/2014/main" id="{4DD57C59-7E78-FA40-9AFC-C04DB4714F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206856" name="TextBox 142">
            <a:extLst>
              <a:ext uri="{FF2B5EF4-FFF2-40B4-BE49-F238E27FC236}">
                <a16:creationId xmlns:a16="http://schemas.microsoft.com/office/drawing/2014/main" id="{657C8435-7B42-1145-8E18-9DD388B581D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100100</a:t>
            </a:r>
          </a:p>
        </p:txBody>
      </p:sp>
      <p:sp>
        <p:nvSpPr>
          <p:cNvPr id="206857" name="TextBox 143">
            <a:extLst>
              <a:ext uri="{FF2B5EF4-FFF2-40B4-BE49-F238E27FC236}">
                <a16:creationId xmlns:a16="http://schemas.microsoft.com/office/drawing/2014/main" id="{502CE645-141D-B24F-969F-F3AE3BCCDC6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000000</a:t>
            </a:r>
          </a:p>
        </p:txBody>
      </p:sp>
      <p:sp>
        <p:nvSpPr>
          <p:cNvPr id="206858" name="TextBox 144">
            <a:extLst>
              <a:ext uri="{FF2B5EF4-FFF2-40B4-BE49-F238E27FC236}">
                <a16:creationId xmlns:a16="http://schemas.microsoft.com/office/drawing/2014/main" id="{ADC01F9F-1F6F-5F40-9A9F-87B2886EDE4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206859" name="TextBox 124">
            <a:extLst>
              <a:ext uri="{FF2B5EF4-FFF2-40B4-BE49-F238E27FC236}">
                <a16:creationId xmlns:a16="http://schemas.microsoft.com/office/drawing/2014/main" id="{C50CB870-7134-D849-B96F-D11B596AFA8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206860" name="TextBox 126">
            <a:extLst>
              <a:ext uri="{FF2B5EF4-FFF2-40B4-BE49-F238E27FC236}">
                <a16:creationId xmlns:a16="http://schemas.microsoft.com/office/drawing/2014/main" id="{F9096719-8AD1-DB43-87EA-9F71B6EDC2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8897" name="TextBox 12">
            <a:extLst>
              <a:ext uri="{FF2B5EF4-FFF2-40B4-BE49-F238E27FC236}">
                <a16:creationId xmlns:a16="http://schemas.microsoft.com/office/drawing/2014/main" id="{FF233AFA-2A2A-5949-A997-D88CD727E04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08898" name="Group 9">
            <a:extLst>
              <a:ext uri="{FF2B5EF4-FFF2-40B4-BE49-F238E27FC236}">
                <a16:creationId xmlns:a16="http://schemas.microsoft.com/office/drawing/2014/main" id="{BCBF49F9-3EE8-984F-97A9-A7C7B713CB5D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08910" name="Group 226">
              <a:extLst>
                <a:ext uri="{FF2B5EF4-FFF2-40B4-BE49-F238E27FC236}">
                  <a16:creationId xmlns:a16="http://schemas.microsoft.com/office/drawing/2014/main" id="{E53AF1D4-D0B5-6641-90F0-E2C5F22161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022" name="TextBox 379">
                <a:extLst>
                  <a:ext uri="{FF2B5EF4-FFF2-40B4-BE49-F238E27FC236}">
                    <a16:creationId xmlns:a16="http://schemas.microsoft.com/office/drawing/2014/main" id="{7665F520-1818-0F40-90C4-904255B014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8911" name="Group 227">
              <a:extLst>
                <a:ext uri="{FF2B5EF4-FFF2-40B4-BE49-F238E27FC236}">
                  <a16:creationId xmlns:a16="http://schemas.microsoft.com/office/drawing/2014/main" id="{9AD71623-9256-9844-9D0F-3717DEE0F9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020" name="TextBox 376">
                <a:extLst>
                  <a:ext uri="{FF2B5EF4-FFF2-40B4-BE49-F238E27FC236}">
                    <a16:creationId xmlns:a16="http://schemas.microsoft.com/office/drawing/2014/main" id="{0131ECC2-2B28-D548-9225-308564ECE7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08912" name="Group 228">
              <a:extLst>
                <a:ext uri="{FF2B5EF4-FFF2-40B4-BE49-F238E27FC236}">
                  <a16:creationId xmlns:a16="http://schemas.microsoft.com/office/drawing/2014/main" id="{66BF2B0E-57FD-A84E-80A5-A1638C8938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018" name="TextBox 374">
                <a:extLst>
                  <a:ext uri="{FF2B5EF4-FFF2-40B4-BE49-F238E27FC236}">
                    <a16:creationId xmlns:a16="http://schemas.microsoft.com/office/drawing/2014/main" id="{FA4DA922-9768-C342-B418-EDD4174A3D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8913" name="Group 229">
              <a:extLst>
                <a:ext uri="{FF2B5EF4-FFF2-40B4-BE49-F238E27FC236}">
                  <a16:creationId xmlns:a16="http://schemas.microsoft.com/office/drawing/2014/main" id="{A04D818B-99C4-1F4D-971C-8E5ED476E6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016" name="TextBox 372">
                <a:extLst>
                  <a:ext uri="{FF2B5EF4-FFF2-40B4-BE49-F238E27FC236}">
                    <a16:creationId xmlns:a16="http://schemas.microsoft.com/office/drawing/2014/main" id="{EC388463-ACA7-EE43-95D8-36A0BC8F2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08914" name="Group 230">
              <a:extLst>
                <a:ext uri="{FF2B5EF4-FFF2-40B4-BE49-F238E27FC236}">
                  <a16:creationId xmlns:a16="http://schemas.microsoft.com/office/drawing/2014/main" id="{FD51AAF0-33B4-D541-9E1B-1EBD8017A0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9014" name="TextBox 370">
                <a:extLst>
                  <a:ext uri="{FF2B5EF4-FFF2-40B4-BE49-F238E27FC236}">
                    <a16:creationId xmlns:a16="http://schemas.microsoft.com/office/drawing/2014/main" id="{85B8F160-C032-364A-A9E7-DE9E7E98FA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08915" name="Group 232">
              <a:extLst>
                <a:ext uri="{FF2B5EF4-FFF2-40B4-BE49-F238E27FC236}">
                  <a16:creationId xmlns:a16="http://schemas.microsoft.com/office/drawing/2014/main" id="{1689EB65-2319-384B-A42E-55A9B5F8F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09011" name="TextBox 367">
                <a:extLst>
                  <a:ext uri="{FF2B5EF4-FFF2-40B4-BE49-F238E27FC236}">
                    <a16:creationId xmlns:a16="http://schemas.microsoft.com/office/drawing/2014/main" id="{43070824-3321-C944-948A-D57C0D32C5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8922" name="Group 358">
              <a:extLst>
                <a:ext uri="{FF2B5EF4-FFF2-40B4-BE49-F238E27FC236}">
                  <a16:creationId xmlns:a16="http://schemas.microsoft.com/office/drawing/2014/main" id="{839EA518-42AA-7444-816E-027D9CD4E6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08993" name="Group 377">
                <a:extLst>
                  <a:ext uri="{FF2B5EF4-FFF2-40B4-BE49-F238E27FC236}">
                    <a16:creationId xmlns:a16="http://schemas.microsoft.com/office/drawing/2014/main" id="{4F32767F-945A-9449-B19D-12A68F9B96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08998" name="TextBox 7">
                  <a:extLst>
                    <a:ext uri="{FF2B5EF4-FFF2-40B4-BE49-F238E27FC236}">
                      <a16:creationId xmlns:a16="http://schemas.microsoft.com/office/drawing/2014/main" id="{E32F7871-897E-CD4D-856A-5630EBC73D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08999" name="Group 390">
                  <a:extLst>
                    <a:ext uri="{FF2B5EF4-FFF2-40B4-BE49-F238E27FC236}">
                      <a16:creationId xmlns:a16="http://schemas.microsoft.com/office/drawing/2014/main" id="{7138929E-8589-3440-A134-23F25FC5F89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09000" name="TextBox 391">
                    <a:extLst>
                      <a:ext uri="{FF2B5EF4-FFF2-40B4-BE49-F238E27FC236}">
                        <a16:creationId xmlns:a16="http://schemas.microsoft.com/office/drawing/2014/main" id="{81A32A33-86CE-414A-B2BB-A69A781B663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1111</a:t>
                    </a:r>
                    <a:r>
                      <a:rPr lang="nn-NO" altLang="en-US" sz="1000" b="1">
                        <a:latin typeface="Courier" pitchFamily="2" charset="0"/>
                      </a:rPr>
                      <a:t>00</a:t>
                    </a: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10</a:t>
                    </a:r>
                    <a:r>
                      <a:rPr lang="nn-NO" altLang="en-US" sz="1000" b="1">
                        <a:latin typeface="Courier" pitchFamily="2" charset="0"/>
                      </a:rPr>
                      <a:t> 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08994" name="TextBox 381">
                <a:extLst>
                  <a:ext uri="{FF2B5EF4-FFF2-40B4-BE49-F238E27FC236}">
                    <a16:creationId xmlns:a16="http://schemas.microsoft.com/office/drawing/2014/main" id="{0B2B99F0-87ED-C646-A5CD-A8B118840E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8996" name="TextBox 384">
                <a:extLst>
                  <a:ext uri="{FF2B5EF4-FFF2-40B4-BE49-F238E27FC236}">
                    <a16:creationId xmlns:a16="http://schemas.microsoft.com/office/drawing/2014/main" id="{46F097D1-1304-AF40-8DB0-B90880588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8923" name="Freeform 15">
              <a:extLst>
                <a:ext uri="{FF2B5EF4-FFF2-40B4-BE49-F238E27FC236}">
                  <a16:creationId xmlns:a16="http://schemas.microsoft.com/office/drawing/2014/main" id="{EAFDD969-9C37-BA46-81FD-F7D821F959C7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08924" name="Freeform 15">
              <a:extLst>
                <a:ext uri="{FF2B5EF4-FFF2-40B4-BE49-F238E27FC236}">
                  <a16:creationId xmlns:a16="http://schemas.microsoft.com/office/drawing/2014/main" id="{DC5D9123-2DE5-7443-ADF9-E66A8EB23E7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931" name="TextBox 294">
              <a:extLst>
                <a:ext uri="{FF2B5EF4-FFF2-40B4-BE49-F238E27FC236}">
                  <a16:creationId xmlns:a16="http://schemas.microsoft.com/office/drawing/2014/main" id="{8F0D9272-BAD1-3A40-B256-71BAA213EB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933" name="TextBox 294">
              <a:extLst>
                <a:ext uri="{FF2B5EF4-FFF2-40B4-BE49-F238E27FC236}">
                  <a16:creationId xmlns:a16="http://schemas.microsoft.com/office/drawing/2014/main" id="{C3801BB8-D536-7846-870A-9B2B2E6520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08935" name="TextBox 294">
              <a:extLst>
                <a:ext uri="{FF2B5EF4-FFF2-40B4-BE49-F238E27FC236}">
                  <a16:creationId xmlns:a16="http://schemas.microsoft.com/office/drawing/2014/main" id="{C3984299-688F-E142-9A70-C24AC86C40D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08936" name="Group 1">
              <a:extLst>
                <a:ext uri="{FF2B5EF4-FFF2-40B4-BE49-F238E27FC236}">
                  <a16:creationId xmlns:a16="http://schemas.microsoft.com/office/drawing/2014/main" id="{617A637C-7161-D248-AF73-15564F01B8CF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08985" name="TextBox 483">
                <a:extLst>
                  <a:ext uri="{FF2B5EF4-FFF2-40B4-BE49-F238E27FC236}">
                    <a16:creationId xmlns:a16="http://schemas.microsoft.com/office/drawing/2014/main" id="{DEA90ABD-5DFE-AC40-933A-28631EA0FD6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08986" name="Group 43">
                <a:extLst>
                  <a:ext uri="{FF2B5EF4-FFF2-40B4-BE49-F238E27FC236}">
                    <a16:creationId xmlns:a16="http://schemas.microsoft.com/office/drawing/2014/main" id="{715A5E52-9354-CB40-A222-E33EF24052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08988" name="Group 38">
                  <a:extLst>
                    <a:ext uri="{FF2B5EF4-FFF2-40B4-BE49-F238E27FC236}">
                      <a16:creationId xmlns:a16="http://schemas.microsoft.com/office/drawing/2014/main" id="{F5836418-3E35-FC4F-9419-12FCA63367D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08991" name="TextBox 39">
                    <a:extLst>
                      <a:ext uri="{FF2B5EF4-FFF2-40B4-BE49-F238E27FC236}">
                        <a16:creationId xmlns:a16="http://schemas.microsoft.com/office/drawing/2014/main" id="{3DC04230-27B7-C24B-8B76-5A3256B667E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100100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08989" name="TextBox 41">
                  <a:extLst>
                    <a:ext uri="{FF2B5EF4-FFF2-40B4-BE49-F238E27FC236}">
                      <a16:creationId xmlns:a16="http://schemas.microsoft.com/office/drawing/2014/main" id="{21BE5CE3-58AB-5D45-86CE-29CBDD09F4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8938" name="TextBox 483">
              <a:extLst>
                <a:ext uri="{FF2B5EF4-FFF2-40B4-BE49-F238E27FC236}">
                  <a16:creationId xmlns:a16="http://schemas.microsoft.com/office/drawing/2014/main" id="{2F41644D-3453-F643-95FC-006569DD06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08940" name="Group 251">
              <a:extLst>
                <a:ext uri="{FF2B5EF4-FFF2-40B4-BE49-F238E27FC236}">
                  <a16:creationId xmlns:a16="http://schemas.microsoft.com/office/drawing/2014/main" id="{D029AB81-8A9F-074F-8A52-542A099844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08984" name="TextBox 314">
                <a:extLst>
                  <a:ext uri="{FF2B5EF4-FFF2-40B4-BE49-F238E27FC236}">
                    <a16:creationId xmlns:a16="http://schemas.microsoft.com/office/drawing/2014/main" id="{E76A7EF3-E9D5-C340-AEC2-B4A68F9356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08942" name="Group 225">
              <a:extLst>
                <a:ext uri="{FF2B5EF4-FFF2-40B4-BE49-F238E27FC236}">
                  <a16:creationId xmlns:a16="http://schemas.microsoft.com/office/drawing/2014/main" id="{65F84049-A6A4-B647-B1D9-C76EC5E85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08981" name="TextBox 380">
                <a:extLst>
                  <a:ext uri="{FF2B5EF4-FFF2-40B4-BE49-F238E27FC236}">
                    <a16:creationId xmlns:a16="http://schemas.microsoft.com/office/drawing/2014/main" id="{921BC2CB-2991-604B-8249-1560A58A17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3" name="Group 225">
              <a:extLst>
                <a:ext uri="{FF2B5EF4-FFF2-40B4-BE49-F238E27FC236}">
                  <a16:creationId xmlns:a16="http://schemas.microsoft.com/office/drawing/2014/main" id="{338F1F47-F9C7-F24A-A483-DAAD3B3384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08979" name="TextBox 380">
                <a:extLst>
                  <a:ext uri="{FF2B5EF4-FFF2-40B4-BE49-F238E27FC236}">
                    <a16:creationId xmlns:a16="http://schemas.microsoft.com/office/drawing/2014/main" id="{D1AC1A5B-5E45-284C-9780-7E6133CC0A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4" name="Group 225">
              <a:extLst>
                <a:ext uri="{FF2B5EF4-FFF2-40B4-BE49-F238E27FC236}">
                  <a16:creationId xmlns:a16="http://schemas.microsoft.com/office/drawing/2014/main" id="{70385A17-6F4E-4D4A-92FE-06EE6930F7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08977" name="TextBox 380">
                <a:extLst>
                  <a:ext uri="{FF2B5EF4-FFF2-40B4-BE49-F238E27FC236}">
                    <a16:creationId xmlns:a16="http://schemas.microsoft.com/office/drawing/2014/main" id="{7D6AFB1F-4A30-FB42-8BDD-33AC0F9FE8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5" name="Group 225">
              <a:extLst>
                <a:ext uri="{FF2B5EF4-FFF2-40B4-BE49-F238E27FC236}">
                  <a16:creationId xmlns:a16="http://schemas.microsoft.com/office/drawing/2014/main" id="{D7B39C89-6A0E-8B4A-AB9A-D3850144491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08975" name="TextBox 380">
                <a:extLst>
                  <a:ext uri="{FF2B5EF4-FFF2-40B4-BE49-F238E27FC236}">
                    <a16:creationId xmlns:a16="http://schemas.microsoft.com/office/drawing/2014/main" id="{B7F85CD3-BDDF-974A-BDBE-06AB316CE3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6" name="Group 225">
              <a:extLst>
                <a:ext uri="{FF2B5EF4-FFF2-40B4-BE49-F238E27FC236}">
                  <a16:creationId xmlns:a16="http://schemas.microsoft.com/office/drawing/2014/main" id="{88ADF173-21C1-1E4B-9AEA-6C4B8D9683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08973" name="TextBox 380">
                <a:extLst>
                  <a:ext uri="{FF2B5EF4-FFF2-40B4-BE49-F238E27FC236}">
                    <a16:creationId xmlns:a16="http://schemas.microsoft.com/office/drawing/2014/main" id="{B0561D43-4395-784F-8958-C766091D63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7" name="Group 3">
              <a:extLst>
                <a:ext uri="{FF2B5EF4-FFF2-40B4-BE49-F238E27FC236}">
                  <a16:creationId xmlns:a16="http://schemas.microsoft.com/office/drawing/2014/main" id="{46295C12-8804-9949-9599-8820A17191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8" name="Group 112">
              <a:extLst>
                <a:ext uri="{FF2B5EF4-FFF2-40B4-BE49-F238E27FC236}">
                  <a16:creationId xmlns:a16="http://schemas.microsoft.com/office/drawing/2014/main" id="{5ED28C35-7919-9743-B5D1-C26BB340F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08949" name="Group 5">
              <a:extLst>
                <a:ext uri="{FF2B5EF4-FFF2-40B4-BE49-F238E27FC236}">
                  <a16:creationId xmlns:a16="http://schemas.microsoft.com/office/drawing/2014/main" id="{B19D95DB-389D-0943-8E06-E31E018B9E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08959" name="TextBox 4">
                <a:extLst>
                  <a:ext uri="{FF2B5EF4-FFF2-40B4-BE49-F238E27FC236}">
                    <a16:creationId xmlns:a16="http://schemas.microsoft.com/office/drawing/2014/main" id="{271F9715-7E15-A348-8E49-8EBAE3E499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8952" name="TextBox 7">
              <a:extLst>
                <a:ext uri="{FF2B5EF4-FFF2-40B4-BE49-F238E27FC236}">
                  <a16:creationId xmlns:a16="http://schemas.microsoft.com/office/drawing/2014/main" id="{33F0766F-F695-F34A-B957-CE489B99181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08953" name="TextBox 124">
              <a:extLst>
                <a:ext uri="{FF2B5EF4-FFF2-40B4-BE49-F238E27FC236}">
                  <a16:creationId xmlns:a16="http://schemas.microsoft.com/office/drawing/2014/main" id="{94C569B2-E8AB-EF41-A578-158E181A71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8955" name="TextBox 8">
              <a:extLst>
                <a:ext uri="{FF2B5EF4-FFF2-40B4-BE49-F238E27FC236}">
                  <a16:creationId xmlns:a16="http://schemas.microsoft.com/office/drawing/2014/main" id="{A167B77C-30CF-C749-8ABA-DE5EEC20395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8957" name="TextBox 128">
              <a:extLst>
                <a:ext uri="{FF2B5EF4-FFF2-40B4-BE49-F238E27FC236}">
                  <a16:creationId xmlns:a16="http://schemas.microsoft.com/office/drawing/2014/main" id="{CCA44656-765E-2B42-B395-8A0FD1EDC53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08899" name="TextBox 134">
            <a:extLst>
              <a:ext uri="{FF2B5EF4-FFF2-40B4-BE49-F238E27FC236}">
                <a16:creationId xmlns:a16="http://schemas.microsoft.com/office/drawing/2014/main" id="{BB899276-EB54-074E-B05A-344F3E39E2C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>
            <a:off x="6503988" y="5276850"/>
            <a:ext cx="468312" cy="190500"/>
          </a:xfrm>
          <a:prstGeom prst="line">
            <a:avLst/>
          </a:prstGeom>
          <a:ln w="25400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070F1C5D-FEA1-8347-BAC8-F64B95523075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BRG</a:t>
            </a:r>
            <a:r>
              <a:rPr lang="en-US" altLang="en-US" sz="1000" b="1" dirty="0">
                <a:latin typeface="Courier" pitchFamily="2" charset="0"/>
              </a:rPr>
              <a:t>   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End</a:t>
            </a:r>
            <a:r>
              <a:rPr lang="en-US" altLang="en-US" sz="1000" b="1" dirty="0">
                <a:latin typeface="Courier" pitchFamily="2" charset="0"/>
              </a:rPr>
              <a:t>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STORE  [sum], B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08902" name="TextBox 10">
            <a:extLst>
              <a:ext uri="{FF2B5EF4-FFF2-40B4-BE49-F238E27FC236}">
                <a16:creationId xmlns:a16="http://schemas.microsoft.com/office/drawing/2014/main" id="{58968570-9D2F-9D45-BA7B-5B293277184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64376" y="3144839"/>
            <a:ext cx="221297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7030A0"/>
                </a:solidFill>
              </a:rPr>
              <a:t>Let’s assume that the</a:t>
            </a:r>
          </a:p>
          <a:p>
            <a:pPr algn="ctr"/>
            <a:r>
              <a:rPr lang="en-US" altLang="en-US">
                <a:solidFill>
                  <a:srgbClr val="7030A0"/>
                </a:solidFill>
              </a:rPr>
              <a:t>branch is taken this time.</a:t>
            </a:r>
          </a:p>
        </p:txBody>
      </p:sp>
      <p:sp>
        <p:nvSpPr>
          <p:cNvPr id="208903" name="TextBox 140">
            <a:extLst>
              <a:ext uri="{FF2B5EF4-FFF2-40B4-BE49-F238E27FC236}">
                <a16:creationId xmlns:a16="http://schemas.microsoft.com/office/drawing/2014/main" id="{A275A0D8-D13D-E54E-9933-63566BA39A8D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100100</a:t>
            </a:r>
          </a:p>
        </p:txBody>
      </p:sp>
      <p:sp>
        <p:nvSpPr>
          <p:cNvPr id="208904" name="TextBox 141">
            <a:extLst>
              <a:ext uri="{FF2B5EF4-FFF2-40B4-BE49-F238E27FC236}">
                <a16:creationId xmlns:a16="http://schemas.microsoft.com/office/drawing/2014/main" id="{E47851C2-5057-EB43-8A21-9BB3000F297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sp>
        <p:nvSpPr>
          <p:cNvPr id="208905" name="TextBox 142">
            <a:extLst>
              <a:ext uri="{FF2B5EF4-FFF2-40B4-BE49-F238E27FC236}">
                <a16:creationId xmlns:a16="http://schemas.microsoft.com/office/drawing/2014/main" id="{0DFC7914-FB9F-9C4E-8356-06E74DC791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101000</a:t>
            </a:r>
          </a:p>
        </p:txBody>
      </p:sp>
      <p:sp>
        <p:nvSpPr>
          <p:cNvPr id="208906" name="TextBox 143">
            <a:extLst>
              <a:ext uri="{FF2B5EF4-FFF2-40B4-BE49-F238E27FC236}">
                <a16:creationId xmlns:a16="http://schemas.microsoft.com/office/drawing/2014/main" id="{1AB59199-F671-D942-9CA8-4FE3BEC609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000011</a:t>
            </a:r>
          </a:p>
        </p:txBody>
      </p:sp>
      <p:sp>
        <p:nvSpPr>
          <p:cNvPr id="208907" name="TextBox 144">
            <a:extLst>
              <a:ext uri="{FF2B5EF4-FFF2-40B4-BE49-F238E27FC236}">
                <a16:creationId xmlns:a16="http://schemas.microsoft.com/office/drawing/2014/main" id="{5A7C4DB9-E42C-354D-B047-074167E73CF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100101</a:t>
            </a:r>
          </a:p>
        </p:txBody>
      </p:sp>
      <p:sp>
        <p:nvSpPr>
          <p:cNvPr id="208908" name="TextBox 126">
            <a:extLst>
              <a:ext uri="{FF2B5EF4-FFF2-40B4-BE49-F238E27FC236}">
                <a16:creationId xmlns:a16="http://schemas.microsoft.com/office/drawing/2014/main" id="{9A600072-A062-1C4A-BB5F-288478D1BF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</a:t>
            </a:r>
          </a:p>
        </p:txBody>
      </p:sp>
      <p:sp>
        <p:nvSpPr>
          <p:cNvPr id="208909" name="TextBox 128">
            <a:extLst>
              <a:ext uri="{FF2B5EF4-FFF2-40B4-BE49-F238E27FC236}">
                <a16:creationId xmlns:a16="http://schemas.microsoft.com/office/drawing/2014/main" id="{1A90692E-01C5-6D4C-9F6C-F7E09488539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945" name="TextBox 12">
            <a:extLst>
              <a:ext uri="{FF2B5EF4-FFF2-40B4-BE49-F238E27FC236}">
                <a16:creationId xmlns:a16="http://schemas.microsoft.com/office/drawing/2014/main" id="{108C101C-814F-B240-8DA9-B34DDBF17D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105900" y="6554789"/>
            <a:ext cx="95250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Helvetica" pitchFamily="2" charset="0"/>
              </a:rPr>
              <a:t>i281 CPU</a:t>
            </a:r>
          </a:p>
        </p:txBody>
      </p:sp>
      <p:grpSp>
        <p:nvGrpSpPr>
          <p:cNvPr id="210946" name="Group 9">
            <a:extLst>
              <a:ext uri="{FF2B5EF4-FFF2-40B4-BE49-F238E27FC236}">
                <a16:creationId xmlns:a16="http://schemas.microsoft.com/office/drawing/2014/main" id="{28A8D190-7E29-B145-B246-581E9C2ECBD3}"/>
              </a:ext>
            </a:extLst>
          </p:cNvPr>
          <p:cNvGrpSpPr>
            <a:grpSpLocks/>
          </p:cNvGrpSpPr>
          <p:nvPr/>
        </p:nvGrpSpPr>
        <p:grpSpPr bwMode="auto">
          <a:xfrm>
            <a:off x="1027114" y="61914"/>
            <a:ext cx="8872537" cy="6148387"/>
            <a:chOff x="112641" y="62157"/>
            <a:chExt cx="8872733" cy="6147833"/>
          </a:xfrm>
        </p:grpSpPr>
        <p:grpSp>
          <p:nvGrpSpPr>
            <p:cNvPr id="210957" name="Group 226">
              <a:extLst>
                <a:ext uri="{FF2B5EF4-FFF2-40B4-BE49-F238E27FC236}">
                  <a16:creationId xmlns:a16="http://schemas.microsoft.com/office/drawing/2014/main" id="{703378E3-189C-7445-BC37-495A2939B2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661" y="555625"/>
              <a:ext cx="248763" cy="288597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262" y="1212249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69" name="TextBox 379">
                <a:extLst>
                  <a:ext uri="{FF2B5EF4-FFF2-40B4-BE49-F238E27FC236}">
                    <a16:creationId xmlns:a16="http://schemas.microsoft.com/office/drawing/2014/main" id="{71A6CC36-6BE3-A540-84DB-0EC5C52DBA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0958" name="Group 227">
              <a:extLst>
                <a:ext uri="{FF2B5EF4-FFF2-40B4-BE49-F238E27FC236}">
                  <a16:creationId xmlns:a16="http://schemas.microsoft.com/office/drawing/2014/main" id="{78D9F6DD-8750-AA4F-B6E0-DDD3CC9F2E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221" y="1524561"/>
              <a:ext cx="248763" cy="288597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69978" y="1211600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67" name="TextBox 376">
                <a:extLst>
                  <a:ext uri="{FF2B5EF4-FFF2-40B4-BE49-F238E27FC236}">
                    <a16:creationId xmlns:a16="http://schemas.microsoft.com/office/drawing/2014/main" id="{AD13EBD5-114F-5540-916F-4EB04F41C1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0959" name="Group 228">
              <a:extLst>
                <a:ext uri="{FF2B5EF4-FFF2-40B4-BE49-F238E27FC236}">
                  <a16:creationId xmlns:a16="http://schemas.microsoft.com/office/drawing/2014/main" id="{CD58938A-9CBE-804E-A0D9-43CAF0F91D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688" y="1038297"/>
              <a:ext cx="312877" cy="288597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96" y="1212133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65" name="TextBox 374">
                <a:extLst>
                  <a:ext uri="{FF2B5EF4-FFF2-40B4-BE49-F238E27FC236}">
                    <a16:creationId xmlns:a16="http://schemas.microsoft.com/office/drawing/2014/main" id="{AD149C49-DFF4-FE42-A392-42E706219C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0960" name="Group 229">
              <a:extLst>
                <a:ext uri="{FF2B5EF4-FFF2-40B4-BE49-F238E27FC236}">
                  <a16:creationId xmlns:a16="http://schemas.microsoft.com/office/drawing/2014/main" id="{571F3BC7-B300-E944-A1CB-23FE83A46A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5376" y="800985"/>
              <a:ext cx="312877" cy="288597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74" y="940424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63" name="TextBox 372">
                <a:extLst>
                  <a:ext uri="{FF2B5EF4-FFF2-40B4-BE49-F238E27FC236}">
                    <a16:creationId xmlns:a16="http://schemas.microsoft.com/office/drawing/2014/main" id="{9F5011D7-8FC5-F143-94ED-42923E16E7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0961" name="Group 230">
              <a:extLst>
                <a:ext uri="{FF2B5EF4-FFF2-40B4-BE49-F238E27FC236}">
                  <a16:creationId xmlns:a16="http://schemas.microsoft.com/office/drawing/2014/main" id="{0CB1ACE2-D9C6-5F4B-90C5-9A231129B3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664" y="797267"/>
              <a:ext cx="508426" cy="288597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09" y="940968"/>
                <a:ext cx="76209" cy="11744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61" name="TextBox 370">
                <a:extLst>
                  <a:ext uri="{FF2B5EF4-FFF2-40B4-BE49-F238E27FC236}">
                    <a16:creationId xmlns:a16="http://schemas.microsoft.com/office/drawing/2014/main" id="{A2BD4D64-EFBF-8C4F-AFDB-6BF271080D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10962" name="Group 232">
              <a:extLst>
                <a:ext uri="{FF2B5EF4-FFF2-40B4-BE49-F238E27FC236}">
                  <a16:creationId xmlns:a16="http://schemas.microsoft.com/office/drawing/2014/main" id="{DC1091F4-6E61-094B-879C-943B4622E0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30512" y="1218276"/>
              <a:ext cx="492183" cy="246221"/>
              <a:chOff x="8545730" y="1271404"/>
              <a:chExt cx="492229" cy="246178"/>
            </a:xfrm>
          </p:grpSpPr>
          <p:sp>
            <p:nvSpPr>
              <p:cNvPr id="211058" name="TextBox 367">
                <a:extLst>
                  <a:ext uri="{FF2B5EF4-FFF2-40B4-BE49-F238E27FC236}">
                    <a16:creationId xmlns:a16="http://schemas.microsoft.com/office/drawing/2014/main" id="{08DE198A-5239-FB43-BE37-2420B6FD52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50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19" y="1401022"/>
                <a:ext cx="128602" cy="109508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 bwMode="auto">
            <a:xfrm rot="5400000" flipH="1">
              <a:off x="498413" y="639937"/>
              <a:ext cx="6349" cy="30798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853452"/>
                <a:gd name="connsiteY0" fmla="*/ 600 h 1295044"/>
                <a:gd name="connsiteX1" fmla="*/ 2744893 w 2853452"/>
                <a:gd name="connsiteY1" fmla="*/ 0 h 1295044"/>
                <a:gd name="connsiteX2" fmla="*/ 2303335 w 2853452"/>
                <a:gd name="connsiteY2" fmla="*/ 1295044 h 1295044"/>
                <a:gd name="connsiteX3" fmla="*/ 2303407 w 2853452"/>
                <a:gd name="connsiteY3" fmla="*/ 1240752 h 1295044"/>
                <a:gd name="connsiteX0" fmla="*/ 441702 w 550261"/>
                <a:gd name="connsiteY0" fmla="*/ 0 h 1295044"/>
                <a:gd name="connsiteX1" fmla="*/ 144 w 550261"/>
                <a:gd name="connsiteY1" fmla="*/ 1295044 h 1295044"/>
                <a:gd name="connsiteX2" fmla="*/ 216 w 550261"/>
                <a:gd name="connsiteY2" fmla="*/ 1240752 h 1295044"/>
                <a:gd name="connsiteX0" fmla="*/ 144 w 359"/>
                <a:gd name="connsiteY0" fmla="*/ 54292 h 54292"/>
                <a:gd name="connsiteX1" fmla="*/ 216 w 359"/>
                <a:gd name="connsiteY1" fmla="*/ 0 h 54292"/>
                <a:gd name="connsiteX0" fmla="*/ 4011 w 10020"/>
                <a:gd name="connsiteY0" fmla="*/ 10000 h 10000"/>
                <a:gd name="connsiteX1" fmla="*/ 6017 w 10020"/>
                <a:gd name="connsiteY1" fmla="*/ 0 h 10000"/>
                <a:gd name="connsiteX0" fmla="*/ 7 w 2012"/>
                <a:gd name="connsiteY0" fmla="*/ 10000 h 10000"/>
                <a:gd name="connsiteX1" fmla="*/ 2013 w 2012"/>
                <a:gd name="connsiteY1" fmla="*/ 0 h 10000"/>
                <a:gd name="connsiteX0" fmla="*/ 1258204 w 1258252"/>
                <a:gd name="connsiteY0" fmla="*/ 9800 h 9800"/>
                <a:gd name="connsiteX1" fmla="*/ 5 w 1258252"/>
                <a:gd name="connsiteY1" fmla="*/ 0 h 9800"/>
                <a:gd name="connsiteX0" fmla="*/ 0 w 10158"/>
                <a:gd name="connsiteY0" fmla="*/ 10000 h 10000"/>
                <a:gd name="connsiteX1" fmla="*/ 10158 w 10158"/>
                <a:gd name="connsiteY1" fmla="*/ 0 h 10000"/>
                <a:gd name="connsiteX0" fmla="*/ 4960 w 4960"/>
                <a:gd name="connsiteY0" fmla="*/ 10000 h 10000"/>
                <a:gd name="connsiteX1" fmla="*/ 0 w 4960"/>
                <a:gd name="connsiteY1" fmla="*/ 0 h 10000"/>
                <a:gd name="connsiteX0" fmla="*/ 0 w 10322"/>
                <a:gd name="connsiteY0" fmla="*/ 9796 h 9796"/>
                <a:gd name="connsiteX1" fmla="*/ 10322 w 10322"/>
                <a:gd name="connsiteY1" fmla="*/ 0 h 9796"/>
                <a:gd name="connsiteX0" fmla="*/ 1 w 10002"/>
                <a:gd name="connsiteY0" fmla="*/ 9799 h 9799"/>
                <a:gd name="connsiteX1" fmla="*/ 10002 w 10002"/>
                <a:gd name="connsiteY1" fmla="*/ 0 h 979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002" h="9799">
                  <a:moveTo>
                    <a:pt x="1" y="9799"/>
                  </a:moveTo>
                  <a:lnTo>
                    <a:pt x="10002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09819" y="1035206"/>
              <a:ext cx="1006497" cy="0"/>
            </a:xfrm>
            <a:prstGeom prst="line">
              <a:avLst/>
            </a:prstGeom>
            <a:ln w="381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854314" y="1001872"/>
              <a:ext cx="80965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 bwMode="auto">
            <a:xfrm rot="5400000" flipV="1">
              <a:off x="1986911" y="1940711"/>
              <a:ext cx="3311227" cy="14906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970 w 2483970"/>
                <a:gd name="connsiteY0" fmla="*/ 548981 h 548981"/>
                <a:gd name="connsiteX1" fmla="*/ 985056 w 2483970"/>
                <a:gd name="connsiteY1" fmla="*/ 548379 h 548981"/>
                <a:gd name="connsiteX2" fmla="*/ 522840 w 2483970"/>
                <a:gd name="connsiteY2" fmla="*/ 1939 h 548981"/>
                <a:gd name="connsiteX3" fmla="*/ 0 w 2483970"/>
                <a:gd name="connsiteY3" fmla="*/ 0 h 548981"/>
                <a:gd name="connsiteX0" fmla="*/ 1635827 w 1635827"/>
                <a:gd name="connsiteY0" fmla="*/ 548982 h 548982"/>
                <a:gd name="connsiteX1" fmla="*/ 985056 w 1635827"/>
                <a:gd name="connsiteY1" fmla="*/ 548379 h 548982"/>
                <a:gd name="connsiteX2" fmla="*/ 522840 w 1635827"/>
                <a:gd name="connsiteY2" fmla="*/ 1939 h 548982"/>
                <a:gd name="connsiteX3" fmla="*/ 0 w 1635827"/>
                <a:gd name="connsiteY3" fmla="*/ 0 h 548982"/>
                <a:gd name="connsiteX0" fmla="*/ 1724176 w 1724176"/>
                <a:gd name="connsiteY0" fmla="*/ 552097 h 552097"/>
                <a:gd name="connsiteX1" fmla="*/ 985056 w 1724176"/>
                <a:gd name="connsiteY1" fmla="*/ 548379 h 552097"/>
                <a:gd name="connsiteX2" fmla="*/ 522840 w 1724176"/>
                <a:gd name="connsiteY2" fmla="*/ 1939 h 552097"/>
                <a:gd name="connsiteX3" fmla="*/ 0 w 1724176"/>
                <a:gd name="connsiteY3" fmla="*/ 0 h 552097"/>
                <a:gd name="connsiteX0" fmla="*/ 1727236 w 1727236"/>
                <a:gd name="connsiteY0" fmla="*/ 545629 h 548379"/>
                <a:gd name="connsiteX1" fmla="*/ 985056 w 1727236"/>
                <a:gd name="connsiteY1" fmla="*/ 548379 h 548379"/>
                <a:gd name="connsiteX2" fmla="*/ 522840 w 1727236"/>
                <a:gd name="connsiteY2" fmla="*/ 1939 h 548379"/>
                <a:gd name="connsiteX3" fmla="*/ 0 w 1727236"/>
                <a:gd name="connsiteY3" fmla="*/ 0 h 5483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727236" h="548379">
                  <a:moveTo>
                    <a:pt x="1727236" y="545629"/>
                  </a:move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 bwMode="auto">
            <a:xfrm rot="5400000">
              <a:off x="2351315" y="-208164"/>
              <a:ext cx="4452536" cy="83837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2405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145663 w 2578901"/>
                <a:gd name="connsiteY0" fmla="*/ 113719 h 1301016"/>
                <a:gd name="connsiteX1" fmla="*/ 2156717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63 w 2578901"/>
                <a:gd name="connsiteY0" fmla="*/ 113719 h 1301016"/>
                <a:gd name="connsiteX1" fmla="*/ 2146904 w 2578901"/>
                <a:gd name="connsiteY1" fmla="*/ 0 h 1301016"/>
                <a:gd name="connsiteX2" fmla="*/ 2575589 w 2578901"/>
                <a:gd name="connsiteY2" fmla="*/ 1414 h 1301016"/>
                <a:gd name="connsiteX3" fmla="*/ 2578901 w 2578901"/>
                <a:gd name="connsiteY3" fmla="*/ 1300511 h 1301016"/>
                <a:gd name="connsiteX4" fmla="*/ 60 w 2578901"/>
                <a:gd name="connsiteY4" fmla="*/ 1301016 h 1301016"/>
                <a:gd name="connsiteX5" fmla="*/ 2120 w 2578901"/>
                <a:gd name="connsiteY5" fmla="*/ 1216281 h 1301016"/>
                <a:gd name="connsiteX0" fmla="*/ 2145628 w 2578866"/>
                <a:gd name="connsiteY0" fmla="*/ 113719 h 1301016"/>
                <a:gd name="connsiteX1" fmla="*/ 2146869 w 2578866"/>
                <a:gd name="connsiteY1" fmla="*/ 0 h 1301016"/>
                <a:gd name="connsiteX2" fmla="*/ 2575554 w 2578866"/>
                <a:gd name="connsiteY2" fmla="*/ 1414 h 1301016"/>
                <a:gd name="connsiteX3" fmla="*/ 2578866 w 2578866"/>
                <a:gd name="connsiteY3" fmla="*/ 1300511 h 1301016"/>
                <a:gd name="connsiteX4" fmla="*/ 25 w 2578866"/>
                <a:gd name="connsiteY4" fmla="*/ 1301016 h 1301016"/>
                <a:gd name="connsiteX5" fmla="*/ 6994 w 2578866"/>
                <a:gd name="connsiteY5" fmla="*/ 1257010 h 1301016"/>
                <a:gd name="connsiteX0" fmla="*/ 2145662 w 2578900"/>
                <a:gd name="connsiteY0" fmla="*/ 113719 h 1301016"/>
                <a:gd name="connsiteX1" fmla="*/ 2146903 w 2578900"/>
                <a:gd name="connsiteY1" fmla="*/ 0 h 1301016"/>
                <a:gd name="connsiteX2" fmla="*/ 2575588 w 2578900"/>
                <a:gd name="connsiteY2" fmla="*/ 1414 h 1301016"/>
                <a:gd name="connsiteX3" fmla="*/ 2578900 w 2578900"/>
                <a:gd name="connsiteY3" fmla="*/ 1300511 h 1301016"/>
                <a:gd name="connsiteX4" fmla="*/ 59 w 2578900"/>
                <a:gd name="connsiteY4" fmla="*/ 1301016 h 1301016"/>
                <a:gd name="connsiteX5" fmla="*/ 2122 w 2578900"/>
                <a:gd name="connsiteY5" fmla="*/ 1258324 h 1301016"/>
                <a:gd name="connsiteX0" fmla="*/ 2147196 w 2580434"/>
                <a:gd name="connsiteY0" fmla="*/ 113719 h 1301016"/>
                <a:gd name="connsiteX1" fmla="*/ 2148437 w 2580434"/>
                <a:gd name="connsiteY1" fmla="*/ 0 h 1301016"/>
                <a:gd name="connsiteX2" fmla="*/ 2577122 w 2580434"/>
                <a:gd name="connsiteY2" fmla="*/ 1414 h 1301016"/>
                <a:gd name="connsiteX3" fmla="*/ 2580434 w 2580434"/>
                <a:gd name="connsiteY3" fmla="*/ 1300511 h 1301016"/>
                <a:gd name="connsiteX4" fmla="*/ 1593 w 2580434"/>
                <a:gd name="connsiteY4" fmla="*/ 1301016 h 1301016"/>
                <a:gd name="connsiteX5" fmla="*/ 0 w 2580434"/>
                <a:gd name="connsiteY5" fmla="*/ 1260281 h 13010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80434" h="1301016">
                  <a:moveTo>
                    <a:pt x="2147196" y="113719"/>
                  </a:moveTo>
                  <a:cubicBezTo>
                    <a:pt x="2147610" y="75813"/>
                    <a:pt x="2148023" y="37906"/>
                    <a:pt x="2148437" y="0"/>
                  </a:cubicBezTo>
                  <a:lnTo>
                    <a:pt x="2577122" y="1414"/>
                  </a:lnTo>
                  <a:cubicBezTo>
                    <a:pt x="2577260" y="427639"/>
                    <a:pt x="2580296" y="874286"/>
                    <a:pt x="2580434" y="1300511"/>
                  </a:cubicBezTo>
                  <a:lnTo>
                    <a:pt x="1593" y="1301016"/>
                  </a:lnTo>
                  <a:cubicBezTo>
                    <a:pt x="1068" y="1268445"/>
                    <a:pt x="525" y="1292852"/>
                    <a:pt x="0" y="1260281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5" name="Trapezoid 109">
              <a:extLst>
                <a:ext uri="{FF2B5EF4-FFF2-40B4-BE49-F238E27FC236}">
                  <a16:creationId xmlns:a16="http://schemas.microsoft.com/office/drawing/2014/main" id="{90454B08-3B6C-EC42-B3DB-DBCA4651D8EC}"/>
                </a:ext>
              </a:extLst>
            </p:cNvPr>
            <p:cNvSpPr/>
            <p:nvPr/>
          </p:nvSpPr>
          <p:spPr bwMode="auto">
            <a:xfrm rot="5400000">
              <a:off x="415860" y="1038355"/>
              <a:ext cx="1587" cy="4746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094737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955893 h 1955893"/>
                <a:gd name="connsiteX1" fmla="*/ 14217988 w 14217987"/>
                <a:gd name="connsiteY1" fmla="*/ 1950339 h 1955893"/>
                <a:gd name="connsiteX2" fmla="*/ 14085865 w 14217987"/>
                <a:gd name="connsiteY2" fmla="*/ 181213 h 1955893"/>
                <a:gd name="connsiteX3" fmla="*/ 11094737 w 14217987"/>
                <a:gd name="connsiteY3" fmla="*/ 181718 h 1955893"/>
                <a:gd name="connsiteX4" fmla="*/ 11093163 w 14217987"/>
                <a:gd name="connsiteY4" fmla="*/ 0 h 1955893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3" fmla="*/ 11094737 w 14217987"/>
                <a:gd name="connsiteY3" fmla="*/ 505 h 1774680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085865 w 14217987"/>
                <a:gd name="connsiteY2" fmla="*/ 65328 h 1840008"/>
                <a:gd name="connsiteX3" fmla="*/ 11623525 w 14217987"/>
                <a:gd name="connsiteY3" fmla="*/ 0 h 1840008"/>
                <a:gd name="connsiteX0" fmla="*/ -1 w 14217987"/>
                <a:gd name="connsiteY0" fmla="*/ 1840008 h 1840008"/>
                <a:gd name="connsiteX1" fmla="*/ 14217988 w 14217987"/>
                <a:gd name="connsiteY1" fmla="*/ 1834454 h 1840008"/>
                <a:gd name="connsiteX2" fmla="*/ 14195273 w 14217987"/>
                <a:gd name="connsiteY2" fmla="*/ 1846 h 1840008"/>
                <a:gd name="connsiteX3" fmla="*/ 11623525 w 14217987"/>
                <a:gd name="connsiteY3" fmla="*/ 0 h 1840008"/>
                <a:gd name="connsiteX0" fmla="*/ 28529 w 14246517"/>
                <a:gd name="connsiteY0" fmla="*/ 1840008 h 1840008"/>
                <a:gd name="connsiteX1" fmla="*/ 0 w 14246517"/>
                <a:gd name="connsiteY1" fmla="*/ 1838502 h 1840008"/>
                <a:gd name="connsiteX2" fmla="*/ 14246518 w 14246517"/>
                <a:gd name="connsiteY2" fmla="*/ 1834454 h 1840008"/>
                <a:gd name="connsiteX3" fmla="*/ 14223803 w 14246517"/>
                <a:gd name="connsiteY3" fmla="*/ 1846 h 1840008"/>
                <a:gd name="connsiteX4" fmla="*/ 11652055 w 14246517"/>
                <a:gd name="connsiteY4" fmla="*/ 0 h 1840008"/>
                <a:gd name="connsiteX0" fmla="*/ -1 w 14217987"/>
                <a:gd name="connsiteY0" fmla="*/ 1840008 h 1840008"/>
                <a:gd name="connsiteX1" fmla="*/ 463782 w 14217987"/>
                <a:gd name="connsiteY1" fmla="*/ 1744455 h 1840008"/>
                <a:gd name="connsiteX2" fmla="*/ 14217988 w 14217987"/>
                <a:gd name="connsiteY2" fmla="*/ 1834454 h 1840008"/>
                <a:gd name="connsiteX3" fmla="*/ 14195273 w 14217987"/>
                <a:gd name="connsiteY3" fmla="*/ 1846 h 1840008"/>
                <a:gd name="connsiteX4" fmla="*/ 11623525 w 14217987"/>
                <a:gd name="connsiteY4" fmla="*/ 0 h 1840008"/>
                <a:gd name="connsiteX0" fmla="*/ 1 w 14236220"/>
                <a:gd name="connsiteY0" fmla="*/ 1684830 h 1834454"/>
                <a:gd name="connsiteX1" fmla="*/ 482015 w 14236220"/>
                <a:gd name="connsiteY1" fmla="*/ 1744455 h 1834454"/>
                <a:gd name="connsiteX2" fmla="*/ 14236221 w 14236220"/>
                <a:gd name="connsiteY2" fmla="*/ 1834454 h 1834454"/>
                <a:gd name="connsiteX3" fmla="*/ 14213506 w 14236220"/>
                <a:gd name="connsiteY3" fmla="*/ 1846 h 1834454"/>
                <a:gd name="connsiteX4" fmla="*/ 11641758 w 14236220"/>
                <a:gd name="connsiteY4" fmla="*/ 0 h 1834454"/>
                <a:gd name="connsiteX0" fmla="*/ 1 w 14236220"/>
                <a:gd name="connsiteY0" fmla="*/ 1684830 h 1857312"/>
                <a:gd name="connsiteX1" fmla="*/ 26169 w 14236220"/>
                <a:gd name="connsiteY1" fmla="*/ 1857312 h 1857312"/>
                <a:gd name="connsiteX2" fmla="*/ 14236221 w 14236220"/>
                <a:gd name="connsiteY2" fmla="*/ 1834454 h 1857312"/>
                <a:gd name="connsiteX3" fmla="*/ 14213506 w 14236220"/>
                <a:gd name="connsiteY3" fmla="*/ 1846 h 1857312"/>
                <a:gd name="connsiteX4" fmla="*/ 11641758 w 14236220"/>
                <a:gd name="connsiteY4" fmla="*/ 0 h 1857312"/>
                <a:gd name="connsiteX0" fmla="*/ 1 w 14236220"/>
                <a:gd name="connsiteY0" fmla="*/ 1684830 h 1845556"/>
                <a:gd name="connsiteX1" fmla="*/ 62635 w 14236220"/>
                <a:gd name="connsiteY1" fmla="*/ 1845556 h 1845556"/>
                <a:gd name="connsiteX2" fmla="*/ 14236221 w 14236220"/>
                <a:gd name="connsiteY2" fmla="*/ 1834454 h 1845556"/>
                <a:gd name="connsiteX3" fmla="*/ 14213506 w 14236220"/>
                <a:gd name="connsiteY3" fmla="*/ 1846 h 1845556"/>
                <a:gd name="connsiteX4" fmla="*/ 11641758 w 14236220"/>
                <a:gd name="connsiteY4" fmla="*/ 0 h 1845556"/>
                <a:gd name="connsiteX0" fmla="*/ 10298 w 14246517"/>
                <a:gd name="connsiteY0" fmla="*/ 1684830 h 1843205"/>
                <a:gd name="connsiteX1" fmla="*/ -1 w 14246517"/>
                <a:gd name="connsiteY1" fmla="*/ 1843205 h 1843205"/>
                <a:gd name="connsiteX2" fmla="*/ 14246518 w 14246517"/>
                <a:gd name="connsiteY2" fmla="*/ 1834454 h 1843205"/>
                <a:gd name="connsiteX3" fmla="*/ 14223803 w 14246517"/>
                <a:gd name="connsiteY3" fmla="*/ 1846 h 1843205"/>
                <a:gd name="connsiteX4" fmla="*/ 11652055 w 14246517"/>
                <a:gd name="connsiteY4" fmla="*/ 0 h 1843205"/>
                <a:gd name="connsiteX0" fmla="*/ 10298 w 14266087"/>
                <a:gd name="connsiteY0" fmla="*/ 1684830 h 1843205"/>
                <a:gd name="connsiteX1" fmla="*/ -1 w 14266087"/>
                <a:gd name="connsiteY1" fmla="*/ 1843205 h 1843205"/>
                <a:gd name="connsiteX2" fmla="*/ 14266087 w 14266087"/>
                <a:gd name="connsiteY2" fmla="*/ 1842024 h 1843205"/>
                <a:gd name="connsiteX3" fmla="*/ 14223803 w 14266087"/>
                <a:gd name="connsiteY3" fmla="*/ 1846 h 1843205"/>
                <a:gd name="connsiteX4" fmla="*/ 11652055 w 14266087"/>
                <a:gd name="connsiteY4" fmla="*/ 0 h 1843205"/>
                <a:gd name="connsiteX0" fmla="*/ 10298 w 14266087"/>
                <a:gd name="connsiteY0" fmla="*/ 1687178 h 1845553"/>
                <a:gd name="connsiteX1" fmla="*/ -1 w 14266087"/>
                <a:gd name="connsiteY1" fmla="*/ 1845553 h 1845553"/>
                <a:gd name="connsiteX2" fmla="*/ 14266087 w 14266087"/>
                <a:gd name="connsiteY2" fmla="*/ 1844372 h 1845553"/>
                <a:gd name="connsiteX3" fmla="*/ 14223810 w 14266087"/>
                <a:gd name="connsiteY3" fmla="*/ 0 h 1845553"/>
                <a:gd name="connsiteX4" fmla="*/ 11652055 w 14266087"/>
                <a:gd name="connsiteY4" fmla="*/ 2348 h 1845553"/>
                <a:gd name="connsiteX0" fmla="*/ 10298 w 14288866"/>
                <a:gd name="connsiteY0" fmla="*/ 1684830 h 1843205"/>
                <a:gd name="connsiteX1" fmla="*/ -1 w 14288866"/>
                <a:gd name="connsiteY1" fmla="*/ 1843205 h 1843205"/>
                <a:gd name="connsiteX2" fmla="*/ 14266087 w 14288866"/>
                <a:gd name="connsiteY2" fmla="*/ 1842024 h 1843205"/>
                <a:gd name="connsiteX3" fmla="*/ 14288867 w 14288866"/>
                <a:gd name="connsiteY3" fmla="*/ 8137 h 1843205"/>
                <a:gd name="connsiteX4" fmla="*/ 11652055 w 14288866"/>
                <a:gd name="connsiteY4" fmla="*/ 0 h 1843205"/>
                <a:gd name="connsiteX0" fmla="*/ 10298 w 14272615"/>
                <a:gd name="connsiteY0" fmla="*/ 1684830 h 1843205"/>
                <a:gd name="connsiteX1" fmla="*/ -1 w 14272615"/>
                <a:gd name="connsiteY1" fmla="*/ 1843205 h 1843205"/>
                <a:gd name="connsiteX2" fmla="*/ 14266087 w 14272615"/>
                <a:gd name="connsiteY2" fmla="*/ 1842024 h 1843205"/>
                <a:gd name="connsiteX3" fmla="*/ 14272614 w 14272615"/>
                <a:gd name="connsiteY3" fmla="*/ 1846 h 1843205"/>
                <a:gd name="connsiteX4" fmla="*/ 11652055 w 14272615"/>
                <a:gd name="connsiteY4" fmla="*/ 0 h 1843205"/>
                <a:gd name="connsiteX0" fmla="*/ 10298 w 14288887"/>
                <a:gd name="connsiteY0" fmla="*/ 1687178 h 1845553"/>
                <a:gd name="connsiteX1" fmla="*/ -1 w 14288887"/>
                <a:gd name="connsiteY1" fmla="*/ 1845553 h 1845553"/>
                <a:gd name="connsiteX2" fmla="*/ 14266087 w 14288887"/>
                <a:gd name="connsiteY2" fmla="*/ 1844372 h 1845553"/>
                <a:gd name="connsiteX3" fmla="*/ 14288886 w 14288887"/>
                <a:gd name="connsiteY3" fmla="*/ 0 h 1845553"/>
                <a:gd name="connsiteX4" fmla="*/ 11652055 w 14288887"/>
                <a:gd name="connsiteY4" fmla="*/ 2348 h 1845553"/>
                <a:gd name="connsiteX0" fmla="*/ 10298 w 14305159"/>
                <a:gd name="connsiteY0" fmla="*/ 1684830 h 1843205"/>
                <a:gd name="connsiteX1" fmla="*/ -1 w 14305159"/>
                <a:gd name="connsiteY1" fmla="*/ 1843205 h 1843205"/>
                <a:gd name="connsiteX2" fmla="*/ 14266087 w 14305159"/>
                <a:gd name="connsiteY2" fmla="*/ 1842024 h 1843205"/>
                <a:gd name="connsiteX3" fmla="*/ 14305158 w 14305159"/>
                <a:gd name="connsiteY3" fmla="*/ 1846 h 1843205"/>
                <a:gd name="connsiteX4" fmla="*/ 11652055 w 14305159"/>
                <a:gd name="connsiteY4" fmla="*/ 0 h 1843205"/>
                <a:gd name="connsiteX0" fmla="*/ 10298 w 14272641"/>
                <a:gd name="connsiteY0" fmla="*/ 1685081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94867"/>
                <a:gd name="connsiteY0" fmla="*/ 1682984 h 1843456"/>
                <a:gd name="connsiteX1" fmla="*/ 22225 w 14294867"/>
                <a:gd name="connsiteY1" fmla="*/ 1843456 h 1843456"/>
                <a:gd name="connsiteX2" fmla="*/ 14288313 w 14294867"/>
                <a:gd name="connsiteY2" fmla="*/ 1842275 h 1843456"/>
                <a:gd name="connsiteX3" fmla="*/ 14294866 w 14294867"/>
                <a:gd name="connsiteY3" fmla="*/ 0 h 1843456"/>
                <a:gd name="connsiteX4" fmla="*/ 11674281 w 14294867"/>
                <a:gd name="connsiteY4" fmla="*/ 251 h 1843456"/>
                <a:gd name="connsiteX0" fmla="*/ 26563 w 14272641"/>
                <a:gd name="connsiteY0" fmla="*/ 1682984 h 1843456"/>
                <a:gd name="connsiteX1" fmla="*/ -1 w 14272641"/>
                <a:gd name="connsiteY1" fmla="*/ 1843456 h 1843456"/>
                <a:gd name="connsiteX2" fmla="*/ 14266087 w 14272641"/>
                <a:gd name="connsiteY2" fmla="*/ 1842275 h 1843456"/>
                <a:gd name="connsiteX3" fmla="*/ 14272640 w 14272641"/>
                <a:gd name="connsiteY3" fmla="*/ 0 h 1843456"/>
                <a:gd name="connsiteX4" fmla="*/ 11652055 w 14272641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4" fmla="*/ 11658017 w 14278603"/>
                <a:gd name="connsiteY4" fmla="*/ 251 h 1843456"/>
                <a:gd name="connsiteX0" fmla="*/ 1 w 14278603"/>
                <a:gd name="connsiteY0" fmla="*/ 1687178 h 1843456"/>
                <a:gd name="connsiteX1" fmla="*/ 5961 w 14278603"/>
                <a:gd name="connsiteY1" fmla="*/ 1843456 h 1843456"/>
                <a:gd name="connsiteX2" fmla="*/ 14272049 w 14278603"/>
                <a:gd name="connsiteY2" fmla="*/ 1842275 h 1843456"/>
                <a:gd name="connsiteX3" fmla="*/ 14278602 w 14278603"/>
                <a:gd name="connsiteY3" fmla="*/ 0 h 1843456"/>
                <a:gd name="connsiteX0" fmla="*/ 1 w 14272049"/>
                <a:gd name="connsiteY0" fmla="*/ 0 h 156278"/>
                <a:gd name="connsiteX1" fmla="*/ 5961 w 14272049"/>
                <a:gd name="connsiteY1" fmla="*/ 156278 h 156278"/>
                <a:gd name="connsiteX2" fmla="*/ 14272049 w 14272049"/>
                <a:gd name="connsiteY2" fmla="*/ 155097 h 156278"/>
                <a:gd name="connsiteX0" fmla="*/ 1 w 5962"/>
                <a:gd name="connsiteY0" fmla="*/ 0 h 156278"/>
                <a:gd name="connsiteX1" fmla="*/ 5961 w 5962"/>
                <a:gd name="connsiteY1" fmla="*/ 156278 h 15627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5962" h="156278">
                  <a:moveTo>
                    <a:pt x="1" y="0"/>
                  </a:moveTo>
                  <a:lnTo>
                    <a:pt x="5961" y="156278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0969" name="Group 358">
              <a:extLst>
                <a:ext uri="{FF2B5EF4-FFF2-40B4-BE49-F238E27FC236}">
                  <a16:creationId xmlns:a16="http://schemas.microsoft.com/office/drawing/2014/main" id="{2D9FA951-90ED-4942-B767-71F25F3FC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8377" y="190879"/>
              <a:ext cx="2153167" cy="2198144"/>
              <a:chOff x="449771" y="230947"/>
              <a:chExt cx="2153005" cy="2198275"/>
            </a:xfrm>
          </p:grpSpPr>
          <p:grpSp>
            <p:nvGrpSpPr>
              <p:cNvPr id="211040" name="Group 377">
                <a:extLst>
                  <a:ext uri="{FF2B5EF4-FFF2-40B4-BE49-F238E27FC236}">
                    <a16:creationId xmlns:a16="http://schemas.microsoft.com/office/drawing/2014/main" id="{A4353E25-AF36-0E45-BBA0-B233B64D13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11045" name="TextBox 7">
                  <a:extLst>
                    <a:ext uri="{FF2B5EF4-FFF2-40B4-BE49-F238E27FC236}">
                      <a16:creationId xmlns:a16="http://schemas.microsoft.com/office/drawing/2014/main" id="{68EB4C39-2A8D-7846-A17B-C728192E02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chemeClr val="tx1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</a:t>
                  </a:r>
                  <a:r>
                    <a:rPr lang="en-US" altLang="en-US" sz="800" b="1">
                      <a:solidFill>
                        <a:srgbClr val="C00000"/>
                      </a:solidFill>
                      <a:latin typeface="Courier" pitchFamily="2" charset="0"/>
                    </a:rPr>
                    <a:t>101000</a:t>
                  </a:r>
                </a:p>
              </p:txBody>
            </p:sp>
            <p:grpSp>
              <p:nvGrpSpPr>
                <p:cNvPr id="211046" name="Group 390">
                  <a:extLst>
                    <a:ext uri="{FF2B5EF4-FFF2-40B4-BE49-F238E27FC236}">
                      <a16:creationId xmlns:a16="http://schemas.microsoft.com/office/drawing/2014/main" id="{3562098D-698F-E443-AB84-FB0202C3D8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11047" name="TextBox 391">
                    <a:extLst>
                      <a:ext uri="{FF2B5EF4-FFF2-40B4-BE49-F238E27FC236}">
                        <a16:creationId xmlns:a16="http://schemas.microsoft.com/office/drawing/2014/main" id="{78252C03-43A0-1143-BFA9-E5162E1153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</a:t>
                    </a:r>
                    <a:r>
                      <a:rPr lang="nn-NO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 b="1">
                        <a:solidFill>
                          <a:srgbClr val="FF0000"/>
                        </a:solidFill>
                        <a:latin typeface="Courier" pitchFamily="2" charset="0"/>
                      </a:rPr>
                      <a:t>1010</a:t>
                    </a:r>
                    <a:r>
                      <a:rPr lang="nn-NO" altLang="en-US" sz="1000" b="1">
                        <a:solidFill>
                          <a:srgbClr val="1700FF"/>
                        </a:solidFill>
                        <a:latin typeface="Courier" pitchFamily="2" charset="0"/>
                      </a:rPr>
                      <a:t>01</a:t>
                    </a:r>
                    <a:r>
                      <a:rPr lang="nn-NO" altLang="en-US" sz="1000" b="1">
                        <a:latin typeface="Courier" pitchFamily="2" charset="0"/>
                      </a:rPr>
                      <a:t>00 00</a:t>
                    </a:r>
                    <a:r>
                      <a:rPr lang="nn-NO" altLang="en-US" sz="1000" b="1">
                        <a:solidFill>
                          <a:srgbClr val="7030A0"/>
                        </a:solidFill>
                        <a:latin typeface="Courier" pitchFamily="2" charset="0"/>
                      </a:rPr>
                      <a:t>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854" y="581627"/>
                    <a:ext cx="1387402" cy="1512841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55" y="581627"/>
                    <a:ext cx="0" cy="1512841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75624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93086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105486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261057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42615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588072"/>
                    <a:ext cx="139057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679" y="1756342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41" y="1916674"/>
                    <a:ext cx="139057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11041" name="TextBox 381">
                <a:extLst>
                  <a:ext uri="{FF2B5EF4-FFF2-40B4-BE49-F238E27FC236}">
                    <a16:creationId xmlns:a16="http://schemas.microsoft.com/office/drawing/2014/main" id="{A963E9B4-0C7E-5746-A84B-10C3ADCA99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02" y="500667"/>
                <a:ext cx="1857277" cy="166364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1043" name="TextBox 384">
                <a:extLst>
                  <a:ext uri="{FF2B5EF4-FFF2-40B4-BE49-F238E27FC236}">
                    <a16:creationId xmlns:a16="http://schemas.microsoft.com/office/drawing/2014/main" id="{FB7D9DF5-D186-9B49-8310-640410022A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18" y="295886"/>
                <a:ext cx="0" cy="201606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0970" name="Freeform 15">
              <a:extLst>
                <a:ext uri="{FF2B5EF4-FFF2-40B4-BE49-F238E27FC236}">
                  <a16:creationId xmlns:a16="http://schemas.microsoft.com/office/drawing/2014/main" id="{A1619300-331D-3148-8DD9-EFCD09D589F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948928" y="3005324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210971" name="Freeform 15">
              <a:extLst>
                <a:ext uri="{FF2B5EF4-FFF2-40B4-BE49-F238E27FC236}">
                  <a16:creationId xmlns:a16="http://schemas.microsoft.com/office/drawing/2014/main" id="{94EEA407-3CCC-BE4D-B985-0E5F278A23D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697494" y="4312989"/>
              <a:ext cx="2150357" cy="696144"/>
            </a:xfrm>
            <a:custGeom>
              <a:avLst/>
              <a:gdLst>
                <a:gd name="T0" fmla="*/ 2147483646 w 6772"/>
                <a:gd name="T1" fmla="*/ 2147483646 h 1434"/>
                <a:gd name="T2" fmla="*/ 2147483646 w 6772"/>
                <a:gd name="T3" fmla="*/ 2147483646 h 1434"/>
                <a:gd name="T4" fmla="*/ 2147483646 w 6772"/>
                <a:gd name="T5" fmla="*/ 0 h 1434"/>
                <a:gd name="T6" fmla="*/ 2147483646 w 6772"/>
                <a:gd name="T7" fmla="*/ 0 h 1434"/>
                <a:gd name="T8" fmla="*/ 2147483646 w 6772"/>
                <a:gd name="T9" fmla="*/ 2147483646 h 1434"/>
                <a:gd name="T10" fmla="*/ 2147483646 w 6772"/>
                <a:gd name="T11" fmla="*/ 0 h 1434"/>
                <a:gd name="T12" fmla="*/ 0 w 6772"/>
                <a:gd name="T13" fmla="*/ 0 h 1434"/>
                <a:gd name="T14" fmla="*/ 2147483646 w 6772"/>
                <a:gd name="T15" fmla="*/ 2147483646 h 1434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  <a:gd name="T21" fmla="*/ 0 60000 65536"/>
                <a:gd name="T22" fmla="*/ 0 60000 65536"/>
                <a:gd name="T23" fmla="*/ 0 60000 65536"/>
                <a:gd name="T24" fmla="*/ 0 w 6772"/>
                <a:gd name="T25" fmla="*/ 0 h 1434"/>
                <a:gd name="T26" fmla="*/ 6772 w 6772"/>
                <a:gd name="T27" fmla="*/ 1434 h 1434"/>
              </a:gdLst>
              <a:ahLst/>
              <a:cxnLst>
                <a:cxn ang="T16">
                  <a:pos x="T0" y="T1"/>
                </a:cxn>
                <a:cxn ang="T17">
                  <a:pos x="T2" y="T3"/>
                </a:cxn>
                <a:cxn ang="T18">
                  <a:pos x="T4" y="T5"/>
                </a:cxn>
                <a:cxn ang="T19">
                  <a:pos x="T6" y="T7"/>
                </a:cxn>
                <a:cxn ang="T20">
                  <a:pos x="T8" y="T9"/>
                </a:cxn>
                <a:cxn ang="T21">
                  <a:pos x="T10" y="T11"/>
                </a:cxn>
                <a:cxn ang="T22">
                  <a:pos x="T12" y="T13"/>
                </a:cxn>
                <a:cxn ang="T23">
                  <a:pos x="T14" y="T15"/>
                </a:cxn>
              </a:cxnLst>
              <a:rect l="T24" t="T25" r="T26" b="T27"/>
              <a:pathLst>
                <a:path w="6772" h="1434">
                  <a:moveTo>
                    <a:pt x="717" y="1434"/>
                  </a:moveTo>
                  <a:lnTo>
                    <a:pt x="6081" y="1434"/>
                  </a:lnTo>
                  <a:lnTo>
                    <a:pt x="6772" y="0"/>
                  </a:lnTo>
                  <a:lnTo>
                    <a:pt x="3745" y="0"/>
                  </a:lnTo>
                  <a:lnTo>
                    <a:pt x="3399" y="372"/>
                  </a:lnTo>
                  <a:lnTo>
                    <a:pt x="3028" y="0"/>
                  </a:lnTo>
                  <a:lnTo>
                    <a:pt x="0" y="0"/>
                  </a:lnTo>
                  <a:lnTo>
                    <a:pt x="717" y="1434"/>
                  </a:lnTo>
                  <a:close/>
                </a:path>
              </a:pathLst>
            </a:custGeom>
            <a:solidFill>
              <a:schemeClr val="bg1"/>
            </a:solidFill>
            <a:ln w="25400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endParaRPr lang="en-US" altLang="en-US"/>
            </a:p>
            <a:p>
              <a:r>
                <a:rPr lang="en-US" altLang="en-US"/>
                <a:t>            6-bit adder</a:t>
              </a:r>
            </a:p>
          </p:txBody>
        </p:sp>
        <p:sp>
          <p:nvSpPr>
            <p:cNvPr id="61" name="Trapezoid 60">
              <a:extLst>
                <a:ext uri="{FF2B5EF4-FFF2-40B4-BE49-F238E27FC236}">
                  <a16:creationId xmlns:a16="http://schemas.microsoft.com/office/drawing/2014/main" id="{3629B761-8F10-394F-80A4-906B2E2D5602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5321399" y="5233740"/>
              <a:ext cx="1004797" cy="468322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" name="TextBox 472">
              <a:extLst>
                <a:ext uri="{FF2B5EF4-FFF2-40B4-BE49-F238E27FC236}">
                  <a16:creationId xmlns:a16="http://schemas.microsoft.com/office/drawing/2014/main" id="{6C1FA0B1-C7CE-1345-8E39-256EB5CE1E46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5595987" y="5138525"/>
              <a:ext cx="436572" cy="709548"/>
            </a:xfrm>
            <a:prstGeom prst="rect">
              <a:avLst/>
            </a:prstGeom>
            <a:noFill/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normAutofit lnSpcReduction="10000"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sym typeface="Arial" panose="020B0604020202020204" pitchFamily="34" charset="0"/>
                </a:defRPr>
              </a:lvl9pPr>
            </a:lstStyle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</a:p>
            <a:p>
              <a:pPr>
                <a:defRPr/>
              </a:pPr>
              <a:endParaRPr lang="en-US" altLang="en-US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pPr>
                <a:defRPr/>
              </a:pPr>
              <a:r>
                <a:rPr lang="en-US" altLang="en-US" dirty="0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  <a:endParaRPr lang="en-US" altLang="en-US" sz="1000" dirty="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63" name="Trapezoid 109">
              <a:extLst>
                <a:ext uri="{FF2B5EF4-FFF2-40B4-BE49-F238E27FC236}">
                  <a16:creationId xmlns:a16="http://schemas.microsoft.com/office/drawing/2014/main" id="{2DB586A3-BCC0-DB4D-8D06-49240574EA47}"/>
                </a:ext>
              </a:extLst>
            </p:cNvPr>
            <p:cNvSpPr/>
            <p:nvPr/>
          </p:nvSpPr>
          <p:spPr bwMode="auto">
            <a:xfrm rot="5400000" flipH="1">
              <a:off x="2812355" y="2919993"/>
              <a:ext cx="1979435" cy="35751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1547 w 2263175"/>
                <a:gd name="connsiteY0" fmla="*/ 1781911 h 2655381"/>
                <a:gd name="connsiteX1" fmla="*/ 2263175 w 2263175"/>
                <a:gd name="connsiteY1" fmla="*/ 2513140 h 2655381"/>
                <a:gd name="connsiteX2" fmla="*/ 1567 w 2263175"/>
                <a:gd name="connsiteY2" fmla="*/ 2510994 h 2655381"/>
                <a:gd name="connsiteX3" fmla="*/ 0 w 2263175"/>
                <a:gd name="connsiteY3" fmla="*/ 0 h 2655381"/>
                <a:gd name="connsiteX0" fmla="*/ 2251547 w 2263175"/>
                <a:gd name="connsiteY0" fmla="*/ 1781911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90382 w 2290382"/>
                <a:gd name="connsiteY0" fmla="*/ 1816609 h 2513140"/>
                <a:gd name="connsiteX1" fmla="*/ 2263175 w 2290382"/>
                <a:gd name="connsiteY1" fmla="*/ 2513140 h 2513140"/>
                <a:gd name="connsiteX2" fmla="*/ 1567 w 2290382"/>
                <a:gd name="connsiteY2" fmla="*/ 2510994 h 2513140"/>
                <a:gd name="connsiteX3" fmla="*/ 0 w 2290382"/>
                <a:gd name="connsiteY3" fmla="*/ 0 h 2513140"/>
                <a:gd name="connsiteX0" fmla="*/ 2261255 w 2263175"/>
                <a:gd name="connsiteY0" fmla="*/ 1816609 h 2513140"/>
                <a:gd name="connsiteX1" fmla="*/ 2263175 w 2263175"/>
                <a:gd name="connsiteY1" fmla="*/ 2513140 h 2513140"/>
                <a:gd name="connsiteX2" fmla="*/ 1567 w 2263175"/>
                <a:gd name="connsiteY2" fmla="*/ 2510994 h 2513140"/>
                <a:gd name="connsiteX3" fmla="*/ 0 w 2263175"/>
                <a:gd name="connsiteY3" fmla="*/ 0 h 2513140"/>
                <a:gd name="connsiteX0" fmla="*/ 2263175 w 2263175"/>
                <a:gd name="connsiteY0" fmla="*/ 2513140 h 2513140"/>
                <a:gd name="connsiteX1" fmla="*/ 1567 w 2263175"/>
                <a:gd name="connsiteY1" fmla="*/ 2510994 h 2513140"/>
                <a:gd name="connsiteX2" fmla="*/ 0 w 2263175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0"/>
                  </a:moveTo>
                  <a:lnTo>
                    <a:pt x="1567" y="2510994"/>
                  </a:lnTo>
                  <a:cubicBezTo>
                    <a:pt x="1042" y="2478423"/>
                    <a:pt x="525" y="32571"/>
                    <a:pt x="0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4" name="Trapezoid 109">
              <a:extLst>
                <a:ext uri="{FF2B5EF4-FFF2-40B4-BE49-F238E27FC236}">
                  <a16:creationId xmlns:a16="http://schemas.microsoft.com/office/drawing/2014/main" id="{3333096F-A78E-754D-BDD6-48A0C271FD9E}"/>
                </a:ext>
              </a:extLst>
            </p:cNvPr>
            <p:cNvSpPr/>
            <p:nvPr/>
          </p:nvSpPr>
          <p:spPr bwMode="auto">
            <a:xfrm rot="5400000" flipH="1">
              <a:off x="4556959" y="4226486"/>
              <a:ext cx="250802" cy="18145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" name="Trapezoid 109">
              <a:extLst>
                <a:ext uri="{FF2B5EF4-FFF2-40B4-BE49-F238E27FC236}">
                  <a16:creationId xmlns:a16="http://schemas.microsoft.com/office/drawing/2014/main" id="{D99D74F3-2026-A846-9C78-4ED8274D9871}"/>
                </a:ext>
              </a:extLst>
            </p:cNvPr>
            <p:cNvSpPr/>
            <p:nvPr/>
          </p:nvSpPr>
          <p:spPr bwMode="auto">
            <a:xfrm rot="5400000">
              <a:off x="6506438" y="5021804"/>
              <a:ext cx="0" cy="88743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B10BE06A-2799-7C4D-A4F9-75338E6FEDE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6442143" y="5382978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978" name="TextBox 294">
              <a:extLst>
                <a:ext uri="{FF2B5EF4-FFF2-40B4-BE49-F238E27FC236}">
                  <a16:creationId xmlns:a16="http://schemas.microsoft.com/office/drawing/2014/main" id="{ECA8C80C-4312-4348-ACDC-15531A08DD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429606" y="5251209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7AD23945-4B36-AA41-BC7B-105C4E67983D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3406" y="5184557"/>
              <a:ext cx="106364" cy="1507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980" name="TextBox 294">
              <a:extLst>
                <a:ext uri="{FF2B5EF4-FFF2-40B4-BE49-F238E27FC236}">
                  <a16:creationId xmlns:a16="http://schemas.microsoft.com/office/drawing/2014/main" id="{FD30C027-EF68-2F4E-A90C-2DAB6F28A7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0496" y="5052017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cxnSp>
          <p:nvCxnSpPr>
            <p:cNvPr id="70" name="Straight Connector 69">
              <a:extLst>
                <a:ext uri="{FF2B5EF4-FFF2-40B4-BE49-F238E27FC236}">
                  <a16:creationId xmlns:a16="http://schemas.microsoft.com/office/drawing/2014/main" id="{C8C2F808-4374-D64B-8989-5E18C177D4C4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5314993" y="5624256"/>
              <a:ext cx="107952" cy="152386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0982" name="TextBox 294">
              <a:extLst>
                <a:ext uri="{FF2B5EF4-FFF2-40B4-BE49-F238E27FC236}">
                  <a16:creationId xmlns:a16="http://schemas.microsoft.com/office/drawing/2014/main" id="{3793E0BA-5420-D84D-B337-3B20B6D851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303055" y="5492602"/>
              <a:ext cx="248791" cy="2461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6</a:t>
              </a:r>
            </a:p>
          </p:txBody>
        </p:sp>
        <p:grpSp>
          <p:nvGrpSpPr>
            <p:cNvPr id="210983" name="Group 1">
              <a:extLst>
                <a:ext uri="{FF2B5EF4-FFF2-40B4-BE49-F238E27FC236}">
                  <a16:creationId xmlns:a16="http://schemas.microsoft.com/office/drawing/2014/main" id="{96F00F66-2C16-9142-B598-A89C2DE3C415}"/>
                </a:ext>
              </a:extLst>
            </p:cNvPr>
            <p:cNvGrpSpPr>
              <a:grpSpLocks noChangeAspect="1"/>
            </p:cNvGrpSpPr>
            <p:nvPr/>
          </p:nvGrpSpPr>
          <p:grpSpPr bwMode="auto">
            <a:xfrm>
              <a:off x="6943204" y="4693069"/>
              <a:ext cx="1097280" cy="1036314"/>
              <a:chOff x="7161743" y="4861812"/>
              <a:chExt cx="854075" cy="806621"/>
            </a:xfrm>
          </p:grpSpPr>
          <p:sp>
            <p:nvSpPr>
              <p:cNvPr id="211032" name="TextBox 483">
                <a:extLst>
                  <a:ext uri="{FF2B5EF4-FFF2-40B4-BE49-F238E27FC236}">
                    <a16:creationId xmlns:a16="http://schemas.microsoft.com/office/drawing/2014/main" id="{735E0868-3FA6-6C48-9775-7DD4820C8A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6171" y="4861812"/>
                <a:ext cx="268507" cy="263516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6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6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grpSp>
            <p:nvGrpSpPr>
              <p:cNvPr id="211033" name="Group 43">
                <a:extLst>
                  <a:ext uri="{FF2B5EF4-FFF2-40B4-BE49-F238E27FC236}">
                    <a16:creationId xmlns:a16="http://schemas.microsoft.com/office/drawing/2014/main" id="{C64ED68B-C4E5-EE4D-8DDD-DC260EE3DB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61743" y="5172528"/>
                <a:ext cx="854075" cy="495905"/>
                <a:chOff x="1145106" y="4503159"/>
                <a:chExt cx="854011" cy="495934"/>
              </a:xfrm>
            </p:grpSpPr>
            <p:grpSp>
              <p:nvGrpSpPr>
                <p:cNvPr id="211035" name="Group 38">
                  <a:extLst>
                    <a:ext uri="{FF2B5EF4-FFF2-40B4-BE49-F238E27FC236}">
                      <a16:creationId xmlns:a16="http://schemas.microsoft.com/office/drawing/2014/main" id="{25474FD0-720C-7D49-8935-AEF3F568A7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5266" cy="239574"/>
                  <a:chOff x="512956" y="1615016"/>
                  <a:chExt cx="645266" cy="239574"/>
                </a:xfrm>
              </p:grpSpPr>
              <p:sp>
                <p:nvSpPr>
                  <p:cNvPr id="211038" name="TextBox 39">
                    <a:extLst>
                      <a:ext uri="{FF2B5EF4-FFF2-40B4-BE49-F238E27FC236}">
                        <a16:creationId xmlns:a16="http://schemas.microsoft.com/office/drawing/2014/main" id="{D0E1CEFF-EFE6-684D-9C81-701DD2F2E4E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5266" cy="239574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>
                        <a:solidFill>
                          <a:srgbClr val="C00000"/>
                        </a:solidFill>
                        <a:latin typeface="Courier" pitchFamily="2" charset="0"/>
                      </a:rPr>
                      <a:t>101000</a:t>
                    </a:r>
                  </a:p>
                </p:txBody>
              </p:sp>
              <p:sp>
                <p:nvSpPr>
                  <p:cNvPr id="78" name="Rectangle 77">
                    <a:extLst>
                      <a:ext uri="{FF2B5EF4-FFF2-40B4-BE49-F238E27FC236}">
                        <a16:creationId xmlns:a16="http://schemas.microsoft.com/office/drawing/2014/main" id="{1E427A8D-B5D9-1E48-A21A-081CC4FBE620}"/>
                      </a:ext>
                    </a:extLst>
                  </p:cNvPr>
                  <p:cNvSpPr/>
                  <p:nvPr/>
                </p:nvSpPr>
                <p:spPr>
                  <a:xfrm>
                    <a:off x="546249" y="1634679"/>
                    <a:ext cx="580720" cy="20016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11036" name="TextBox 41">
                  <a:extLst>
                    <a:ext uri="{FF2B5EF4-FFF2-40B4-BE49-F238E27FC236}">
                      <a16:creationId xmlns:a16="http://schemas.microsoft.com/office/drawing/2014/main" id="{5AC38AF9-1FFF-E047-B078-0470BD5803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38353" cy="239574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PC</a:t>
                  </a:r>
                </a:p>
              </p:txBody>
            </p:sp>
            <p:sp>
              <p:nvSpPr>
                <p:cNvPr id="76" name="Rectangle 75">
                  <a:extLst>
                    <a:ext uri="{FF2B5EF4-FFF2-40B4-BE49-F238E27FC236}">
                      <a16:creationId xmlns:a16="http://schemas.microsoft.com/office/drawing/2014/main" id="{F931716A-A7BE-8943-8891-AFE9F75C0770}"/>
                    </a:ext>
                  </a:extLst>
                </p:cNvPr>
                <p:cNvSpPr/>
                <p:nvPr/>
              </p:nvSpPr>
              <p:spPr>
                <a:xfrm>
                  <a:off x="1145573" y="4535461"/>
                  <a:ext cx="853783" cy="463351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B458F7F7-C388-1648-B986-0A0B5BD4728A}"/>
                  </a:ext>
                </a:extLst>
              </p:cNvPr>
              <p:cNvCxnSpPr/>
              <p:nvPr/>
            </p:nvCxnSpPr>
            <p:spPr bwMode="auto">
              <a:xfrm>
                <a:off x="7613229" y="4967607"/>
                <a:ext cx="0" cy="219924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1" name="Trapezoid 109">
              <a:extLst>
                <a:ext uri="{FF2B5EF4-FFF2-40B4-BE49-F238E27FC236}">
                  <a16:creationId xmlns:a16="http://schemas.microsoft.com/office/drawing/2014/main" id="{C82E9475-D17B-1344-AA5A-E9A6751FEC69}"/>
                </a:ext>
              </a:extLst>
            </p:cNvPr>
            <p:cNvSpPr/>
            <p:nvPr/>
          </p:nvSpPr>
          <p:spPr bwMode="auto">
            <a:xfrm rot="5400000" flipV="1">
              <a:off x="709576" y="2292335"/>
              <a:ext cx="388903" cy="103666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0985" name="TextBox 483">
              <a:extLst>
                <a:ext uri="{FF2B5EF4-FFF2-40B4-BE49-F238E27FC236}">
                  <a16:creationId xmlns:a16="http://schemas.microsoft.com/office/drawing/2014/main" id="{5A271807-2DEF-FC4D-840D-F2840F09C1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59103" y="4693069"/>
              <a:ext cx="344966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2</a:t>
              </a:r>
            </a:p>
          </p:txBody>
        </p:sp>
        <p:cxnSp>
          <p:nvCxnSpPr>
            <p:cNvPr id="82" name="Straight Arrow Connector 81">
              <a:extLst>
                <a:ext uri="{FF2B5EF4-FFF2-40B4-BE49-F238E27FC236}">
                  <a16:creationId xmlns:a16="http://schemas.microsoft.com/office/drawing/2014/main" id="{73B2E6F4-C028-D041-842B-67FC7049417B}"/>
                </a:ext>
              </a:extLst>
            </p:cNvPr>
            <p:cNvCxnSpPr/>
            <p:nvPr/>
          </p:nvCxnSpPr>
          <p:spPr bwMode="auto">
            <a:xfrm>
              <a:off x="5854755" y="4821053"/>
              <a:ext cx="0" cy="28255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0987" name="Group 251">
              <a:extLst>
                <a:ext uri="{FF2B5EF4-FFF2-40B4-BE49-F238E27FC236}">
                  <a16:creationId xmlns:a16="http://schemas.microsoft.com/office/drawing/2014/main" id="{7058A3B9-4001-884B-A01D-B0359CBAEF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06818" y="5235044"/>
              <a:ext cx="248763" cy="288597"/>
              <a:chOff x="4295536" y="5705214"/>
              <a:chExt cx="248786" cy="288546"/>
            </a:xfrm>
          </p:grpSpPr>
          <p:cxnSp>
            <p:nvCxnSpPr>
              <p:cNvPr id="85" name="Straight Connector 84">
                <a:extLst>
                  <a:ext uri="{FF2B5EF4-FFF2-40B4-BE49-F238E27FC236}">
                    <a16:creationId xmlns:a16="http://schemas.microsoft.com/office/drawing/2014/main" id="{9B57B323-2FF0-8A40-B640-B90D894682E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4793" y="5875341"/>
                <a:ext cx="74620" cy="11903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1031" name="TextBox 314">
                <a:extLst>
                  <a:ext uri="{FF2B5EF4-FFF2-40B4-BE49-F238E27FC236}">
                    <a16:creationId xmlns:a16="http://schemas.microsoft.com/office/drawing/2014/main" id="{B062C5EA-E698-D947-8543-F6A0AD39E4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sp>
          <p:nvSpPr>
            <p:cNvPr id="87" name="Trapezoid 109">
              <a:extLst>
                <a:ext uri="{FF2B5EF4-FFF2-40B4-BE49-F238E27FC236}">
                  <a16:creationId xmlns:a16="http://schemas.microsoft.com/office/drawing/2014/main" id="{DFD9F7B6-0D5A-0640-9E72-D5C0F6C692FA}"/>
                </a:ext>
              </a:extLst>
            </p:cNvPr>
            <p:cNvSpPr/>
            <p:nvPr/>
          </p:nvSpPr>
          <p:spPr bwMode="auto">
            <a:xfrm rot="5400000" flipV="1">
              <a:off x="2470144" y="3600310"/>
              <a:ext cx="250802" cy="117477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381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0989" name="Group 225">
              <a:extLst>
                <a:ext uri="{FF2B5EF4-FFF2-40B4-BE49-F238E27FC236}">
                  <a16:creationId xmlns:a16="http://schemas.microsoft.com/office/drawing/2014/main" id="{AC4F475B-9453-BF41-B92B-13BB61035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44783" y="3692160"/>
              <a:ext cx="268204" cy="246221"/>
              <a:chOff x="8545289" y="1271404"/>
              <a:chExt cx="268229" cy="246178"/>
            </a:xfrm>
          </p:grpSpPr>
          <p:sp>
            <p:nvSpPr>
              <p:cNvPr id="211028" name="TextBox 380">
                <a:extLst>
                  <a:ext uri="{FF2B5EF4-FFF2-40B4-BE49-F238E27FC236}">
                    <a16:creationId xmlns:a16="http://schemas.microsoft.com/office/drawing/2014/main" id="{A741DE22-08E4-4A4C-8FC2-6FF8173D1D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0" name="Straight Connector 89">
                <a:extLst>
                  <a:ext uri="{FF2B5EF4-FFF2-40B4-BE49-F238E27FC236}">
                    <a16:creationId xmlns:a16="http://schemas.microsoft.com/office/drawing/2014/main" id="{D8878BB5-5D9E-1B4E-900B-B2A01BB2160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162" y="14002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0" name="Group 225">
              <a:extLst>
                <a:ext uri="{FF2B5EF4-FFF2-40B4-BE49-F238E27FC236}">
                  <a16:creationId xmlns:a16="http://schemas.microsoft.com/office/drawing/2014/main" id="{E4B0B82D-7C10-794E-A345-C3249E22B0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36316" y="4149360"/>
              <a:ext cx="268204" cy="246221"/>
              <a:chOff x="8545289" y="1271404"/>
              <a:chExt cx="268229" cy="246178"/>
            </a:xfrm>
          </p:grpSpPr>
          <p:sp>
            <p:nvSpPr>
              <p:cNvPr id="211026" name="TextBox 380">
                <a:extLst>
                  <a:ext uri="{FF2B5EF4-FFF2-40B4-BE49-F238E27FC236}">
                    <a16:creationId xmlns:a16="http://schemas.microsoft.com/office/drawing/2014/main" id="{2A905E93-F4BB-954B-AA87-B8F03E76EE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93" name="Straight Connector 92">
                <a:extLst>
                  <a:ext uri="{FF2B5EF4-FFF2-40B4-BE49-F238E27FC236}">
                    <a16:creationId xmlns:a16="http://schemas.microsoft.com/office/drawing/2014/main" id="{2048EF04-8B93-D94B-888C-8DD0380AC0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691" y="1400199"/>
                <a:ext cx="128603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1" name="Group 225">
              <a:extLst>
                <a:ext uri="{FF2B5EF4-FFF2-40B4-BE49-F238E27FC236}">
                  <a16:creationId xmlns:a16="http://schemas.microsoft.com/office/drawing/2014/main" id="{713B3F6E-F6E5-8F4D-A2AD-6931AF7883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29126" y="4013893"/>
              <a:ext cx="268204" cy="246221"/>
              <a:chOff x="8545289" y="1271404"/>
              <a:chExt cx="268229" cy="246178"/>
            </a:xfrm>
          </p:grpSpPr>
          <p:sp>
            <p:nvSpPr>
              <p:cNvPr id="211024" name="TextBox 380">
                <a:extLst>
                  <a:ext uri="{FF2B5EF4-FFF2-40B4-BE49-F238E27FC236}">
                    <a16:creationId xmlns:a16="http://schemas.microsoft.com/office/drawing/2014/main" id="{2656FF8D-33FA-F04C-9D1E-13037BBE8E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BEE63D8D-2960-084D-A236-C59F551B19C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97" y="1400740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2" name="Group 225">
              <a:extLst>
                <a:ext uri="{FF2B5EF4-FFF2-40B4-BE49-F238E27FC236}">
                  <a16:creationId xmlns:a16="http://schemas.microsoft.com/office/drawing/2014/main" id="{1D7589FD-4ACE-704F-A0E0-C83CAFF109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19014" y="4008180"/>
              <a:ext cx="268204" cy="246221"/>
              <a:chOff x="8545289" y="1271404"/>
              <a:chExt cx="268229" cy="246178"/>
            </a:xfrm>
          </p:grpSpPr>
          <p:sp>
            <p:nvSpPr>
              <p:cNvPr id="211022" name="TextBox 380">
                <a:extLst>
                  <a:ext uri="{FF2B5EF4-FFF2-40B4-BE49-F238E27FC236}">
                    <a16:creationId xmlns:a16="http://schemas.microsoft.com/office/drawing/2014/main" id="{7673DA91-1279-E342-B5D0-3A36AA04EB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B13B79A2-45D5-D643-97D3-56EA99B6505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07" y="1400103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3" name="Group 225">
              <a:extLst>
                <a:ext uri="{FF2B5EF4-FFF2-40B4-BE49-F238E27FC236}">
                  <a16:creationId xmlns:a16="http://schemas.microsoft.com/office/drawing/2014/main" id="{613E3DB9-1C7D-1642-B550-EE1432C3A9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57948" y="2628113"/>
              <a:ext cx="268204" cy="246221"/>
              <a:chOff x="8545289" y="1271404"/>
              <a:chExt cx="268229" cy="246178"/>
            </a:xfrm>
          </p:grpSpPr>
          <p:sp>
            <p:nvSpPr>
              <p:cNvPr id="211020" name="TextBox 380">
                <a:extLst>
                  <a:ext uri="{FF2B5EF4-FFF2-40B4-BE49-F238E27FC236}">
                    <a16:creationId xmlns:a16="http://schemas.microsoft.com/office/drawing/2014/main" id="{B9071E44-8678-BC49-8009-04B9956142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809" cy="24617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D423C4D8-1505-DB4A-9975-C8A5C0E50FAC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610" y="1400758"/>
                <a:ext cx="128602" cy="11109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4" name="Group 3">
              <a:extLst>
                <a:ext uri="{FF2B5EF4-FFF2-40B4-BE49-F238E27FC236}">
                  <a16:creationId xmlns:a16="http://schemas.microsoft.com/office/drawing/2014/main" id="{EED3E1A8-DCD7-5A4A-883C-59E342F428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88734" y="3364090"/>
              <a:ext cx="416468" cy="213676"/>
              <a:chOff x="4936067" y="1964268"/>
              <a:chExt cx="416468" cy="213676"/>
            </a:xfrm>
          </p:grpSpPr>
          <p:sp>
            <p:nvSpPr>
              <p:cNvPr id="109" name="Trapezoid 109">
                <a:extLst>
                  <a:ext uri="{FF2B5EF4-FFF2-40B4-BE49-F238E27FC236}">
                    <a16:creationId xmlns:a16="http://schemas.microsoft.com/office/drawing/2014/main" id="{2292FD61-D742-B54C-8C3F-F8C247DC522C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588" y="1964037"/>
                <a:ext cx="333382" cy="1349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64C2FF83-058C-9D47-8810-CAE5B0ED7453}"/>
                  </a:ext>
                </a:extLst>
              </p:cNvPr>
              <p:cNvCxnSpPr/>
              <p:nvPr/>
            </p:nvCxnSpPr>
            <p:spPr>
              <a:xfrm>
                <a:off x="5177893" y="2098962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1" name="Straight Connector 110">
                <a:extLst>
                  <a:ext uri="{FF2B5EF4-FFF2-40B4-BE49-F238E27FC236}">
                    <a16:creationId xmlns:a16="http://schemas.microsoft.com/office/drawing/2014/main" id="{63FB8E33-0FE7-CA40-B025-B59BD6BE2789}"/>
                  </a:ext>
                </a:extLst>
              </p:cNvPr>
              <p:cNvCxnSpPr/>
              <p:nvPr/>
            </p:nvCxnSpPr>
            <p:spPr>
              <a:xfrm>
                <a:off x="5220756" y="2138646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2" name="Straight Connector 111">
                <a:extLst>
                  <a:ext uri="{FF2B5EF4-FFF2-40B4-BE49-F238E27FC236}">
                    <a16:creationId xmlns:a16="http://schemas.microsoft.com/office/drawing/2014/main" id="{18BD2FF6-31EF-6C44-9681-23425C21F19E}"/>
                  </a:ext>
                </a:extLst>
              </p:cNvPr>
              <p:cNvCxnSpPr/>
              <p:nvPr/>
            </p:nvCxnSpPr>
            <p:spPr>
              <a:xfrm>
                <a:off x="5249332" y="2178330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5" name="Group 112">
              <a:extLst>
                <a:ext uri="{FF2B5EF4-FFF2-40B4-BE49-F238E27FC236}">
                  <a16:creationId xmlns:a16="http://schemas.microsoft.com/office/drawing/2014/main" id="{CBCF4884-525C-854D-8C60-17B6EAF86A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27223" y="4673601"/>
              <a:ext cx="416468" cy="214120"/>
              <a:chOff x="4936067" y="1964268"/>
              <a:chExt cx="416468" cy="214120"/>
            </a:xfrm>
          </p:grpSpPr>
          <p:sp>
            <p:nvSpPr>
              <p:cNvPr id="114" name="Trapezoid 109">
                <a:extLst>
                  <a:ext uri="{FF2B5EF4-FFF2-40B4-BE49-F238E27FC236}">
                    <a16:creationId xmlns:a16="http://schemas.microsoft.com/office/drawing/2014/main" id="{23457D7C-65A5-6947-8587-EE414BBFE6F2}"/>
                  </a:ext>
                </a:extLst>
              </p:cNvPr>
              <p:cNvSpPr/>
              <p:nvPr/>
            </p:nvSpPr>
            <p:spPr bwMode="auto">
              <a:xfrm rot="10800000" flipH="1" flipV="1">
                <a:off x="4936449" y="1964095"/>
                <a:ext cx="333382" cy="13333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15" name="Straight Connector 114">
                <a:extLst>
                  <a:ext uri="{FF2B5EF4-FFF2-40B4-BE49-F238E27FC236}">
                    <a16:creationId xmlns:a16="http://schemas.microsoft.com/office/drawing/2014/main" id="{C9B97ABE-2AB9-5F42-AB3F-AAB6746BF30E}"/>
                  </a:ext>
                </a:extLst>
              </p:cNvPr>
              <p:cNvCxnSpPr/>
              <p:nvPr/>
            </p:nvCxnSpPr>
            <p:spPr>
              <a:xfrm>
                <a:off x="5177754" y="2097433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6" name="Straight Connector 115">
                <a:extLst>
                  <a:ext uri="{FF2B5EF4-FFF2-40B4-BE49-F238E27FC236}">
                    <a16:creationId xmlns:a16="http://schemas.microsoft.com/office/drawing/2014/main" id="{76938359-FD67-F44C-BCAD-2D2CF0C6753C}"/>
                  </a:ext>
                </a:extLst>
              </p:cNvPr>
              <p:cNvCxnSpPr/>
              <p:nvPr/>
            </p:nvCxnSpPr>
            <p:spPr>
              <a:xfrm>
                <a:off x="5220618" y="2137118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7" name="Straight Connector 116">
                <a:extLst>
                  <a:ext uri="{FF2B5EF4-FFF2-40B4-BE49-F238E27FC236}">
                    <a16:creationId xmlns:a16="http://schemas.microsoft.com/office/drawing/2014/main" id="{75D4BF4F-3991-9F43-B1DA-4DE73FD35D20}"/>
                  </a:ext>
                </a:extLst>
              </p:cNvPr>
              <p:cNvCxnSpPr/>
              <p:nvPr/>
            </p:nvCxnSpPr>
            <p:spPr>
              <a:xfrm>
                <a:off x="5249194" y="2178389"/>
                <a:ext cx="46038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0996" name="Group 5">
              <a:extLst>
                <a:ext uri="{FF2B5EF4-FFF2-40B4-BE49-F238E27FC236}">
                  <a16:creationId xmlns:a16="http://schemas.microsoft.com/office/drawing/2014/main" id="{012BB16D-C99A-F64B-A5F1-0EB5E97121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3030" y="2489538"/>
              <a:ext cx="1029449" cy="518575"/>
              <a:chOff x="2103030" y="2480062"/>
              <a:chExt cx="1029449" cy="518575"/>
            </a:xfrm>
          </p:grpSpPr>
          <p:sp>
            <p:nvSpPr>
              <p:cNvPr id="59" name="Trapezoid 109">
                <a:extLst>
                  <a:ext uri="{FF2B5EF4-FFF2-40B4-BE49-F238E27FC236}">
                    <a16:creationId xmlns:a16="http://schemas.microsoft.com/office/drawing/2014/main" id="{2398E797-E09D-D349-B357-95F574902536}"/>
                  </a:ext>
                </a:extLst>
              </p:cNvPr>
              <p:cNvSpPr/>
              <p:nvPr/>
            </p:nvSpPr>
            <p:spPr bwMode="auto">
              <a:xfrm>
                <a:off x="2246288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1006" name="TextBox 4">
                <a:extLst>
                  <a:ext uri="{FF2B5EF4-FFF2-40B4-BE49-F238E27FC236}">
                    <a16:creationId xmlns:a16="http://schemas.microsoft.com/office/drawing/2014/main" id="{3C3715F8-7CA2-4346-A451-E05563681C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103030" y="2480062"/>
                <a:ext cx="1029449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0 0 0 0 0 1</a:t>
                </a:r>
              </a:p>
            </p:txBody>
          </p:sp>
          <p:sp>
            <p:nvSpPr>
              <p:cNvPr id="118" name="Trapezoid 109">
                <a:extLst>
                  <a:ext uri="{FF2B5EF4-FFF2-40B4-BE49-F238E27FC236}">
                    <a16:creationId xmlns:a16="http://schemas.microsoft.com/office/drawing/2014/main" id="{B89A92D5-EE51-964E-A150-EA3E08DCDB47}"/>
                  </a:ext>
                </a:extLst>
              </p:cNvPr>
              <p:cNvSpPr/>
              <p:nvPr/>
            </p:nvSpPr>
            <p:spPr bwMode="auto">
              <a:xfrm>
                <a:off x="2387578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9" name="Trapezoid 109">
                <a:extLst>
                  <a:ext uri="{FF2B5EF4-FFF2-40B4-BE49-F238E27FC236}">
                    <a16:creationId xmlns:a16="http://schemas.microsoft.com/office/drawing/2014/main" id="{14F52CC5-EA22-2D45-975B-FA3FA7D24271}"/>
                  </a:ext>
                </a:extLst>
              </p:cNvPr>
              <p:cNvSpPr/>
              <p:nvPr/>
            </p:nvSpPr>
            <p:spPr bwMode="auto">
              <a:xfrm>
                <a:off x="2551095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0" name="Trapezoid 109">
                <a:extLst>
                  <a:ext uri="{FF2B5EF4-FFF2-40B4-BE49-F238E27FC236}">
                    <a16:creationId xmlns:a16="http://schemas.microsoft.com/office/drawing/2014/main" id="{6094E4BE-1CDF-4449-A37D-6827D1443D36}"/>
                  </a:ext>
                </a:extLst>
              </p:cNvPr>
              <p:cNvSpPr/>
              <p:nvPr/>
            </p:nvSpPr>
            <p:spPr bwMode="auto">
              <a:xfrm>
                <a:off x="2692385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1" name="Trapezoid 109">
                <a:extLst>
                  <a:ext uri="{FF2B5EF4-FFF2-40B4-BE49-F238E27FC236}">
                    <a16:creationId xmlns:a16="http://schemas.microsoft.com/office/drawing/2014/main" id="{DC28A43A-7C97-2943-B984-2D551D4FE3FF}"/>
                  </a:ext>
                </a:extLst>
              </p:cNvPr>
              <p:cNvSpPr/>
              <p:nvPr/>
            </p:nvSpPr>
            <p:spPr bwMode="auto">
              <a:xfrm>
                <a:off x="2833676" y="2763886"/>
                <a:ext cx="0" cy="2333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2" name="Trapezoid 109">
                <a:extLst>
                  <a:ext uri="{FF2B5EF4-FFF2-40B4-BE49-F238E27FC236}">
                    <a16:creationId xmlns:a16="http://schemas.microsoft.com/office/drawing/2014/main" id="{28DB3D9C-B430-5042-88FF-472FBB01AD62}"/>
                  </a:ext>
                </a:extLst>
              </p:cNvPr>
              <p:cNvSpPr/>
              <p:nvPr/>
            </p:nvSpPr>
            <p:spPr bwMode="auto">
              <a:xfrm>
                <a:off x="2974966" y="2765473"/>
                <a:ext cx="0" cy="233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3176 w 2263177"/>
                  <a:gd name="connsiteY0" fmla="*/ 2513139 h 2513139"/>
                  <a:gd name="connsiteX1" fmla="*/ 1568 w 2263177"/>
                  <a:gd name="connsiteY1" fmla="*/ 2510993 h 2513139"/>
                  <a:gd name="connsiteX2" fmla="*/ 1 w 2263177"/>
                  <a:gd name="connsiteY2" fmla="*/ -1 h 2513139"/>
                  <a:gd name="connsiteX0" fmla="*/ 1568 w 1568"/>
                  <a:gd name="connsiteY0" fmla="*/ 2510995 h 2510995"/>
                  <a:gd name="connsiteX1" fmla="*/ 1 w 1568"/>
                  <a:gd name="connsiteY1" fmla="*/ 1 h 2510995"/>
                  <a:gd name="connsiteX0" fmla="*/ 9994 w 9994"/>
                  <a:gd name="connsiteY0" fmla="*/ 10000 h 10000"/>
                  <a:gd name="connsiteX1" fmla="*/ 0 w 9994"/>
                  <a:gd name="connsiteY1" fmla="*/ 0 h 10000"/>
                  <a:gd name="connsiteX0" fmla="*/ 0 w 4194"/>
                  <a:gd name="connsiteY0" fmla="*/ 9942 h 9942"/>
                  <a:gd name="connsiteX1" fmla="*/ 4194 w 4194"/>
                  <a:gd name="connsiteY1" fmla="*/ 0 h 9942"/>
                  <a:gd name="connsiteX0" fmla="*/ 10304 w 10304"/>
                  <a:gd name="connsiteY0" fmla="*/ 10029 h 10029"/>
                  <a:gd name="connsiteX1" fmla="*/ 0 w 10304"/>
                  <a:gd name="connsiteY1" fmla="*/ 0 h 1002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10304" h="10029">
                    <a:moveTo>
                      <a:pt x="10304" y="10029"/>
                    </a:moveTo>
                    <a:lnTo>
                      <a:pt x="0" y="0"/>
                    </a:lnTo>
                  </a:path>
                </a:pathLst>
              </a:custGeom>
              <a:noFill/>
              <a:ln w="22225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23" name="Oval 122">
              <a:extLst>
                <a:ext uri="{FF2B5EF4-FFF2-40B4-BE49-F238E27FC236}">
                  <a16:creationId xmlns:a16="http://schemas.microsoft.com/office/drawing/2014/main" id="{7F4EF265-AB3F-F74C-8E71-9E13B83BA4BC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973232" y="4024200"/>
              <a:ext cx="79377" cy="80955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" name="Oval 123">
              <a:extLst>
                <a:ext uri="{FF2B5EF4-FFF2-40B4-BE49-F238E27FC236}">
                  <a16:creationId xmlns:a16="http://schemas.microsoft.com/office/drawing/2014/main" id="{7C5B577F-B1A3-C147-AEAC-227283C3D779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46008" y="2579705"/>
              <a:ext cx="79377" cy="82543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0999" name="TextBox 7">
              <a:extLst>
                <a:ext uri="{FF2B5EF4-FFF2-40B4-BE49-F238E27FC236}">
                  <a16:creationId xmlns:a16="http://schemas.microsoft.com/office/drawing/2014/main" id="{CFCBD15B-740D-6043-927C-D7C2D67AD4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117929" y="5057827"/>
              <a:ext cx="756938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Next PC</a:t>
              </a:r>
            </a:p>
          </p:txBody>
        </p:sp>
        <p:sp>
          <p:nvSpPr>
            <p:cNvPr id="211000" name="TextBox 124">
              <a:extLst>
                <a:ext uri="{FF2B5EF4-FFF2-40B4-BE49-F238E27FC236}">
                  <a16:creationId xmlns:a16="http://schemas.microsoft.com/office/drawing/2014/main" id="{A7BC48D7-20C5-CA46-BD48-7A3FD957FBF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032869" y="5051200"/>
              <a:ext cx="9525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rgbClr val="FF0000"/>
                  </a:solidFill>
                </a:rPr>
                <a:t>Current PC</a:t>
              </a:r>
            </a:p>
          </p:txBody>
        </p:sp>
        <p:sp>
          <p:nvSpPr>
            <p:cNvPr id="126" name="Trapezoid 109">
              <a:extLst>
                <a:ext uri="{FF2B5EF4-FFF2-40B4-BE49-F238E27FC236}">
                  <a16:creationId xmlns:a16="http://schemas.microsoft.com/office/drawing/2014/main" id="{1AD9B398-C854-E649-A357-056AA973EAE8}"/>
                </a:ext>
              </a:extLst>
            </p:cNvPr>
            <p:cNvSpPr/>
            <p:nvPr/>
          </p:nvSpPr>
          <p:spPr bwMode="auto">
            <a:xfrm rot="5400000" flipV="1">
              <a:off x="6414413" y="4336078"/>
              <a:ext cx="927016" cy="65565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002" name="TextBox 8">
              <a:extLst>
                <a:ext uri="{FF2B5EF4-FFF2-40B4-BE49-F238E27FC236}">
                  <a16:creationId xmlns:a16="http://schemas.microsoft.com/office/drawing/2014/main" id="{A40AE242-3754-E348-B4EE-F197AA46E3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877339" y="4051060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  <p:sp>
          <p:nvSpPr>
            <p:cNvPr id="128" name="Trapezoid 109">
              <a:extLst>
                <a:ext uri="{FF2B5EF4-FFF2-40B4-BE49-F238E27FC236}">
                  <a16:creationId xmlns:a16="http://schemas.microsoft.com/office/drawing/2014/main" id="{221FD2D8-3D53-E740-B0BB-4A84B64C6055}"/>
                </a:ext>
              </a:extLst>
            </p:cNvPr>
            <p:cNvSpPr/>
            <p:nvPr/>
          </p:nvSpPr>
          <p:spPr bwMode="auto">
            <a:xfrm rot="5400000" flipV="1">
              <a:off x="877845" y="73240"/>
              <a:ext cx="233342" cy="5254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40 h 2513140"/>
                <a:gd name="connsiteX1" fmla="*/ 1568 w 2263177"/>
                <a:gd name="connsiteY1" fmla="*/ 2510994 h 2513140"/>
                <a:gd name="connsiteX2" fmla="*/ 1 w 2263177"/>
                <a:gd name="connsiteY2" fmla="*/ 0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7" h="2513140">
                  <a:moveTo>
                    <a:pt x="2263176" y="2513140"/>
                  </a:moveTo>
                  <a:lnTo>
                    <a:pt x="1568" y="2510994"/>
                  </a:lnTo>
                  <a:cubicBezTo>
                    <a:pt x="1043" y="2478423"/>
                    <a:pt x="526" y="32571"/>
                    <a:pt x="1" y="0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004" name="TextBox 128">
              <a:extLst>
                <a:ext uri="{FF2B5EF4-FFF2-40B4-BE49-F238E27FC236}">
                  <a16:creationId xmlns:a16="http://schemas.microsoft.com/office/drawing/2014/main" id="{594D8867-543C-2C42-9507-14FF2138EA0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12641" y="62157"/>
              <a:ext cx="63350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Clock</a:t>
              </a:r>
            </a:p>
          </p:txBody>
        </p:sp>
      </p:grpSp>
      <p:sp>
        <p:nvSpPr>
          <p:cNvPr id="210947" name="TextBox 134">
            <a:extLst>
              <a:ext uri="{FF2B5EF4-FFF2-40B4-BE49-F238E27FC236}">
                <a16:creationId xmlns:a16="http://schemas.microsoft.com/office/drawing/2014/main" id="{9BC04E30-C90E-A141-9F48-AB1887E2F4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44638" y="2595564"/>
            <a:ext cx="781050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101000</a:t>
            </a:r>
          </a:p>
        </p:txBody>
      </p:sp>
      <p:cxnSp>
        <p:nvCxnSpPr>
          <p:cNvPr id="139" name="Straight Connector 138">
            <a:extLst>
              <a:ext uri="{FF2B5EF4-FFF2-40B4-BE49-F238E27FC236}">
                <a16:creationId xmlns:a16="http://schemas.microsoft.com/office/drawing/2014/main" id="{6F4A5FB6-6580-DA43-A8E3-6DA74A631A9F}"/>
              </a:ext>
            </a:extLst>
          </p:cNvPr>
          <p:cNvCxnSpPr>
            <a:cxnSpLocks/>
            <a:endCxn id="61" idx="0"/>
          </p:cNvCxnSpPr>
          <p:nvPr/>
        </p:nvCxnSpPr>
        <p:spPr>
          <a:xfrm flipV="1">
            <a:off x="6494464" y="5467351"/>
            <a:ext cx="477837" cy="231775"/>
          </a:xfrm>
          <a:prstGeom prst="line">
            <a:avLst/>
          </a:prstGeom>
          <a:ln w="25400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0" name="Text Placeholder 2">
            <a:extLst>
              <a:ext uri="{FF2B5EF4-FFF2-40B4-BE49-F238E27FC236}">
                <a16:creationId xmlns:a16="http://schemas.microsoft.com/office/drawing/2014/main" id="{AE03CB2D-E480-184D-83D2-1324EB8C0366}"/>
              </a:ext>
            </a:extLst>
          </p:cNvPr>
          <p:cNvSpPr txBox="1">
            <a:spLocks/>
          </p:cNvSpPr>
          <p:nvPr/>
        </p:nvSpPr>
        <p:spPr bwMode="auto">
          <a:xfrm>
            <a:off x="6315076" y="84139"/>
            <a:ext cx="3535363" cy="3057525"/>
          </a:xfrm>
          <a:prstGeom prst="rect">
            <a:avLst/>
          </a:prstGeom>
          <a:noFill/>
          <a:ln w="9525">
            <a:solidFill>
              <a:schemeClr val="bg1">
                <a:lumMod val="50000"/>
              </a:schemeClr>
            </a:solidFill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lIns="91425" tIns="91425" rIns="91425" bIns="91425"/>
          <a:lstStyle>
            <a:lvl1pPr marL="1524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158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1143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1143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; Assembly Version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.data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N        BYTE    5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i  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sum      BYTE   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endParaRPr lang="en-US" altLang="en-US" sz="1000" b="1" dirty="0">
              <a:latin typeface="Courier" pitchFamily="2" charset="0"/>
            </a:endParaRP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.code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LOADI  B, 0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sum=0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LOADI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i=1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LOAD   D, [N]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register_D=N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Loop:   CMP    A, D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i&lt;=N ?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BRG    End 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exit if i&gt;N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Add:    </a:t>
            </a: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ADD    B, A</a:t>
            </a:r>
            <a:r>
              <a:rPr lang="en-US" altLang="en-US" sz="1000" b="1" dirty="0">
                <a:latin typeface="Courier" pitchFamily="2" charset="0"/>
              </a:rPr>
              <a:t>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sum+=i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solidFill>
                  <a:schemeClr val="tx1"/>
                </a:solidFill>
                <a:latin typeface="Courier" pitchFamily="2" charset="0"/>
              </a:rPr>
              <a:t>        ADDI   A, 1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i++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        JUMP   Loop    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next iteration</a:t>
            </a:r>
          </a:p>
          <a:p>
            <a:pPr>
              <a:spcBef>
                <a:spcPts val="100"/>
              </a:spcBef>
              <a:buClr>
                <a:srgbClr val="000000"/>
              </a:buClr>
              <a:defRPr/>
            </a:pPr>
            <a:r>
              <a:rPr lang="en-US" altLang="en-US" sz="1000" b="1" dirty="0">
                <a:latin typeface="Courier" pitchFamily="2" charset="0"/>
              </a:rPr>
              <a:t>End:    </a:t>
            </a:r>
            <a:r>
              <a:rPr lang="en-US" altLang="en-US" sz="1000" b="1" dirty="0">
                <a:solidFill>
                  <a:srgbClr val="FF0000"/>
                </a:solidFill>
                <a:latin typeface="Courier" pitchFamily="2" charset="0"/>
              </a:rPr>
              <a:t>STORE</a:t>
            </a:r>
            <a:r>
              <a:rPr lang="en-US" altLang="en-US" sz="1000" b="1" dirty="0">
                <a:latin typeface="Courier" pitchFamily="2" charset="0"/>
              </a:rPr>
              <a:t>  </a:t>
            </a:r>
            <a:r>
              <a:rPr lang="en-US" altLang="en-US" sz="1000" b="1" dirty="0">
                <a:solidFill>
                  <a:srgbClr val="7030A0"/>
                </a:solidFill>
                <a:latin typeface="Courier" pitchFamily="2" charset="0"/>
              </a:rPr>
              <a:t>[sum]</a:t>
            </a:r>
            <a:r>
              <a:rPr lang="en-US" altLang="en-US" sz="1000" b="1" dirty="0">
                <a:latin typeface="Courier" pitchFamily="2" charset="0"/>
              </a:rPr>
              <a:t>, </a:t>
            </a:r>
            <a:r>
              <a:rPr lang="en-US" altLang="en-US" sz="1000" b="1" dirty="0">
                <a:solidFill>
                  <a:srgbClr val="1700FF"/>
                </a:solidFill>
                <a:latin typeface="Courier" pitchFamily="2" charset="0"/>
              </a:rPr>
              <a:t>B</a:t>
            </a:r>
            <a:r>
              <a:rPr lang="en-US" altLang="en-US" sz="1000" b="1" dirty="0">
                <a:latin typeface="Courier" pitchFamily="2" charset="0"/>
              </a:rPr>
              <a:t>  </a:t>
            </a:r>
            <a:r>
              <a:rPr lang="en-US" altLang="en-US" sz="1000" b="1" dirty="0">
                <a:solidFill>
                  <a:srgbClr val="7F7F7F"/>
                </a:solidFill>
                <a:latin typeface="Courier" pitchFamily="2" charset="0"/>
              </a:rPr>
              <a:t>; write B to sum</a:t>
            </a:r>
          </a:p>
          <a:p>
            <a:pPr>
              <a:spcBef>
                <a:spcPts val="475"/>
              </a:spcBef>
              <a:buClr>
                <a:srgbClr val="000000"/>
              </a:buClr>
              <a:defRPr/>
            </a:pPr>
            <a:endParaRPr lang="en-US" altLang="en-US" b="1" dirty="0">
              <a:latin typeface="Courier" pitchFamily="2" charset="0"/>
            </a:endParaRPr>
          </a:p>
        </p:txBody>
      </p:sp>
      <p:sp>
        <p:nvSpPr>
          <p:cNvPr id="210950" name="TextBox 140">
            <a:extLst>
              <a:ext uri="{FF2B5EF4-FFF2-40B4-BE49-F238E27FC236}">
                <a16:creationId xmlns:a16="http://schemas.microsoft.com/office/drawing/2014/main" id="{30D869D1-344C-DC47-BF3C-EB83DB51F6F0}"/>
              </a:ext>
            </a:extLst>
          </p:cNvPr>
          <p:cNvSpPr txBox="1">
            <a:spLocks noChangeArrowheads="1"/>
          </p:cNvSpPr>
          <p:nvPr/>
        </p:nvSpPr>
        <p:spPr bwMode="auto">
          <a:xfrm rot="16200000">
            <a:off x="754063" y="1924051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101000</a:t>
            </a:r>
          </a:p>
        </p:txBody>
      </p:sp>
      <p:sp>
        <p:nvSpPr>
          <p:cNvPr id="210951" name="TextBox 141">
            <a:extLst>
              <a:ext uri="{FF2B5EF4-FFF2-40B4-BE49-F238E27FC236}">
                <a16:creationId xmlns:a16="http://schemas.microsoft.com/office/drawing/2014/main" id="{73E966E1-8025-074E-90EA-23EB429B78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18063" y="5419726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101001</a:t>
            </a:r>
          </a:p>
        </p:txBody>
      </p:sp>
      <p:sp>
        <p:nvSpPr>
          <p:cNvPr id="210952" name="TextBox 142">
            <a:extLst>
              <a:ext uri="{FF2B5EF4-FFF2-40B4-BE49-F238E27FC236}">
                <a16:creationId xmlns:a16="http://schemas.microsoft.com/office/drawing/2014/main" id="{79AFBC7B-AFD7-794D-9CA0-39EDA742AAF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832350" y="5003801"/>
            <a:ext cx="7683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101011</a:t>
            </a:r>
          </a:p>
        </p:txBody>
      </p:sp>
      <p:sp>
        <p:nvSpPr>
          <p:cNvPr id="210953" name="TextBox 143">
            <a:extLst>
              <a:ext uri="{FF2B5EF4-FFF2-40B4-BE49-F238E27FC236}">
                <a16:creationId xmlns:a16="http://schemas.microsoft.com/office/drawing/2014/main" id="{BA5E92B1-E7A3-2C42-9746-B80E1B7A607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294313" y="375443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7030A0"/>
                </a:solidFill>
              </a:rPr>
              <a:t>000010</a:t>
            </a:r>
          </a:p>
        </p:txBody>
      </p:sp>
      <p:sp>
        <p:nvSpPr>
          <p:cNvPr id="210954" name="TextBox 144">
            <a:extLst>
              <a:ext uri="{FF2B5EF4-FFF2-40B4-BE49-F238E27FC236}">
                <a16:creationId xmlns:a16="http://schemas.microsoft.com/office/drawing/2014/main" id="{C0F9822F-3A54-E541-ACD3-521F717742F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275013" y="3773489"/>
            <a:ext cx="781050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C00000"/>
                </a:solidFill>
              </a:rPr>
              <a:t>101001</a:t>
            </a:r>
          </a:p>
        </p:txBody>
      </p:sp>
      <p:sp>
        <p:nvSpPr>
          <p:cNvPr id="210955" name="TextBox 124">
            <a:extLst>
              <a:ext uri="{FF2B5EF4-FFF2-40B4-BE49-F238E27FC236}">
                <a16:creationId xmlns:a16="http://schemas.microsoft.com/office/drawing/2014/main" id="{7156A0CA-1652-1C48-BEED-DA9E5AD4BBD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23051" y="448310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210956" name="TextBox 126">
            <a:extLst>
              <a:ext uri="{FF2B5EF4-FFF2-40B4-BE49-F238E27FC236}">
                <a16:creationId xmlns:a16="http://schemas.microsoft.com/office/drawing/2014/main" id="{6E717216-4F5F-864F-B770-159F711A769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293101" y="4475164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</a:rPr>
              <a:t>1</a:t>
            </a:r>
          </a:p>
        </p:txBody>
      </p:sp>
    </p:spTree>
  </p:cSld>
  <p:clrMapOvr>
    <a:masterClrMapping/>
  </p:clrMapOvr>
</p:sld>
</file>

<file path=ppt/slides/slide1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2993" name="Group 29">
            <a:extLst>
              <a:ext uri="{FF2B5EF4-FFF2-40B4-BE49-F238E27FC236}">
                <a16:creationId xmlns:a16="http://schemas.microsoft.com/office/drawing/2014/main" id="{A70D6D25-AE07-3C41-9C1A-E982F413EC2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213131" name="Group 49">
              <a:extLst>
                <a:ext uri="{FF2B5EF4-FFF2-40B4-BE49-F238E27FC236}">
                  <a16:creationId xmlns:a16="http://schemas.microsoft.com/office/drawing/2014/main" id="{44118430-95DC-6747-80A1-7A9A5D6F35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213297" name="Group 33">
                <a:extLst>
                  <a:ext uri="{FF2B5EF4-FFF2-40B4-BE49-F238E27FC236}">
                    <a16:creationId xmlns:a16="http://schemas.microsoft.com/office/drawing/2014/main" id="{7545A4CD-2F28-0C46-8327-66BCB33DFC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213339" name="TextBox 467">
                  <a:extLst>
                    <a:ext uri="{FF2B5EF4-FFF2-40B4-BE49-F238E27FC236}">
                      <a16:creationId xmlns:a16="http://schemas.microsoft.com/office/drawing/2014/main" id="{8E861422-EA6B-714B-A7F6-70ED15A41D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298" name="Group 34">
                <a:extLst>
                  <a:ext uri="{FF2B5EF4-FFF2-40B4-BE49-F238E27FC236}">
                    <a16:creationId xmlns:a16="http://schemas.microsoft.com/office/drawing/2014/main" id="{BD2CC469-C9C3-FB4A-AC7A-483FE6C200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213337" name="TextBox 469">
                  <a:extLst>
                    <a:ext uri="{FF2B5EF4-FFF2-40B4-BE49-F238E27FC236}">
                      <a16:creationId xmlns:a16="http://schemas.microsoft.com/office/drawing/2014/main" id="{6A99EDB9-D977-084A-99D2-E678B9BDAC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3300" name="TextBox 472">
                <a:extLst>
                  <a:ext uri="{FF2B5EF4-FFF2-40B4-BE49-F238E27FC236}">
                    <a16:creationId xmlns:a16="http://schemas.microsoft.com/office/drawing/2014/main" id="{50A23571-8AB6-2C4D-A8FC-8C00A66DC6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213301" name="Group 441">
                <a:extLst>
                  <a:ext uri="{FF2B5EF4-FFF2-40B4-BE49-F238E27FC236}">
                    <a16:creationId xmlns:a16="http://schemas.microsoft.com/office/drawing/2014/main" id="{F3E110A4-DC75-794E-9C96-D8108D7CC7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213320" name="Group 450">
                  <a:extLst>
                    <a:ext uri="{FF2B5EF4-FFF2-40B4-BE49-F238E27FC236}">
                      <a16:creationId xmlns:a16="http://schemas.microsoft.com/office/drawing/2014/main" id="{53EE7064-05E1-5241-A6ED-8E3207259E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213334" name="TextBox 464">
                    <a:extLst>
                      <a:ext uri="{FF2B5EF4-FFF2-40B4-BE49-F238E27FC236}">
                        <a16:creationId xmlns:a16="http://schemas.microsoft.com/office/drawing/2014/main" id="{25E3230E-4281-464A-8D41-C28497B62E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3336" name="TextBox 466">
                    <a:extLst>
                      <a:ext uri="{FF2B5EF4-FFF2-40B4-BE49-F238E27FC236}">
                        <a16:creationId xmlns:a16="http://schemas.microsoft.com/office/drawing/2014/main" id="{3B849591-81C7-E244-8B07-EDB3BA3B509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213321" name="Group 451">
                  <a:extLst>
                    <a:ext uri="{FF2B5EF4-FFF2-40B4-BE49-F238E27FC236}">
                      <a16:creationId xmlns:a16="http://schemas.microsoft.com/office/drawing/2014/main" id="{BBC8D48F-1485-5044-9C27-DDB78FC5510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213331" name="TextBox 461">
                    <a:extLst>
                      <a:ext uri="{FF2B5EF4-FFF2-40B4-BE49-F238E27FC236}">
                        <a16:creationId xmlns:a16="http://schemas.microsoft.com/office/drawing/2014/main" id="{1AF87D24-2D67-E74E-B0C0-AD97B75E98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3333" name="TextBox 463">
                    <a:extLst>
                      <a:ext uri="{FF2B5EF4-FFF2-40B4-BE49-F238E27FC236}">
                        <a16:creationId xmlns:a16="http://schemas.microsoft.com/office/drawing/2014/main" id="{E1373201-9651-FD4E-ADF4-4594728D47B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213322" name="Group 452">
                  <a:extLst>
                    <a:ext uri="{FF2B5EF4-FFF2-40B4-BE49-F238E27FC236}">
                      <a16:creationId xmlns:a16="http://schemas.microsoft.com/office/drawing/2014/main" id="{3C1A9E67-BF62-4040-A237-9B009764CA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213328" name="TextBox 458">
                    <a:extLst>
                      <a:ext uri="{FF2B5EF4-FFF2-40B4-BE49-F238E27FC236}">
                        <a16:creationId xmlns:a16="http://schemas.microsoft.com/office/drawing/2014/main" id="{1CD6AD18-2D15-EE4D-BB4D-AE605E3D1B8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3330" name="TextBox 460">
                    <a:extLst>
                      <a:ext uri="{FF2B5EF4-FFF2-40B4-BE49-F238E27FC236}">
                        <a16:creationId xmlns:a16="http://schemas.microsoft.com/office/drawing/2014/main" id="{38090E81-B0EA-7E4F-894A-8BF6A1B9AF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3324" name="Group 453">
                  <a:extLst>
                    <a:ext uri="{FF2B5EF4-FFF2-40B4-BE49-F238E27FC236}">
                      <a16:creationId xmlns:a16="http://schemas.microsoft.com/office/drawing/2014/main" id="{47E0ACF1-CB7B-1244-A51F-4079B7DB490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213325" name="TextBox 455">
                    <a:extLst>
                      <a:ext uri="{FF2B5EF4-FFF2-40B4-BE49-F238E27FC236}">
                        <a16:creationId xmlns:a16="http://schemas.microsoft.com/office/drawing/2014/main" id="{D900B443-4E57-0548-9777-F230BC144F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3327" name="TextBox 457">
                    <a:extLst>
                      <a:ext uri="{FF2B5EF4-FFF2-40B4-BE49-F238E27FC236}">
                        <a16:creationId xmlns:a16="http://schemas.microsoft.com/office/drawing/2014/main" id="{F6CEDF2C-33B3-7F4B-B326-620733334F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213302" name="Group 44">
                <a:extLst>
                  <a:ext uri="{FF2B5EF4-FFF2-40B4-BE49-F238E27FC236}">
                    <a16:creationId xmlns:a16="http://schemas.microsoft.com/office/drawing/2014/main" id="{5E8B15CD-1974-6743-8233-E3F1CB371D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213318" name="TextBox 443">
                  <a:extLst>
                    <a:ext uri="{FF2B5EF4-FFF2-40B4-BE49-F238E27FC236}">
                      <a16:creationId xmlns:a16="http://schemas.microsoft.com/office/drawing/2014/main" id="{47F688B0-D212-DA42-9443-4F91E2B039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303" name="Group 48">
                <a:extLst>
                  <a:ext uri="{FF2B5EF4-FFF2-40B4-BE49-F238E27FC236}">
                    <a16:creationId xmlns:a16="http://schemas.microsoft.com/office/drawing/2014/main" id="{203C8A81-81EC-BC46-BA4C-B7B01EFA17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213316" name="TextBox 445">
                  <a:extLst>
                    <a:ext uri="{FF2B5EF4-FFF2-40B4-BE49-F238E27FC236}">
                      <a16:creationId xmlns:a16="http://schemas.microsoft.com/office/drawing/2014/main" id="{EAC3BC9C-50A1-D94B-B63B-EBF84BEFFF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304" name="TextBox 448">
                <a:extLst>
                  <a:ext uri="{FF2B5EF4-FFF2-40B4-BE49-F238E27FC236}">
                    <a16:creationId xmlns:a16="http://schemas.microsoft.com/office/drawing/2014/main" id="{42DDEC06-AD13-4B4A-808A-CFA2BD641C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213305" name="TextBox 474">
                <a:extLst>
                  <a:ext uri="{FF2B5EF4-FFF2-40B4-BE49-F238E27FC236}">
                    <a16:creationId xmlns:a16="http://schemas.microsoft.com/office/drawing/2014/main" id="{961EAA83-2C21-524E-931C-0FB9DFC1F0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213306" name="Group 475">
                <a:extLst>
                  <a:ext uri="{FF2B5EF4-FFF2-40B4-BE49-F238E27FC236}">
                    <a16:creationId xmlns:a16="http://schemas.microsoft.com/office/drawing/2014/main" id="{4B9E2928-A82E-8948-A40F-80EE5646DE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213314" name="TextBox 476">
                  <a:extLst>
                    <a:ext uri="{FF2B5EF4-FFF2-40B4-BE49-F238E27FC236}">
                      <a16:creationId xmlns:a16="http://schemas.microsoft.com/office/drawing/2014/main" id="{63C1662D-FEAC-F64B-B284-63DEBC04587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307" name="Group 478">
                <a:extLst>
                  <a:ext uri="{FF2B5EF4-FFF2-40B4-BE49-F238E27FC236}">
                    <a16:creationId xmlns:a16="http://schemas.microsoft.com/office/drawing/2014/main" id="{A25E3B32-1A96-C84B-AC76-28E4477620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213312" name="TextBox 482">
                  <a:extLst>
                    <a:ext uri="{FF2B5EF4-FFF2-40B4-BE49-F238E27FC236}">
                      <a16:creationId xmlns:a16="http://schemas.microsoft.com/office/drawing/2014/main" id="{469A5773-46C6-0E4C-8A6B-9AD0BE5B4CC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308" name="Group 498">
                <a:extLst>
                  <a:ext uri="{FF2B5EF4-FFF2-40B4-BE49-F238E27FC236}">
                    <a16:creationId xmlns:a16="http://schemas.microsoft.com/office/drawing/2014/main" id="{8CC4D44F-41F6-E74C-A783-5A6D28055D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213310" name="TextBox 499">
                  <a:extLst>
                    <a:ext uri="{FF2B5EF4-FFF2-40B4-BE49-F238E27FC236}">
                      <a16:creationId xmlns:a16="http://schemas.microsoft.com/office/drawing/2014/main" id="{8C4A5D0D-5BB9-2448-8EB8-DA92FFFBFE4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3132" name="Group 132">
              <a:extLst>
                <a:ext uri="{FF2B5EF4-FFF2-40B4-BE49-F238E27FC236}">
                  <a16:creationId xmlns:a16="http://schemas.microsoft.com/office/drawing/2014/main" id="{1C86B7B8-D424-3B4E-8336-152062FAC4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3133" name="Group 6">
              <a:extLst>
                <a:ext uri="{FF2B5EF4-FFF2-40B4-BE49-F238E27FC236}">
                  <a16:creationId xmlns:a16="http://schemas.microsoft.com/office/drawing/2014/main" id="{BA8602E7-EC8B-8240-82E0-818D7BF52F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213271" name="Group 55">
                <a:extLst>
                  <a:ext uri="{FF2B5EF4-FFF2-40B4-BE49-F238E27FC236}">
                    <a16:creationId xmlns:a16="http://schemas.microsoft.com/office/drawing/2014/main" id="{38823CDE-D782-A943-88F0-DD1812771B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213292" name="TextBox 57">
                  <a:extLst>
                    <a:ext uri="{FF2B5EF4-FFF2-40B4-BE49-F238E27FC236}">
                      <a16:creationId xmlns:a16="http://schemas.microsoft.com/office/drawing/2014/main" id="{4443C3C6-A81D-0146-8B08-6A7B4C4850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213272" name="TextBox 59">
                <a:extLst>
                  <a:ext uri="{FF2B5EF4-FFF2-40B4-BE49-F238E27FC236}">
                    <a16:creationId xmlns:a16="http://schemas.microsoft.com/office/drawing/2014/main" id="{6BF81C73-9F58-1842-8767-8A27CF042F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213134" name="Group 17">
              <a:extLst>
                <a:ext uri="{FF2B5EF4-FFF2-40B4-BE49-F238E27FC236}">
                  <a16:creationId xmlns:a16="http://schemas.microsoft.com/office/drawing/2014/main" id="{D6A63F35-9E55-7B4B-96B6-2C2E36FB53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13265" name="Group 16">
                <a:extLst>
                  <a:ext uri="{FF2B5EF4-FFF2-40B4-BE49-F238E27FC236}">
                    <a16:creationId xmlns:a16="http://schemas.microsoft.com/office/drawing/2014/main" id="{542201B2-89C4-7A4F-964F-94EBA2D21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213269" name="TextBox 82">
                  <a:extLst>
                    <a:ext uri="{FF2B5EF4-FFF2-40B4-BE49-F238E27FC236}">
                      <a16:creationId xmlns:a16="http://schemas.microsoft.com/office/drawing/2014/main" id="{EE4CBAE2-D1AC-854B-97BC-DEC4AA6FAB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266" name="TextBox 87">
                <a:extLst>
                  <a:ext uri="{FF2B5EF4-FFF2-40B4-BE49-F238E27FC236}">
                    <a16:creationId xmlns:a16="http://schemas.microsoft.com/office/drawing/2014/main" id="{6EF794BA-C539-9D41-B2BA-8068A3C771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135" name="Group 154">
              <a:extLst>
                <a:ext uri="{FF2B5EF4-FFF2-40B4-BE49-F238E27FC236}">
                  <a16:creationId xmlns:a16="http://schemas.microsoft.com/office/drawing/2014/main" id="{4F5CBD86-76B0-9842-9184-8FF255CF34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213258" name="TextBox 155">
                <a:extLst>
                  <a:ext uri="{FF2B5EF4-FFF2-40B4-BE49-F238E27FC236}">
                    <a16:creationId xmlns:a16="http://schemas.microsoft.com/office/drawing/2014/main" id="{D6DC528E-B313-4944-9A6B-746FD815A7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261" name="TextBox 161">
                <a:extLst>
                  <a:ext uri="{FF2B5EF4-FFF2-40B4-BE49-F238E27FC236}">
                    <a16:creationId xmlns:a16="http://schemas.microsoft.com/office/drawing/2014/main" id="{43701C9D-253C-AC4D-9528-6C7DF08DDD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136" name="Group 138">
              <a:extLst>
                <a:ext uri="{FF2B5EF4-FFF2-40B4-BE49-F238E27FC236}">
                  <a16:creationId xmlns:a16="http://schemas.microsoft.com/office/drawing/2014/main" id="{328A1647-EC84-6B49-9C05-41FE7977AB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213251" name="TextBox 139">
                <a:extLst>
                  <a:ext uri="{FF2B5EF4-FFF2-40B4-BE49-F238E27FC236}">
                    <a16:creationId xmlns:a16="http://schemas.microsoft.com/office/drawing/2014/main" id="{5AD8C44F-0705-1245-AAE6-98B84CB23A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254" name="TextBox 145">
                <a:extLst>
                  <a:ext uri="{FF2B5EF4-FFF2-40B4-BE49-F238E27FC236}">
                    <a16:creationId xmlns:a16="http://schemas.microsoft.com/office/drawing/2014/main" id="{E53130C4-8B9F-D64E-89C0-33188AF756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39" name="Group 37">
              <a:extLst>
                <a:ext uri="{FF2B5EF4-FFF2-40B4-BE49-F238E27FC236}">
                  <a16:creationId xmlns:a16="http://schemas.microsoft.com/office/drawing/2014/main" id="{72391092-1ADC-9549-8E21-0F6DF1A428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3250" name="TextBox 36">
                <a:extLst>
                  <a:ext uri="{FF2B5EF4-FFF2-40B4-BE49-F238E27FC236}">
                    <a16:creationId xmlns:a16="http://schemas.microsoft.com/office/drawing/2014/main" id="{A5A84CB4-1DF6-1C4B-B602-5BF05C997F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44" name="Group 186">
              <a:extLst>
                <a:ext uri="{FF2B5EF4-FFF2-40B4-BE49-F238E27FC236}">
                  <a16:creationId xmlns:a16="http://schemas.microsoft.com/office/drawing/2014/main" id="{6CCA306E-2074-1B43-9ED4-DA4D726FDD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48" name="Group 23">
              <a:extLst>
                <a:ext uri="{FF2B5EF4-FFF2-40B4-BE49-F238E27FC236}">
                  <a16:creationId xmlns:a16="http://schemas.microsoft.com/office/drawing/2014/main" id="{F2428164-D8CC-514A-A74F-AB92D08612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213234" name="Group 43">
                <a:extLst>
                  <a:ext uri="{FF2B5EF4-FFF2-40B4-BE49-F238E27FC236}">
                    <a16:creationId xmlns:a16="http://schemas.microsoft.com/office/drawing/2014/main" id="{C1CFB176-D592-0C46-830C-F9A98317002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213242" name="Group 38">
                  <a:extLst>
                    <a:ext uri="{FF2B5EF4-FFF2-40B4-BE49-F238E27FC236}">
                      <a16:creationId xmlns:a16="http://schemas.microsoft.com/office/drawing/2014/main" id="{A1CFA9A5-2A17-8341-9C78-28E6B54722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213245" name="TextBox 39">
                    <a:extLst>
                      <a:ext uri="{FF2B5EF4-FFF2-40B4-BE49-F238E27FC236}">
                        <a16:creationId xmlns:a16="http://schemas.microsoft.com/office/drawing/2014/main" id="{66E57DDE-5BEC-C443-8B72-4480D73A409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13243" name="TextBox 41">
                  <a:extLst>
                    <a:ext uri="{FF2B5EF4-FFF2-40B4-BE49-F238E27FC236}">
                      <a16:creationId xmlns:a16="http://schemas.microsoft.com/office/drawing/2014/main" id="{64E5FD46-35B7-C04F-A936-AE3EFDCB57C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3238" name="Group 106">
                <a:extLst>
                  <a:ext uri="{FF2B5EF4-FFF2-40B4-BE49-F238E27FC236}">
                    <a16:creationId xmlns:a16="http://schemas.microsoft.com/office/drawing/2014/main" id="{A0904653-8857-8841-8003-4D48DFB92F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3241" name="TextBox 108">
                  <a:extLst>
                    <a:ext uri="{FF2B5EF4-FFF2-40B4-BE49-F238E27FC236}">
                      <a16:creationId xmlns:a16="http://schemas.microsoft.com/office/drawing/2014/main" id="{9AC9DC68-F25F-8C42-8DF7-E7DB84A299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50" name="Group 5">
              <a:extLst>
                <a:ext uri="{FF2B5EF4-FFF2-40B4-BE49-F238E27FC236}">
                  <a16:creationId xmlns:a16="http://schemas.microsoft.com/office/drawing/2014/main" id="{9D9C1CE6-4099-784C-8A59-07575E9CC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213232" name="TextBox 483">
                <a:extLst>
                  <a:ext uri="{FF2B5EF4-FFF2-40B4-BE49-F238E27FC236}">
                    <a16:creationId xmlns:a16="http://schemas.microsoft.com/office/drawing/2014/main" id="{843EB541-89B7-AE48-BA64-0E2F18F555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152" name="Group 32">
              <a:extLst>
                <a:ext uri="{FF2B5EF4-FFF2-40B4-BE49-F238E27FC236}">
                  <a16:creationId xmlns:a16="http://schemas.microsoft.com/office/drawing/2014/main" id="{46AFC009-D704-A146-896E-11B75C1C38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213224" name="Group 491">
                <a:extLst>
                  <a:ext uri="{FF2B5EF4-FFF2-40B4-BE49-F238E27FC236}">
                    <a16:creationId xmlns:a16="http://schemas.microsoft.com/office/drawing/2014/main" id="{E32E295A-495D-EB4A-85EB-88A8AB8CE3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213230" name="TextBox 492">
                  <a:extLst>
                    <a:ext uri="{FF2B5EF4-FFF2-40B4-BE49-F238E27FC236}">
                      <a16:creationId xmlns:a16="http://schemas.microsoft.com/office/drawing/2014/main" id="{EDB75BEB-2F34-FC41-87C1-1ED3976209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225" name="Group 494">
                <a:extLst>
                  <a:ext uri="{FF2B5EF4-FFF2-40B4-BE49-F238E27FC236}">
                    <a16:creationId xmlns:a16="http://schemas.microsoft.com/office/drawing/2014/main" id="{C9511EFC-2492-4E48-982F-89ED529A34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213228" name="TextBox 495">
                  <a:extLst>
                    <a:ext uri="{FF2B5EF4-FFF2-40B4-BE49-F238E27FC236}">
                      <a16:creationId xmlns:a16="http://schemas.microsoft.com/office/drawing/2014/main" id="{0901EF43-A090-2C42-9696-14A9510203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226" name="TextBox 503">
                <a:extLst>
                  <a:ext uri="{FF2B5EF4-FFF2-40B4-BE49-F238E27FC236}">
                    <a16:creationId xmlns:a16="http://schemas.microsoft.com/office/drawing/2014/main" id="{28C6D8E0-92C8-F845-883B-05207C5ADB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156" name="TextBox 12">
              <a:extLst>
                <a:ext uri="{FF2B5EF4-FFF2-40B4-BE49-F238E27FC236}">
                  <a16:creationId xmlns:a16="http://schemas.microsoft.com/office/drawing/2014/main" id="{1A9F2C73-BF93-8F48-B938-2FC4E2CFB0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213157" name="Group 317">
              <a:extLst>
                <a:ext uri="{FF2B5EF4-FFF2-40B4-BE49-F238E27FC236}">
                  <a16:creationId xmlns:a16="http://schemas.microsoft.com/office/drawing/2014/main" id="{3A738350-08B7-1443-9456-C4F8FD355B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213207" name="Group 318">
                <a:extLst>
                  <a:ext uri="{FF2B5EF4-FFF2-40B4-BE49-F238E27FC236}">
                    <a16:creationId xmlns:a16="http://schemas.microsoft.com/office/drawing/2014/main" id="{FDE5AE36-DDAD-6F4D-B664-C1260AAAED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3216" name="Group 327">
                  <a:extLst>
                    <a:ext uri="{FF2B5EF4-FFF2-40B4-BE49-F238E27FC236}">
                      <a16:creationId xmlns:a16="http://schemas.microsoft.com/office/drawing/2014/main" id="{3D5356B6-D8CB-1642-A384-56706B7EE0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213217" name="TextBox 7">
                    <a:extLst>
                      <a:ext uri="{FF2B5EF4-FFF2-40B4-BE49-F238E27FC236}">
                        <a16:creationId xmlns:a16="http://schemas.microsoft.com/office/drawing/2014/main" id="{8FD46EB5-C3C9-0C4F-AA5F-498A57B8EB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3219" name="TextBox 329">
                    <a:extLst>
                      <a:ext uri="{FF2B5EF4-FFF2-40B4-BE49-F238E27FC236}">
                        <a16:creationId xmlns:a16="http://schemas.microsoft.com/office/drawing/2014/main" id="{C1F71437-B64B-6E48-B389-8674BCED186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213220" name="Group 330">
                    <a:extLst>
                      <a:ext uri="{FF2B5EF4-FFF2-40B4-BE49-F238E27FC236}">
                        <a16:creationId xmlns:a16="http://schemas.microsoft.com/office/drawing/2014/main" id="{8DDAD922-9744-D841-A214-BBED2ED1F65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213222" name="TextBox 333">
                      <a:extLst>
                        <a:ext uri="{FF2B5EF4-FFF2-40B4-BE49-F238E27FC236}">
                          <a16:creationId xmlns:a16="http://schemas.microsoft.com/office/drawing/2014/main" id="{71FCA4E5-1D86-0244-8B43-5D033BE503D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13221" name="TextBox 332">
                    <a:extLst>
                      <a:ext uri="{FF2B5EF4-FFF2-40B4-BE49-F238E27FC236}">
                        <a16:creationId xmlns:a16="http://schemas.microsoft.com/office/drawing/2014/main" id="{40591A60-BCBA-5B4F-B26A-73C6776C852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158" name="Group 11">
              <a:extLst>
                <a:ext uri="{FF2B5EF4-FFF2-40B4-BE49-F238E27FC236}">
                  <a16:creationId xmlns:a16="http://schemas.microsoft.com/office/drawing/2014/main" id="{FEAC7054-6E51-BA4A-9102-D1D509ABE2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63" name="Group 60">
              <a:extLst>
                <a:ext uri="{FF2B5EF4-FFF2-40B4-BE49-F238E27FC236}">
                  <a16:creationId xmlns:a16="http://schemas.microsoft.com/office/drawing/2014/main" id="{84F66DA0-B988-F84E-AD58-6DF8CD4944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3196" name="Group 53">
                <a:extLst>
                  <a:ext uri="{FF2B5EF4-FFF2-40B4-BE49-F238E27FC236}">
                    <a16:creationId xmlns:a16="http://schemas.microsoft.com/office/drawing/2014/main" id="{4EA666F8-6042-BD44-97DC-CC6B2161B9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3199" name="Group 52">
                  <a:extLst>
                    <a:ext uri="{FF2B5EF4-FFF2-40B4-BE49-F238E27FC236}">
                      <a16:creationId xmlns:a16="http://schemas.microsoft.com/office/drawing/2014/main" id="{88C32F87-4C0C-3D43-B7DF-D193153E0A9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213203" name="TextBox 122">
                    <a:extLst>
                      <a:ext uri="{FF2B5EF4-FFF2-40B4-BE49-F238E27FC236}">
                        <a16:creationId xmlns:a16="http://schemas.microsoft.com/office/drawing/2014/main" id="{0EEBEA6B-CBD1-D942-974C-2984AC14E4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3200" name="TextBox 128">
                  <a:extLst>
                    <a:ext uri="{FF2B5EF4-FFF2-40B4-BE49-F238E27FC236}">
                      <a16:creationId xmlns:a16="http://schemas.microsoft.com/office/drawing/2014/main" id="{72ACA7AE-9EEC-9D4F-BD1C-838668E94A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164" name="TextBox 359">
              <a:extLst>
                <a:ext uri="{FF2B5EF4-FFF2-40B4-BE49-F238E27FC236}">
                  <a16:creationId xmlns:a16="http://schemas.microsoft.com/office/drawing/2014/main" id="{16809A90-C018-7A40-86AF-D59B4887C4E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213165" name="Group 31">
              <a:extLst>
                <a:ext uri="{FF2B5EF4-FFF2-40B4-BE49-F238E27FC236}">
                  <a16:creationId xmlns:a16="http://schemas.microsoft.com/office/drawing/2014/main" id="{C1C78EDF-CD00-2B4C-B2E8-966F191788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213186" name="Group 28">
                <a:extLst>
                  <a:ext uri="{FF2B5EF4-FFF2-40B4-BE49-F238E27FC236}">
                    <a16:creationId xmlns:a16="http://schemas.microsoft.com/office/drawing/2014/main" id="{0E49EC27-78E6-B14E-8E64-A0C4E877B1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3189" name="Group 24">
                  <a:extLst>
                    <a:ext uri="{FF2B5EF4-FFF2-40B4-BE49-F238E27FC236}">
                      <a16:creationId xmlns:a16="http://schemas.microsoft.com/office/drawing/2014/main" id="{9BFCC597-A53B-F140-93FD-0572DBC2CD4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213193" name="TextBox 171">
                    <a:extLst>
                      <a:ext uri="{FF2B5EF4-FFF2-40B4-BE49-F238E27FC236}">
                        <a16:creationId xmlns:a16="http://schemas.microsoft.com/office/drawing/2014/main" id="{B6C878AC-7DA0-3F42-8F80-769C1F4D13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3190" name="TextBox 177">
                  <a:extLst>
                    <a:ext uri="{FF2B5EF4-FFF2-40B4-BE49-F238E27FC236}">
                      <a16:creationId xmlns:a16="http://schemas.microsoft.com/office/drawing/2014/main" id="{20886A92-79AD-064C-AD68-FC04247536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3167" name="Group 358">
              <a:extLst>
                <a:ext uri="{FF2B5EF4-FFF2-40B4-BE49-F238E27FC236}">
                  <a16:creationId xmlns:a16="http://schemas.microsoft.com/office/drawing/2014/main" id="{43E77029-511B-3942-9903-04A3C1A74E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213168" name="Group 377">
                <a:extLst>
                  <a:ext uri="{FF2B5EF4-FFF2-40B4-BE49-F238E27FC236}">
                    <a16:creationId xmlns:a16="http://schemas.microsoft.com/office/drawing/2014/main" id="{1D83A5F7-495C-194C-8A8E-1CAB202C91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13173" name="TextBox 7">
                  <a:extLst>
                    <a:ext uri="{FF2B5EF4-FFF2-40B4-BE49-F238E27FC236}">
                      <a16:creationId xmlns:a16="http://schemas.microsoft.com/office/drawing/2014/main" id="{2D190242-767D-F945-8F26-246773AFD6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13174" name="Group 390">
                  <a:extLst>
                    <a:ext uri="{FF2B5EF4-FFF2-40B4-BE49-F238E27FC236}">
                      <a16:creationId xmlns:a16="http://schemas.microsoft.com/office/drawing/2014/main" id="{D4DBD54B-D204-DA40-8007-3F1D26B00A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13175" name="TextBox 391">
                    <a:extLst>
                      <a:ext uri="{FF2B5EF4-FFF2-40B4-BE49-F238E27FC236}">
                        <a16:creationId xmlns:a16="http://schemas.microsoft.com/office/drawing/2014/main" id="{3FADA62F-288C-A941-B831-BA3B6E55D0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13169" name="TextBox 381">
                <a:extLst>
                  <a:ext uri="{FF2B5EF4-FFF2-40B4-BE49-F238E27FC236}">
                    <a16:creationId xmlns:a16="http://schemas.microsoft.com/office/drawing/2014/main" id="{E8211154-3AAD-A845-9858-5449312E3F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3171" name="TextBox 384">
                <a:extLst>
                  <a:ext uri="{FF2B5EF4-FFF2-40B4-BE49-F238E27FC236}">
                    <a16:creationId xmlns:a16="http://schemas.microsoft.com/office/drawing/2014/main" id="{5CB72640-C9F4-2D45-925B-52E3AD19F5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2995" name="Group 223">
            <a:extLst>
              <a:ext uri="{FF2B5EF4-FFF2-40B4-BE49-F238E27FC236}">
                <a16:creationId xmlns:a16="http://schemas.microsoft.com/office/drawing/2014/main" id="{3E658326-F440-7248-AD09-77D843A0B28A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213006" name="Group 225">
              <a:extLst>
                <a:ext uri="{FF2B5EF4-FFF2-40B4-BE49-F238E27FC236}">
                  <a16:creationId xmlns:a16="http://schemas.microsoft.com/office/drawing/2014/main" id="{CDADE27E-91B3-F74D-B0DF-74056D6725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213129" name="TextBox 380">
                <a:extLst>
                  <a:ext uri="{FF2B5EF4-FFF2-40B4-BE49-F238E27FC236}">
                    <a16:creationId xmlns:a16="http://schemas.microsoft.com/office/drawing/2014/main" id="{094644FA-F21C-4F4A-B819-315C9E6026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07" name="Group 226">
              <a:extLst>
                <a:ext uri="{FF2B5EF4-FFF2-40B4-BE49-F238E27FC236}">
                  <a16:creationId xmlns:a16="http://schemas.microsoft.com/office/drawing/2014/main" id="{4499AE54-9F5F-874B-99AE-2184B16BE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28" name="TextBox 379">
                <a:extLst>
                  <a:ext uri="{FF2B5EF4-FFF2-40B4-BE49-F238E27FC236}">
                    <a16:creationId xmlns:a16="http://schemas.microsoft.com/office/drawing/2014/main" id="{354400E8-C8EE-EB4D-AD26-3163C71101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08" name="Group 227">
              <a:extLst>
                <a:ext uri="{FF2B5EF4-FFF2-40B4-BE49-F238E27FC236}">
                  <a16:creationId xmlns:a16="http://schemas.microsoft.com/office/drawing/2014/main" id="{524C7145-8B5D-BB47-9C0E-62AE960AE1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26" name="TextBox 376">
                <a:extLst>
                  <a:ext uri="{FF2B5EF4-FFF2-40B4-BE49-F238E27FC236}">
                    <a16:creationId xmlns:a16="http://schemas.microsoft.com/office/drawing/2014/main" id="{6E85E44F-5EC0-A240-B6DF-F59764367C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09" name="Group 228">
              <a:extLst>
                <a:ext uri="{FF2B5EF4-FFF2-40B4-BE49-F238E27FC236}">
                  <a16:creationId xmlns:a16="http://schemas.microsoft.com/office/drawing/2014/main" id="{2D9F4567-C4D6-2C47-ABE7-9B155AEE80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24" name="TextBox 374">
                <a:extLst>
                  <a:ext uri="{FF2B5EF4-FFF2-40B4-BE49-F238E27FC236}">
                    <a16:creationId xmlns:a16="http://schemas.microsoft.com/office/drawing/2014/main" id="{66062DC0-ABF5-4E4F-8310-3F05AE51A8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3010" name="Group 229">
              <a:extLst>
                <a:ext uri="{FF2B5EF4-FFF2-40B4-BE49-F238E27FC236}">
                  <a16:creationId xmlns:a16="http://schemas.microsoft.com/office/drawing/2014/main" id="{5EBF06C4-16D8-8449-B083-BE089421FE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22" name="TextBox 372">
                <a:extLst>
                  <a:ext uri="{FF2B5EF4-FFF2-40B4-BE49-F238E27FC236}">
                    <a16:creationId xmlns:a16="http://schemas.microsoft.com/office/drawing/2014/main" id="{5FB859C5-9419-674C-A6E9-0E2B78231F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3011" name="Group 230">
              <a:extLst>
                <a:ext uri="{FF2B5EF4-FFF2-40B4-BE49-F238E27FC236}">
                  <a16:creationId xmlns:a16="http://schemas.microsoft.com/office/drawing/2014/main" id="{C103B77C-A103-D447-B649-A7204A8D89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20" name="TextBox 370">
                <a:extLst>
                  <a:ext uri="{FF2B5EF4-FFF2-40B4-BE49-F238E27FC236}">
                    <a16:creationId xmlns:a16="http://schemas.microsoft.com/office/drawing/2014/main" id="{FEE57DBD-6D58-4946-B338-DAA09C2E0E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13012" name="Group 232">
              <a:extLst>
                <a:ext uri="{FF2B5EF4-FFF2-40B4-BE49-F238E27FC236}">
                  <a16:creationId xmlns:a16="http://schemas.microsoft.com/office/drawing/2014/main" id="{4F1385AA-DE55-5543-829C-49664C8E8B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213117" name="TextBox 367">
                <a:extLst>
                  <a:ext uri="{FF2B5EF4-FFF2-40B4-BE49-F238E27FC236}">
                    <a16:creationId xmlns:a16="http://schemas.microsoft.com/office/drawing/2014/main" id="{436C6C41-F150-944F-9BB1-F2EFC3AB9B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13" name="Group 233">
              <a:extLst>
                <a:ext uri="{FF2B5EF4-FFF2-40B4-BE49-F238E27FC236}">
                  <a16:creationId xmlns:a16="http://schemas.microsoft.com/office/drawing/2014/main" id="{12DB1180-507D-7346-AA9C-8FD8831A4A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16" name="TextBox 366">
                <a:extLst>
                  <a:ext uri="{FF2B5EF4-FFF2-40B4-BE49-F238E27FC236}">
                    <a16:creationId xmlns:a16="http://schemas.microsoft.com/office/drawing/2014/main" id="{769618DB-A381-404A-A778-D9F3A4C309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3014" name="Group 234">
              <a:extLst>
                <a:ext uri="{FF2B5EF4-FFF2-40B4-BE49-F238E27FC236}">
                  <a16:creationId xmlns:a16="http://schemas.microsoft.com/office/drawing/2014/main" id="{BDADC2A3-A6CE-514C-B364-FAF8F5AE55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14" name="TextBox 364">
                <a:extLst>
                  <a:ext uri="{FF2B5EF4-FFF2-40B4-BE49-F238E27FC236}">
                    <a16:creationId xmlns:a16="http://schemas.microsoft.com/office/drawing/2014/main" id="{D247E4DD-EE6B-2946-916B-8C5169A530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213015" name="Group 236">
              <a:extLst>
                <a:ext uri="{FF2B5EF4-FFF2-40B4-BE49-F238E27FC236}">
                  <a16:creationId xmlns:a16="http://schemas.microsoft.com/office/drawing/2014/main" id="{A54CC599-229A-E948-97C0-40EEA86CA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10" name="TextBox 360">
                <a:extLst>
                  <a:ext uri="{FF2B5EF4-FFF2-40B4-BE49-F238E27FC236}">
                    <a16:creationId xmlns:a16="http://schemas.microsoft.com/office/drawing/2014/main" id="{4ACAAC1D-B3CE-2644-8D1B-0398FE1B08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12" name="TextBox 362">
                <a:extLst>
                  <a:ext uri="{FF2B5EF4-FFF2-40B4-BE49-F238E27FC236}">
                    <a16:creationId xmlns:a16="http://schemas.microsoft.com/office/drawing/2014/main" id="{81217721-75C5-C74F-86E4-F48E56212C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213016" name="TextBox 237">
              <a:extLst>
                <a:ext uri="{FF2B5EF4-FFF2-40B4-BE49-F238E27FC236}">
                  <a16:creationId xmlns:a16="http://schemas.microsoft.com/office/drawing/2014/main" id="{7D7E5900-A102-7545-946C-432B1001DB4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3018" name="Group 239">
              <a:extLst>
                <a:ext uri="{FF2B5EF4-FFF2-40B4-BE49-F238E27FC236}">
                  <a16:creationId xmlns:a16="http://schemas.microsoft.com/office/drawing/2014/main" id="{2AFEE800-446C-9A47-9949-BFCF729DF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06" name="TextBox 353">
                <a:extLst>
                  <a:ext uri="{FF2B5EF4-FFF2-40B4-BE49-F238E27FC236}">
                    <a16:creationId xmlns:a16="http://schemas.microsoft.com/office/drawing/2014/main" id="{3B37269E-0633-9142-847C-13C15956A9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08" name="TextBox 356">
                <a:extLst>
                  <a:ext uri="{FF2B5EF4-FFF2-40B4-BE49-F238E27FC236}">
                    <a16:creationId xmlns:a16="http://schemas.microsoft.com/office/drawing/2014/main" id="{965E36EC-5268-0742-AF16-7285F8351F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19" name="Group 240">
              <a:extLst>
                <a:ext uri="{FF2B5EF4-FFF2-40B4-BE49-F238E27FC236}">
                  <a16:creationId xmlns:a16="http://schemas.microsoft.com/office/drawing/2014/main" id="{AE511B4E-1594-AF42-82AA-D65C243560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00" name="TextBox 347">
                <a:extLst>
                  <a:ext uri="{FF2B5EF4-FFF2-40B4-BE49-F238E27FC236}">
                    <a16:creationId xmlns:a16="http://schemas.microsoft.com/office/drawing/2014/main" id="{DC2358B1-994A-FF4E-AFE0-808F296E59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102" name="TextBox 349">
                <a:extLst>
                  <a:ext uri="{FF2B5EF4-FFF2-40B4-BE49-F238E27FC236}">
                    <a16:creationId xmlns:a16="http://schemas.microsoft.com/office/drawing/2014/main" id="{E684834B-F995-D246-B041-E3F27299BE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20" name="Group 241">
              <a:extLst>
                <a:ext uri="{FF2B5EF4-FFF2-40B4-BE49-F238E27FC236}">
                  <a16:creationId xmlns:a16="http://schemas.microsoft.com/office/drawing/2014/main" id="{B9C4A029-BCC1-7E42-9F7C-8D6ACB5A6A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96" name="TextBox 343">
                <a:extLst>
                  <a:ext uri="{FF2B5EF4-FFF2-40B4-BE49-F238E27FC236}">
                    <a16:creationId xmlns:a16="http://schemas.microsoft.com/office/drawing/2014/main" id="{6EF503D1-080C-E744-B514-E529D310FE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21" name="Group 243">
              <a:extLst>
                <a:ext uri="{FF2B5EF4-FFF2-40B4-BE49-F238E27FC236}">
                  <a16:creationId xmlns:a16="http://schemas.microsoft.com/office/drawing/2014/main" id="{40390A4A-2241-E945-9426-EDF6F4B6F5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94" name="TextBox 341">
                <a:extLst>
                  <a:ext uri="{FF2B5EF4-FFF2-40B4-BE49-F238E27FC236}">
                    <a16:creationId xmlns:a16="http://schemas.microsoft.com/office/drawing/2014/main" id="{D741CD32-9950-C643-8298-7E2A7DC10B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22" name="Group 244">
              <a:extLst>
                <a:ext uri="{FF2B5EF4-FFF2-40B4-BE49-F238E27FC236}">
                  <a16:creationId xmlns:a16="http://schemas.microsoft.com/office/drawing/2014/main" id="{100CF9DB-D570-1145-BEFA-DD729261562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92" name="TextBox 339">
                <a:extLst>
                  <a:ext uri="{FF2B5EF4-FFF2-40B4-BE49-F238E27FC236}">
                    <a16:creationId xmlns:a16="http://schemas.microsoft.com/office/drawing/2014/main" id="{D910711D-3535-D74E-84CB-C747D00DAA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23" name="Group 245">
              <a:extLst>
                <a:ext uri="{FF2B5EF4-FFF2-40B4-BE49-F238E27FC236}">
                  <a16:creationId xmlns:a16="http://schemas.microsoft.com/office/drawing/2014/main" id="{DA1C5DD6-61D4-BA4D-A0A8-F46234DBD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213089" name="TextBox 335">
                <a:extLst>
                  <a:ext uri="{FF2B5EF4-FFF2-40B4-BE49-F238E27FC236}">
                    <a16:creationId xmlns:a16="http://schemas.microsoft.com/office/drawing/2014/main" id="{D08B8AAC-0515-C245-ACDB-93F9D64FD8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24" name="Group 249">
              <a:extLst>
                <a:ext uri="{FF2B5EF4-FFF2-40B4-BE49-F238E27FC236}">
                  <a16:creationId xmlns:a16="http://schemas.microsoft.com/office/drawing/2014/main" id="{7F89DAC0-D44E-B14F-A68F-C11B4D8AB4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88" name="TextBox 316">
                <a:extLst>
                  <a:ext uri="{FF2B5EF4-FFF2-40B4-BE49-F238E27FC236}">
                    <a16:creationId xmlns:a16="http://schemas.microsoft.com/office/drawing/2014/main" id="{4EC50E8C-B01C-6644-9407-7B7A70ED3A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25" name="Group 251">
              <a:extLst>
                <a:ext uri="{FF2B5EF4-FFF2-40B4-BE49-F238E27FC236}">
                  <a16:creationId xmlns:a16="http://schemas.microsoft.com/office/drawing/2014/main" id="{6416BFF1-4B5B-F34E-BB34-72CAE621A3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86" name="TextBox 314">
                <a:extLst>
                  <a:ext uri="{FF2B5EF4-FFF2-40B4-BE49-F238E27FC236}">
                    <a16:creationId xmlns:a16="http://schemas.microsoft.com/office/drawing/2014/main" id="{C2DF7236-9D2F-BA4A-9BD6-F16F341330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3026" name="Group 252">
              <a:extLst>
                <a:ext uri="{FF2B5EF4-FFF2-40B4-BE49-F238E27FC236}">
                  <a16:creationId xmlns:a16="http://schemas.microsoft.com/office/drawing/2014/main" id="{D0EABEA1-A210-A54A-9E5D-7ECE820AA8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84" name="TextBox 312">
                <a:extLst>
                  <a:ext uri="{FF2B5EF4-FFF2-40B4-BE49-F238E27FC236}">
                    <a16:creationId xmlns:a16="http://schemas.microsoft.com/office/drawing/2014/main" id="{AEC4C3B5-45B3-9040-A09E-A5C8775A8E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27" name="Group 253">
              <a:extLst>
                <a:ext uri="{FF2B5EF4-FFF2-40B4-BE49-F238E27FC236}">
                  <a16:creationId xmlns:a16="http://schemas.microsoft.com/office/drawing/2014/main" id="{822A7EE9-4C33-464E-A8E1-93DAD9981F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82" name="TextBox 310">
                <a:extLst>
                  <a:ext uri="{FF2B5EF4-FFF2-40B4-BE49-F238E27FC236}">
                    <a16:creationId xmlns:a16="http://schemas.microsoft.com/office/drawing/2014/main" id="{79D64380-44AB-614D-A538-5821681E74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3028" name="Group 254">
              <a:extLst>
                <a:ext uri="{FF2B5EF4-FFF2-40B4-BE49-F238E27FC236}">
                  <a16:creationId xmlns:a16="http://schemas.microsoft.com/office/drawing/2014/main" id="{8293551E-7040-B74A-A1E4-4C27939D0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80" name="TextBox 308">
                <a:extLst>
                  <a:ext uri="{FF2B5EF4-FFF2-40B4-BE49-F238E27FC236}">
                    <a16:creationId xmlns:a16="http://schemas.microsoft.com/office/drawing/2014/main" id="{B0E06362-8BE5-AE40-8656-A49F1CD1D8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29" name="Group 255">
              <a:extLst>
                <a:ext uri="{FF2B5EF4-FFF2-40B4-BE49-F238E27FC236}">
                  <a16:creationId xmlns:a16="http://schemas.microsoft.com/office/drawing/2014/main" id="{30A0B06D-44D5-C443-BB08-6E6F9CCBAA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213077" name="TextBox 305">
                <a:extLst>
                  <a:ext uri="{FF2B5EF4-FFF2-40B4-BE49-F238E27FC236}">
                    <a16:creationId xmlns:a16="http://schemas.microsoft.com/office/drawing/2014/main" id="{C58FA5F6-DF67-2A49-B74F-1264B7A0B6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0" name="Group 256">
              <a:extLst>
                <a:ext uri="{FF2B5EF4-FFF2-40B4-BE49-F238E27FC236}">
                  <a16:creationId xmlns:a16="http://schemas.microsoft.com/office/drawing/2014/main" id="{19A32869-82C9-BB4B-9A3D-1A2FB011FF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213075" name="TextBox 303">
                <a:extLst>
                  <a:ext uri="{FF2B5EF4-FFF2-40B4-BE49-F238E27FC236}">
                    <a16:creationId xmlns:a16="http://schemas.microsoft.com/office/drawing/2014/main" id="{3DAE0CEA-33A6-8645-8DEE-CF2B9075A5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1" name="Group 257">
              <a:extLst>
                <a:ext uri="{FF2B5EF4-FFF2-40B4-BE49-F238E27FC236}">
                  <a16:creationId xmlns:a16="http://schemas.microsoft.com/office/drawing/2014/main" id="{C53AF8FD-EB81-2B45-80A3-86C6F6979A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213073" name="TextBox 301">
                <a:extLst>
                  <a:ext uri="{FF2B5EF4-FFF2-40B4-BE49-F238E27FC236}">
                    <a16:creationId xmlns:a16="http://schemas.microsoft.com/office/drawing/2014/main" id="{7F344A34-C67D-4645-9B2F-7279A79457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2" name="Group 258">
              <a:extLst>
                <a:ext uri="{FF2B5EF4-FFF2-40B4-BE49-F238E27FC236}">
                  <a16:creationId xmlns:a16="http://schemas.microsoft.com/office/drawing/2014/main" id="{D673DBB3-F618-2A40-AD23-421224884B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213067" name="Group 295">
                <a:extLst>
                  <a:ext uri="{FF2B5EF4-FFF2-40B4-BE49-F238E27FC236}">
                    <a16:creationId xmlns:a16="http://schemas.microsoft.com/office/drawing/2014/main" id="{7E34E5E6-3541-B54F-BFF2-EFA29E44C1A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213071" name="TextBox 299">
                  <a:extLst>
                    <a:ext uri="{FF2B5EF4-FFF2-40B4-BE49-F238E27FC236}">
                      <a16:creationId xmlns:a16="http://schemas.microsoft.com/office/drawing/2014/main" id="{C8488DDA-73AB-1746-8562-877CC79A30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068" name="Group 296">
                <a:extLst>
                  <a:ext uri="{FF2B5EF4-FFF2-40B4-BE49-F238E27FC236}">
                    <a16:creationId xmlns:a16="http://schemas.microsoft.com/office/drawing/2014/main" id="{F735DB8F-224B-FE49-BBBA-C49CCB3112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213069" name="TextBox 297">
                  <a:extLst>
                    <a:ext uri="{FF2B5EF4-FFF2-40B4-BE49-F238E27FC236}">
                      <a16:creationId xmlns:a16="http://schemas.microsoft.com/office/drawing/2014/main" id="{3E002BDE-514C-4849-AAFA-2C51C387C8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033" name="Group 259">
              <a:extLst>
                <a:ext uri="{FF2B5EF4-FFF2-40B4-BE49-F238E27FC236}">
                  <a16:creationId xmlns:a16="http://schemas.microsoft.com/office/drawing/2014/main" id="{E992CF9F-49C2-0F40-A829-3751777CF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66" name="TextBox 294">
                <a:extLst>
                  <a:ext uri="{FF2B5EF4-FFF2-40B4-BE49-F238E27FC236}">
                    <a16:creationId xmlns:a16="http://schemas.microsoft.com/office/drawing/2014/main" id="{7BD5AC2D-FA97-3B4C-8620-B60D063CCC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34" name="Group 260">
              <a:extLst>
                <a:ext uri="{FF2B5EF4-FFF2-40B4-BE49-F238E27FC236}">
                  <a16:creationId xmlns:a16="http://schemas.microsoft.com/office/drawing/2014/main" id="{D923A98D-685D-9345-A0CF-B726EBA76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213063" name="TextBox 291">
                <a:extLst>
                  <a:ext uri="{FF2B5EF4-FFF2-40B4-BE49-F238E27FC236}">
                    <a16:creationId xmlns:a16="http://schemas.microsoft.com/office/drawing/2014/main" id="{E1649B29-2012-424B-968C-C21A69B58C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5" name="Group 261">
              <a:extLst>
                <a:ext uri="{FF2B5EF4-FFF2-40B4-BE49-F238E27FC236}">
                  <a16:creationId xmlns:a16="http://schemas.microsoft.com/office/drawing/2014/main" id="{C8A47979-E3D3-AC45-8602-9090721191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213061" name="TextBox 289">
                <a:extLst>
                  <a:ext uri="{FF2B5EF4-FFF2-40B4-BE49-F238E27FC236}">
                    <a16:creationId xmlns:a16="http://schemas.microsoft.com/office/drawing/2014/main" id="{ABB10EED-ED27-3F49-92EC-9D6827EC59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6" name="Group 262">
              <a:extLst>
                <a:ext uri="{FF2B5EF4-FFF2-40B4-BE49-F238E27FC236}">
                  <a16:creationId xmlns:a16="http://schemas.microsoft.com/office/drawing/2014/main" id="{F38F5B84-91B5-B04A-832E-F059C2E546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60" name="TextBox 288">
                <a:extLst>
                  <a:ext uri="{FF2B5EF4-FFF2-40B4-BE49-F238E27FC236}">
                    <a16:creationId xmlns:a16="http://schemas.microsoft.com/office/drawing/2014/main" id="{D817D848-C633-E74D-8C86-1BBCFF8B8D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37" name="Group 263">
              <a:extLst>
                <a:ext uri="{FF2B5EF4-FFF2-40B4-BE49-F238E27FC236}">
                  <a16:creationId xmlns:a16="http://schemas.microsoft.com/office/drawing/2014/main" id="{9C63363C-57A0-9244-B031-29960F3D76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3058" name="TextBox 286">
                <a:extLst>
                  <a:ext uri="{FF2B5EF4-FFF2-40B4-BE49-F238E27FC236}">
                    <a16:creationId xmlns:a16="http://schemas.microsoft.com/office/drawing/2014/main" id="{DF9E27F9-9AEC-2B49-826D-DD26178C5A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3038" name="Group 264">
              <a:extLst>
                <a:ext uri="{FF2B5EF4-FFF2-40B4-BE49-F238E27FC236}">
                  <a16:creationId xmlns:a16="http://schemas.microsoft.com/office/drawing/2014/main" id="{4D05A8C8-25F8-F74C-9055-7F7187C0A7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213055" name="TextBox 283">
                <a:extLst>
                  <a:ext uri="{FF2B5EF4-FFF2-40B4-BE49-F238E27FC236}">
                    <a16:creationId xmlns:a16="http://schemas.microsoft.com/office/drawing/2014/main" id="{FFC95633-B599-3A42-9D9D-A40057BB47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39" name="Group 265">
              <a:extLst>
                <a:ext uri="{FF2B5EF4-FFF2-40B4-BE49-F238E27FC236}">
                  <a16:creationId xmlns:a16="http://schemas.microsoft.com/office/drawing/2014/main" id="{450AB0B5-4E00-A64F-87E5-926209254A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213053" name="TextBox 280">
                <a:extLst>
                  <a:ext uri="{FF2B5EF4-FFF2-40B4-BE49-F238E27FC236}">
                    <a16:creationId xmlns:a16="http://schemas.microsoft.com/office/drawing/2014/main" id="{F8C27D8A-385C-1549-BA95-971DB98FD8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40" name="Group 266">
              <a:extLst>
                <a:ext uri="{FF2B5EF4-FFF2-40B4-BE49-F238E27FC236}">
                  <a16:creationId xmlns:a16="http://schemas.microsoft.com/office/drawing/2014/main" id="{48011407-D9B3-334C-B694-03463FBC04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213051" name="TextBox 278">
                <a:extLst>
                  <a:ext uri="{FF2B5EF4-FFF2-40B4-BE49-F238E27FC236}">
                    <a16:creationId xmlns:a16="http://schemas.microsoft.com/office/drawing/2014/main" id="{50761359-2A3F-D640-8B41-4CDC862D72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3041" name="Group 267">
              <a:extLst>
                <a:ext uri="{FF2B5EF4-FFF2-40B4-BE49-F238E27FC236}">
                  <a16:creationId xmlns:a16="http://schemas.microsoft.com/office/drawing/2014/main" id="{8E5612A9-B19A-214D-8510-7F0C663827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213045" name="Group 272">
                <a:extLst>
                  <a:ext uri="{FF2B5EF4-FFF2-40B4-BE49-F238E27FC236}">
                    <a16:creationId xmlns:a16="http://schemas.microsoft.com/office/drawing/2014/main" id="{76D1046F-8833-6A45-A321-E98088D88A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3046" name="Group 273">
                <a:extLst>
                  <a:ext uri="{FF2B5EF4-FFF2-40B4-BE49-F238E27FC236}">
                    <a16:creationId xmlns:a16="http://schemas.microsoft.com/office/drawing/2014/main" id="{23700706-C8A9-634A-9E81-F2E885A13B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213047" name="TextBox 274">
                  <a:extLst>
                    <a:ext uri="{FF2B5EF4-FFF2-40B4-BE49-F238E27FC236}">
                      <a16:creationId xmlns:a16="http://schemas.microsoft.com/office/drawing/2014/main" id="{B366E8A8-A2F8-0D4E-A586-3E7827E7C1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3042" name="Group 268">
              <a:extLst>
                <a:ext uri="{FF2B5EF4-FFF2-40B4-BE49-F238E27FC236}">
                  <a16:creationId xmlns:a16="http://schemas.microsoft.com/office/drawing/2014/main" id="{15575593-F836-3341-A8AF-2EAA2AA35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213043" name="TextBox 270">
                <a:extLst>
                  <a:ext uri="{FF2B5EF4-FFF2-40B4-BE49-F238E27FC236}">
                    <a16:creationId xmlns:a16="http://schemas.microsoft.com/office/drawing/2014/main" id="{309E28CF-7166-2444-8B64-C059A79C38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2996" name="Group 404">
            <a:extLst>
              <a:ext uri="{FF2B5EF4-FFF2-40B4-BE49-F238E27FC236}">
                <a16:creationId xmlns:a16="http://schemas.microsoft.com/office/drawing/2014/main" id="{E8E250F3-D48D-4444-BC28-C7AC98CB35B3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213000" name="TextBox 405">
              <a:extLst>
                <a:ext uri="{FF2B5EF4-FFF2-40B4-BE49-F238E27FC236}">
                  <a16:creationId xmlns:a16="http://schemas.microsoft.com/office/drawing/2014/main" id="{69F1D727-22AC-8E4D-8E16-EC80B41DA0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003" name="TextBox 411">
              <a:extLst>
                <a:ext uri="{FF2B5EF4-FFF2-40B4-BE49-F238E27FC236}">
                  <a16:creationId xmlns:a16="http://schemas.microsoft.com/office/drawing/2014/main" id="{2EDDC451-B606-794D-AA28-39D5567E4D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3005" name="TextBox 413">
              <a:extLst>
                <a:ext uri="{FF2B5EF4-FFF2-40B4-BE49-F238E27FC236}">
                  <a16:creationId xmlns:a16="http://schemas.microsoft.com/office/drawing/2014/main" id="{1B983E84-B384-BB49-9B8B-59508AE9EE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1169989" y="5427664"/>
            <a:ext cx="4397375" cy="1209675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DB32FEE1-B8DE-994E-866E-E1FC24F718A2}"/>
              </a:ext>
            </a:extLst>
          </p:cNvPr>
          <p:cNvSpPr/>
          <p:nvPr/>
        </p:nvSpPr>
        <p:spPr>
          <a:xfrm>
            <a:off x="1185863" y="241300"/>
            <a:ext cx="2779712" cy="2160588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54" name="Rounded Rectangle 353">
            <a:extLst>
              <a:ext uri="{FF2B5EF4-FFF2-40B4-BE49-F238E27FC236}">
                <a16:creationId xmlns:a16="http://schemas.microsoft.com/office/drawing/2014/main" id="{B1956ED3-6136-B048-802F-626642C19BCF}"/>
              </a:ext>
            </a:extLst>
          </p:cNvPr>
          <p:cNvSpPr/>
          <p:nvPr/>
        </p:nvSpPr>
        <p:spPr>
          <a:xfrm>
            <a:off x="1184276" y="1801814"/>
            <a:ext cx="1630363" cy="4522787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5041" name="Group 29">
            <a:extLst>
              <a:ext uri="{FF2B5EF4-FFF2-40B4-BE49-F238E27FC236}">
                <a16:creationId xmlns:a16="http://schemas.microsoft.com/office/drawing/2014/main" id="{376A2A45-D371-B845-B1AA-8CE54DA0D1E7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215176" name="Group 49">
              <a:extLst>
                <a:ext uri="{FF2B5EF4-FFF2-40B4-BE49-F238E27FC236}">
                  <a16:creationId xmlns:a16="http://schemas.microsoft.com/office/drawing/2014/main" id="{04B9FA65-3C94-0F46-9ED8-18B338A028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215342" name="Group 33">
                <a:extLst>
                  <a:ext uri="{FF2B5EF4-FFF2-40B4-BE49-F238E27FC236}">
                    <a16:creationId xmlns:a16="http://schemas.microsoft.com/office/drawing/2014/main" id="{058E9893-C49B-7E42-97D6-A2E0F4B4EF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215384" name="TextBox 467">
                  <a:extLst>
                    <a:ext uri="{FF2B5EF4-FFF2-40B4-BE49-F238E27FC236}">
                      <a16:creationId xmlns:a16="http://schemas.microsoft.com/office/drawing/2014/main" id="{AE3A0D65-1584-544E-98CB-BF28886824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343" name="Group 34">
                <a:extLst>
                  <a:ext uri="{FF2B5EF4-FFF2-40B4-BE49-F238E27FC236}">
                    <a16:creationId xmlns:a16="http://schemas.microsoft.com/office/drawing/2014/main" id="{67A926C1-C86F-B445-B2C4-E5814B20E6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215382" name="TextBox 469">
                  <a:extLst>
                    <a:ext uri="{FF2B5EF4-FFF2-40B4-BE49-F238E27FC236}">
                      <a16:creationId xmlns:a16="http://schemas.microsoft.com/office/drawing/2014/main" id="{A08DCDB8-AF98-964F-B321-3D62A7473AE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5345" name="TextBox 472">
                <a:extLst>
                  <a:ext uri="{FF2B5EF4-FFF2-40B4-BE49-F238E27FC236}">
                    <a16:creationId xmlns:a16="http://schemas.microsoft.com/office/drawing/2014/main" id="{A6841A8C-45B0-414E-87FC-7617A3AEBC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215346" name="Group 441">
                <a:extLst>
                  <a:ext uri="{FF2B5EF4-FFF2-40B4-BE49-F238E27FC236}">
                    <a16:creationId xmlns:a16="http://schemas.microsoft.com/office/drawing/2014/main" id="{56F29CCA-4496-104B-95C7-A764E1429C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215365" name="Group 450">
                  <a:extLst>
                    <a:ext uri="{FF2B5EF4-FFF2-40B4-BE49-F238E27FC236}">
                      <a16:creationId xmlns:a16="http://schemas.microsoft.com/office/drawing/2014/main" id="{DC0BB7A7-EC53-124D-96CF-DC38C02A239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215379" name="TextBox 464">
                    <a:extLst>
                      <a:ext uri="{FF2B5EF4-FFF2-40B4-BE49-F238E27FC236}">
                        <a16:creationId xmlns:a16="http://schemas.microsoft.com/office/drawing/2014/main" id="{5E37068D-F962-0649-BFCA-39A23035D0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381" name="TextBox 466">
                    <a:extLst>
                      <a:ext uri="{FF2B5EF4-FFF2-40B4-BE49-F238E27FC236}">
                        <a16:creationId xmlns:a16="http://schemas.microsoft.com/office/drawing/2014/main" id="{3F0C8386-807C-914F-AB1E-AC10ADF6AE7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215366" name="Group 451">
                  <a:extLst>
                    <a:ext uri="{FF2B5EF4-FFF2-40B4-BE49-F238E27FC236}">
                      <a16:creationId xmlns:a16="http://schemas.microsoft.com/office/drawing/2014/main" id="{B5683BE9-FB94-7B4C-BF23-03EF73AE2D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215376" name="TextBox 461">
                    <a:extLst>
                      <a:ext uri="{FF2B5EF4-FFF2-40B4-BE49-F238E27FC236}">
                        <a16:creationId xmlns:a16="http://schemas.microsoft.com/office/drawing/2014/main" id="{B1FDD9DB-34F5-BA4C-84BD-1A2675B9BAA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378" name="TextBox 463">
                    <a:extLst>
                      <a:ext uri="{FF2B5EF4-FFF2-40B4-BE49-F238E27FC236}">
                        <a16:creationId xmlns:a16="http://schemas.microsoft.com/office/drawing/2014/main" id="{83E9F9D4-4B52-6049-8AFA-81EF1A44B0F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215367" name="Group 452">
                  <a:extLst>
                    <a:ext uri="{FF2B5EF4-FFF2-40B4-BE49-F238E27FC236}">
                      <a16:creationId xmlns:a16="http://schemas.microsoft.com/office/drawing/2014/main" id="{7C299739-2C90-594C-A283-8B854D93A87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215373" name="TextBox 458">
                    <a:extLst>
                      <a:ext uri="{FF2B5EF4-FFF2-40B4-BE49-F238E27FC236}">
                        <a16:creationId xmlns:a16="http://schemas.microsoft.com/office/drawing/2014/main" id="{3680B490-4054-4D4E-8127-E861E8574C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375" name="TextBox 460">
                    <a:extLst>
                      <a:ext uri="{FF2B5EF4-FFF2-40B4-BE49-F238E27FC236}">
                        <a16:creationId xmlns:a16="http://schemas.microsoft.com/office/drawing/2014/main" id="{2A9E4C32-0660-AF4F-B260-C3D8E622427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5369" name="Group 453">
                  <a:extLst>
                    <a:ext uri="{FF2B5EF4-FFF2-40B4-BE49-F238E27FC236}">
                      <a16:creationId xmlns:a16="http://schemas.microsoft.com/office/drawing/2014/main" id="{4FB139BB-CE6D-0840-9481-54A8C6C9B02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215370" name="TextBox 455">
                    <a:extLst>
                      <a:ext uri="{FF2B5EF4-FFF2-40B4-BE49-F238E27FC236}">
                        <a16:creationId xmlns:a16="http://schemas.microsoft.com/office/drawing/2014/main" id="{C9CA697B-45CB-7F4C-B810-9ED8526FDDF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372" name="TextBox 457">
                    <a:extLst>
                      <a:ext uri="{FF2B5EF4-FFF2-40B4-BE49-F238E27FC236}">
                        <a16:creationId xmlns:a16="http://schemas.microsoft.com/office/drawing/2014/main" id="{A200AEF8-55F5-864F-891D-7606EF28CBB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215347" name="Group 44">
                <a:extLst>
                  <a:ext uri="{FF2B5EF4-FFF2-40B4-BE49-F238E27FC236}">
                    <a16:creationId xmlns:a16="http://schemas.microsoft.com/office/drawing/2014/main" id="{F9415E25-739F-4E43-BA0F-ED14959C7A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215363" name="TextBox 443">
                  <a:extLst>
                    <a:ext uri="{FF2B5EF4-FFF2-40B4-BE49-F238E27FC236}">
                      <a16:creationId xmlns:a16="http://schemas.microsoft.com/office/drawing/2014/main" id="{358A9E44-17C8-8B45-AB00-7F05778EC8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348" name="Group 48">
                <a:extLst>
                  <a:ext uri="{FF2B5EF4-FFF2-40B4-BE49-F238E27FC236}">
                    <a16:creationId xmlns:a16="http://schemas.microsoft.com/office/drawing/2014/main" id="{50F6D62E-BF6C-3947-9814-B8F1780DBB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215361" name="TextBox 445">
                  <a:extLst>
                    <a:ext uri="{FF2B5EF4-FFF2-40B4-BE49-F238E27FC236}">
                      <a16:creationId xmlns:a16="http://schemas.microsoft.com/office/drawing/2014/main" id="{8CF539A0-AA49-D847-833A-47603E92A5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5349" name="TextBox 448">
                <a:extLst>
                  <a:ext uri="{FF2B5EF4-FFF2-40B4-BE49-F238E27FC236}">
                    <a16:creationId xmlns:a16="http://schemas.microsoft.com/office/drawing/2014/main" id="{B8931C01-EC78-6B43-8F03-51C9BC39C5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215350" name="TextBox 474">
                <a:extLst>
                  <a:ext uri="{FF2B5EF4-FFF2-40B4-BE49-F238E27FC236}">
                    <a16:creationId xmlns:a16="http://schemas.microsoft.com/office/drawing/2014/main" id="{8B3F7F7C-6AAA-A045-8AF4-D4BC6E9165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215351" name="Group 475">
                <a:extLst>
                  <a:ext uri="{FF2B5EF4-FFF2-40B4-BE49-F238E27FC236}">
                    <a16:creationId xmlns:a16="http://schemas.microsoft.com/office/drawing/2014/main" id="{8FFD4897-EBE4-F845-BB21-DE53BAB0AC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215359" name="TextBox 476">
                  <a:extLst>
                    <a:ext uri="{FF2B5EF4-FFF2-40B4-BE49-F238E27FC236}">
                      <a16:creationId xmlns:a16="http://schemas.microsoft.com/office/drawing/2014/main" id="{C27EE6E1-CFAE-E04B-8658-7A94061411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352" name="Group 478">
                <a:extLst>
                  <a:ext uri="{FF2B5EF4-FFF2-40B4-BE49-F238E27FC236}">
                    <a16:creationId xmlns:a16="http://schemas.microsoft.com/office/drawing/2014/main" id="{9C9A43D1-4DDC-7B44-8A0D-7721DE3530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215357" name="TextBox 482">
                  <a:extLst>
                    <a:ext uri="{FF2B5EF4-FFF2-40B4-BE49-F238E27FC236}">
                      <a16:creationId xmlns:a16="http://schemas.microsoft.com/office/drawing/2014/main" id="{2A537A45-4A1C-DD43-B843-9E3F15BFCD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353" name="Group 498">
                <a:extLst>
                  <a:ext uri="{FF2B5EF4-FFF2-40B4-BE49-F238E27FC236}">
                    <a16:creationId xmlns:a16="http://schemas.microsoft.com/office/drawing/2014/main" id="{8A22B240-67C8-3845-A516-2D65535016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215355" name="TextBox 499">
                  <a:extLst>
                    <a:ext uri="{FF2B5EF4-FFF2-40B4-BE49-F238E27FC236}">
                      <a16:creationId xmlns:a16="http://schemas.microsoft.com/office/drawing/2014/main" id="{87E9709A-E273-BA45-ACD9-B00934D997E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5177" name="Group 132">
              <a:extLst>
                <a:ext uri="{FF2B5EF4-FFF2-40B4-BE49-F238E27FC236}">
                  <a16:creationId xmlns:a16="http://schemas.microsoft.com/office/drawing/2014/main" id="{86D5214A-A77E-8B4E-B962-A67C299400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5178" name="Group 6">
              <a:extLst>
                <a:ext uri="{FF2B5EF4-FFF2-40B4-BE49-F238E27FC236}">
                  <a16:creationId xmlns:a16="http://schemas.microsoft.com/office/drawing/2014/main" id="{FF17C76C-3A6E-9B41-AEBB-0135770368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215316" name="Group 55">
                <a:extLst>
                  <a:ext uri="{FF2B5EF4-FFF2-40B4-BE49-F238E27FC236}">
                    <a16:creationId xmlns:a16="http://schemas.microsoft.com/office/drawing/2014/main" id="{3054D488-8049-9047-BCB0-2E546C51C1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215337" name="TextBox 57">
                  <a:extLst>
                    <a:ext uri="{FF2B5EF4-FFF2-40B4-BE49-F238E27FC236}">
                      <a16:creationId xmlns:a16="http://schemas.microsoft.com/office/drawing/2014/main" id="{DBF697A3-AEDC-154E-8BEB-892B51B671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215317" name="TextBox 59">
                <a:extLst>
                  <a:ext uri="{FF2B5EF4-FFF2-40B4-BE49-F238E27FC236}">
                    <a16:creationId xmlns:a16="http://schemas.microsoft.com/office/drawing/2014/main" id="{6A58267F-8A6B-5F45-9896-0C84B0A9A0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215179" name="Group 17">
              <a:extLst>
                <a:ext uri="{FF2B5EF4-FFF2-40B4-BE49-F238E27FC236}">
                  <a16:creationId xmlns:a16="http://schemas.microsoft.com/office/drawing/2014/main" id="{E5E3EA21-8FF8-ED4F-8FB6-EC5F7C81E9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15310" name="Group 16">
                <a:extLst>
                  <a:ext uri="{FF2B5EF4-FFF2-40B4-BE49-F238E27FC236}">
                    <a16:creationId xmlns:a16="http://schemas.microsoft.com/office/drawing/2014/main" id="{B97AC5FD-C240-2A45-8E2C-72228A2FB8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215314" name="TextBox 82">
                  <a:extLst>
                    <a:ext uri="{FF2B5EF4-FFF2-40B4-BE49-F238E27FC236}">
                      <a16:creationId xmlns:a16="http://schemas.microsoft.com/office/drawing/2014/main" id="{6D60CC69-9498-DA44-853D-EA5898B8B24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5311" name="TextBox 87">
                <a:extLst>
                  <a:ext uri="{FF2B5EF4-FFF2-40B4-BE49-F238E27FC236}">
                    <a16:creationId xmlns:a16="http://schemas.microsoft.com/office/drawing/2014/main" id="{4C2BF155-7503-FA48-B9FA-848D957200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180" name="Group 154">
              <a:extLst>
                <a:ext uri="{FF2B5EF4-FFF2-40B4-BE49-F238E27FC236}">
                  <a16:creationId xmlns:a16="http://schemas.microsoft.com/office/drawing/2014/main" id="{49C9288F-6399-8B4F-8C0F-427BFB557A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215303" name="TextBox 155">
                <a:extLst>
                  <a:ext uri="{FF2B5EF4-FFF2-40B4-BE49-F238E27FC236}">
                    <a16:creationId xmlns:a16="http://schemas.microsoft.com/office/drawing/2014/main" id="{E8F7A9B8-C3B7-304C-AB9A-1CD82EDE8B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306" name="TextBox 161">
                <a:extLst>
                  <a:ext uri="{FF2B5EF4-FFF2-40B4-BE49-F238E27FC236}">
                    <a16:creationId xmlns:a16="http://schemas.microsoft.com/office/drawing/2014/main" id="{A61480EA-6B73-4C47-86AA-1183D21675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181" name="Group 138">
              <a:extLst>
                <a:ext uri="{FF2B5EF4-FFF2-40B4-BE49-F238E27FC236}">
                  <a16:creationId xmlns:a16="http://schemas.microsoft.com/office/drawing/2014/main" id="{2B389BE7-FEA9-CA47-B94A-24A90183C3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215296" name="TextBox 139">
                <a:extLst>
                  <a:ext uri="{FF2B5EF4-FFF2-40B4-BE49-F238E27FC236}">
                    <a16:creationId xmlns:a16="http://schemas.microsoft.com/office/drawing/2014/main" id="{4A027646-8730-F446-9382-086412A2E3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299" name="TextBox 145">
                <a:extLst>
                  <a:ext uri="{FF2B5EF4-FFF2-40B4-BE49-F238E27FC236}">
                    <a16:creationId xmlns:a16="http://schemas.microsoft.com/office/drawing/2014/main" id="{737078DF-3F6F-7D43-9275-DF47795380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184" name="Group 37">
              <a:extLst>
                <a:ext uri="{FF2B5EF4-FFF2-40B4-BE49-F238E27FC236}">
                  <a16:creationId xmlns:a16="http://schemas.microsoft.com/office/drawing/2014/main" id="{6EEF6784-7DD4-6D45-A6E0-18EEA0B301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5295" name="TextBox 36">
                <a:extLst>
                  <a:ext uri="{FF2B5EF4-FFF2-40B4-BE49-F238E27FC236}">
                    <a16:creationId xmlns:a16="http://schemas.microsoft.com/office/drawing/2014/main" id="{400B83E6-5C90-8547-A68F-62E9B136D0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189" name="Group 186">
              <a:extLst>
                <a:ext uri="{FF2B5EF4-FFF2-40B4-BE49-F238E27FC236}">
                  <a16:creationId xmlns:a16="http://schemas.microsoft.com/office/drawing/2014/main" id="{775A3396-F64B-C64F-904E-8E98111F8A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193" name="Group 23">
              <a:extLst>
                <a:ext uri="{FF2B5EF4-FFF2-40B4-BE49-F238E27FC236}">
                  <a16:creationId xmlns:a16="http://schemas.microsoft.com/office/drawing/2014/main" id="{BC81EBC0-2A50-5D41-AB67-970F14683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215279" name="Group 43">
                <a:extLst>
                  <a:ext uri="{FF2B5EF4-FFF2-40B4-BE49-F238E27FC236}">
                    <a16:creationId xmlns:a16="http://schemas.microsoft.com/office/drawing/2014/main" id="{D67BB3ED-3FD3-2242-937D-9BE2611B4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215287" name="Group 38">
                  <a:extLst>
                    <a:ext uri="{FF2B5EF4-FFF2-40B4-BE49-F238E27FC236}">
                      <a16:creationId xmlns:a16="http://schemas.microsoft.com/office/drawing/2014/main" id="{2184A495-B0C5-AE4C-BA7F-73BA3A65AB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215290" name="TextBox 39">
                    <a:extLst>
                      <a:ext uri="{FF2B5EF4-FFF2-40B4-BE49-F238E27FC236}">
                        <a16:creationId xmlns:a16="http://schemas.microsoft.com/office/drawing/2014/main" id="{4EB1754B-94BB-4E45-83AA-0E37DF3D793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15288" name="TextBox 41">
                  <a:extLst>
                    <a:ext uri="{FF2B5EF4-FFF2-40B4-BE49-F238E27FC236}">
                      <a16:creationId xmlns:a16="http://schemas.microsoft.com/office/drawing/2014/main" id="{886448C2-0897-D042-AD70-CC6C23B216A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5283" name="Group 106">
                <a:extLst>
                  <a:ext uri="{FF2B5EF4-FFF2-40B4-BE49-F238E27FC236}">
                    <a16:creationId xmlns:a16="http://schemas.microsoft.com/office/drawing/2014/main" id="{884B3E00-F7EE-C346-97F0-052ECB51C4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5286" name="TextBox 108">
                  <a:extLst>
                    <a:ext uri="{FF2B5EF4-FFF2-40B4-BE49-F238E27FC236}">
                      <a16:creationId xmlns:a16="http://schemas.microsoft.com/office/drawing/2014/main" id="{EC3E92C3-7370-7844-8B5A-65B5797463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195" name="Group 5">
              <a:extLst>
                <a:ext uri="{FF2B5EF4-FFF2-40B4-BE49-F238E27FC236}">
                  <a16:creationId xmlns:a16="http://schemas.microsoft.com/office/drawing/2014/main" id="{06E36B9A-CD96-A84A-AAB0-8F84D736DE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215277" name="TextBox 483">
                <a:extLst>
                  <a:ext uri="{FF2B5EF4-FFF2-40B4-BE49-F238E27FC236}">
                    <a16:creationId xmlns:a16="http://schemas.microsoft.com/office/drawing/2014/main" id="{44C45222-6AA8-DC45-B0F7-5F2C688921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5197" name="Group 32">
              <a:extLst>
                <a:ext uri="{FF2B5EF4-FFF2-40B4-BE49-F238E27FC236}">
                  <a16:creationId xmlns:a16="http://schemas.microsoft.com/office/drawing/2014/main" id="{181F830F-FFF9-D740-931E-1B284C9CFF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215269" name="Group 491">
                <a:extLst>
                  <a:ext uri="{FF2B5EF4-FFF2-40B4-BE49-F238E27FC236}">
                    <a16:creationId xmlns:a16="http://schemas.microsoft.com/office/drawing/2014/main" id="{625CC8D6-F8B4-0846-87D9-FD11278756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215275" name="TextBox 492">
                  <a:extLst>
                    <a:ext uri="{FF2B5EF4-FFF2-40B4-BE49-F238E27FC236}">
                      <a16:creationId xmlns:a16="http://schemas.microsoft.com/office/drawing/2014/main" id="{65DD91A9-4B6C-1D48-8895-8E3B3C2AFE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270" name="Group 494">
                <a:extLst>
                  <a:ext uri="{FF2B5EF4-FFF2-40B4-BE49-F238E27FC236}">
                    <a16:creationId xmlns:a16="http://schemas.microsoft.com/office/drawing/2014/main" id="{DD1716CF-405E-EE4D-B6E1-B8BD18119B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215273" name="TextBox 495">
                  <a:extLst>
                    <a:ext uri="{FF2B5EF4-FFF2-40B4-BE49-F238E27FC236}">
                      <a16:creationId xmlns:a16="http://schemas.microsoft.com/office/drawing/2014/main" id="{DB05DB39-4E8D-3B4B-B302-CC781C3FE7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5271" name="TextBox 503">
                <a:extLst>
                  <a:ext uri="{FF2B5EF4-FFF2-40B4-BE49-F238E27FC236}">
                    <a16:creationId xmlns:a16="http://schemas.microsoft.com/office/drawing/2014/main" id="{4678AC5A-DCD1-A040-A9DF-A7C856AEE8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201" name="TextBox 12">
              <a:extLst>
                <a:ext uri="{FF2B5EF4-FFF2-40B4-BE49-F238E27FC236}">
                  <a16:creationId xmlns:a16="http://schemas.microsoft.com/office/drawing/2014/main" id="{ECB72C55-A878-1C44-BD38-735AEBF3A0A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215202" name="Group 317">
              <a:extLst>
                <a:ext uri="{FF2B5EF4-FFF2-40B4-BE49-F238E27FC236}">
                  <a16:creationId xmlns:a16="http://schemas.microsoft.com/office/drawing/2014/main" id="{28BE7789-564B-D64D-8AF9-3C9300AC0D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215252" name="Group 318">
                <a:extLst>
                  <a:ext uri="{FF2B5EF4-FFF2-40B4-BE49-F238E27FC236}">
                    <a16:creationId xmlns:a16="http://schemas.microsoft.com/office/drawing/2014/main" id="{4E24CA81-4BF7-D440-9EFF-17BBB36E4A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5261" name="Group 327">
                  <a:extLst>
                    <a:ext uri="{FF2B5EF4-FFF2-40B4-BE49-F238E27FC236}">
                      <a16:creationId xmlns:a16="http://schemas.microsoft.com/office/drawing/2014/main" id="{486B16E0-8FAB-014E-B6AC-224C5241637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215262" name="TextBox 7">
                    <a:extLst>
                      <a:ext uri="{FF2B5EF4-FFF2-40B4-BE49-F238E27FC236}">
                        <a16:creationId xmlns:a16="http://schemas.microsoft.com/office/drawing/2014/main" id="{FD243227-E9C6-DE46-A83B-36174898AF3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5264" name="TextBox 329">
                    <a:extLst>
                      <a:ext uri="{FF2B5EF4-FFF2-40B4-BE49-F238E27FC236}">
                        <a16:creationId xmlns:a16="http://schemas.microsoft.com/office/drawing/2014/main" id="{706AFE9E-515A-D24B-9046-97B8ECF843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215265" name="Group 330">
                    <a:extLst>
                      <a:ext uri="{FF2B5EF4-FFF2-40B4-BE49-F238E27FC236}">
                        <a16:creationId xmlns:a16="http://schemas.microsoft.com/office/drawing/2014/main" id="{A95991EA-17DC-AF4D-AF4F-DFADD29A5ED0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215267" name="TextBox 333">
                      <a:extLst>
                        <a:ext uri="{FF2B5EF4-FFF2-40B4-BE49-F238E27FC236}">
                          <a16:creationId xmlns:a16="http://schemas.microsoft.com/office/drawing/2014/main" id="{C1CBE96B-7A29-9A4D-80F5-8E5024E26370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15266" name="TextBox 332">
                    <a:extLst>
                      <a:ext uri="{FF2B5EF4-FFF2-40B4-BE49-F238E27FC236}">
                        <a16:creationId xmlns:a16="http://schemas.microsoft.com/office/drawing/2014/main" id="{7746EE47-BBCD-5242-8A8C-BB15C884213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203" name="Group 11">
              <a:extLst>
                <a:ext uri="{FF2B5EF4-FFF2-40B4-BE49-F238E27FC236}">
                  <a16:creationId xmlns:a16="http://schemas.microsoft.com/office/drawing/2014/main" id="{FFCA0E9B-6510-2840-BAE9-F33A672C9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208" name="Group 60">
              <a:extLst>
                <a:ext uri="{FF2B5EF4-FFF2-40B4-BE49-F238E27FC236}">
                  <a16:creationId xmlns:a16="http://schemas.microsoft.com/office/drawing/2014/main" id="{C253433C-E9E5-C845-8AE1-E087D9B662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5241" name="Group 53">
                <a:extLst>
                  <a:ext uri="{FF2B5EF4-FFF2-40B4-BE49-F238E27FC236}">
                    <a16:creationId xmlns:a16="http://schemas.microsoft.com/office/drawing/2014/main" id="{38F97E5F-87F4-564F-9453-2CD471E961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5244" name="Group 52">
                  <a:extLst>
                    <a:ext uri="{FF2B5EF4-FFF2-40B4-BE49-F238E27FC236}">
                      <a16:creationId xmlns:a16="http://schemas.microsoft.com/office/drawing/2014/main" id="{CE05AE20-CB8D-C446-9C30-98F9959110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215248" name="TextBox 122">
                    <a:extLst>
                      <a:ext uri="{FF2B5EF4-FFF2-40B4-BE49-F238E27FC236}">
                        <a16:creationId xmlns:a16="http://schemas.microsoft.com/office/drawing/2014/main" id="{74535001-28A8-1548-AF1F-8122C9B2B3F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5245" name="TextBox 128">
                  <a:extLst>
                    <a:ext uri="{FF2B5EF4-FFF2-40B4-BE49-F238E27FC236}">
                      <a16:creationId xmlns:a16="http://schemas.microsoft.com/office/drawing/2014/main" id="{2C0078E9-5320-0D4F-AEC9-CE35562463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5209" name="TextBox 359">
              <a:extLst>
                <a:ext uri="{FF2B5EF4-FFF2-40B4-BE49-F238E27FC236}">
                  <a16:creationId xmlns:a16="http://schemas.microsoft.com/office/drawing/2014/main" id="{AEEED26F-D0B7-8A4B-933D-9898B7D5083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215210" name="Group 31">
              <a:extLst>
                <a:ext uri="{FF2B5EF4-FFF2-40B4-BE49-F238E27FC236}">
                  <a16:creationId xmlns:a16="http://schemas.microsoft.com/office/drawing/2014/main" id="{2CFC4385-F4E1-B049-86FC-723843DFC2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215231" name="Group 28">
                <a:extLst>
                  <a:ext uri="{FF2B5EF4-FFF2-40B4-BE49-F238E27FC236}">
                    <a16:creationId xmlns:a16="http://schemas.microsoft.com/office/drawing/2014/main" id="{8D797D3C-A5A5-EE43-9928-025E77674A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5234" name="Group 24">
                  <a:extLst>
                    <a:ext uri="{FF2B5EF4-FFF2-40B4-BE49-F238E27FC236}">
                      <a16:creationId xmlns:a16="http://schemas.microsoft.com/office/drawing/2014/main" id="{785611BA-79C5-7B4A-95BF-275977D0BFB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215238" name="TextBox 171">
                    <a:extLst>
                      <a:ext uri="{FF2B5EF4-FFF2-40B4-BE49-F238E27FC236}">
                        <a16:creationId xmlns:a16="http://schemas.microsoft.com/office/drawing/2014/main" id="{43376CB0-0CAF-CF47-B3CB-F4ED29DB674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5235" name="TextBox 177">
                  <a:extLst>
                    <a:ext uri="{FF2B5EF4-FFF2-40B4-BE49-F238E27FC236}">
                      <a16:creationId xmlns:a16="http://schemas.microsoft.com/office/drawing/2014/main" id="{46172B70-1F34-A349-9AC5-7EB46E086C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5212" name="Group 358">
              <a:extLst>
                <a:ext uri="{FF2B5EF4-FFF2-40B4-BE49-F238E27FC236}">
                  <a16:creationId xmlns:a16="http://schemas.microsoft.com/office/drawing/2014/main" id="{42E1AA27-C98D-8E43-B5BE-168FFF5014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215213" name="Group 377">
                <a:extLst>
                  <a:ext uri="{FF2B5EF4-FFF2-40B4-BE49-F238E27FC236}">
                    <a16:creationId xmlns:a16="http://schemas.microsoft.com/office/drawing/2014/main" id="{7A661343-1868-504B-A569-EAA395AA81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15218" name="TextBox 7">
                  <a:extLst>
                    <a:ext uri="{FF2B5EF4-FFF2-40B4-BE49-F238E27FC236}">
                      <a16:creationId xmlns:a16="http://schemas.microsoft.com/office/drawing/2014/main" id="{9DCE7A73-7899-264B-AB58-F3719FB766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15219" name="Group 390">
                  <a:extLst>
                    <a:ext uri="{FF2B5EF4-FFF2-40B4-BE49-F238E27FC236}">
                      <a16:creationId xmlns:a16="http://schemas.microsoft.com/office/drawing/2014/main" id="{DEB36860-5B45-8D44-8535-BCD8E6C89E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15220" name="TextBox 391">
                    <a:extLst>
                      <a:ext uri="{FF2B5EF4-FFF2-40B4-BE49-F238E27FC236}">
                        <a16:creationId xmlns:a16="http://schemas.microsoft.com/office/drawing/2014/main" id="{259495F6-3250-F441-A8C8-9E06F7F4FC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15214" name="TextBox 381">
                <a:extLst>
                  <a:ext uri="{FF2B5EF4-FFF2-40B4-BE49-F238E27FC236}">
                    <a16:creationId xmlns:a16="http://schemas.microsoft.com/office/drawing/2014/main" id="{ED1F5F22-C4BB-7A41-93D5-F234BCB2E6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5216" name="TextBox 384">
                <a:extLst>
                  <a:ext uri="{FF2B5EF4-FFF2-40B4-BE49-F238E27FC236}">
                    <a16:creationId xmlns:a16="http://schemas.microsoft.com/office/drawing/2014/main" id="{977DC2FA-4798-AA4E-9C3E-F37148728B2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5043" name="Group 223">
            <a:extLst>
              <a:ext uri="{FF2B5EF4-FFF2-40B4-BE49-F238E27FC236}">
                <a16:creationId xmlns:a16="http://schemas.microsoft.com/office/drawing/2014/main" id="{165EB428-F644-2F49-B947-947AC4202E40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215051" name="Group 225">
              <a:extLst>
                <a:ext uri="{FF2B5EF4-FFF2-40B4-BE49-F238E27FC236}">
                  <a16:creationId xmlns:a16="http://schemas.microsoft.com/office/drawing/2014/main" id="{9A1D3F66-E1AE-934F-AC29-7F3C80D5D0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215174" name="TextBox 380">
                <a:extLst>
                  <a:ext uri="{FF2B5EF4-FFF2-40B4-BE49-F238E27FC236}">
                    <a16:creationId xmlns:a16="http://schemas.microsoft.com/office/drawing/2014/main" id="{540BBC3F-9BA1-E945-AD69-B8ED2F8EE2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52" name="Group 226">
              <a:extLst>
                <a:ext uri="{FF2B5EF4-FFF2-40B4-BE49-F238E27FC236}">
                  <a16:creationId xmlns:a16="http://schemas.microsoft.com/office/drawing/2014/main" id="{A3F7DADB-6941-CF46-AEAB-113460DFE7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73" name="TextBox 379">
                <a:extLst>
                  <a:ext uri="{FF2B5EF4-FFF2-40B4-BE49-F238E27FC236}">
                    <a16:creationId xmlns:a16="http://schemas.microsoft.com/office/drawing/2014/main" id="{2DC9051C-B48A-0442-A096-FB50C46AE1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53" name="Group 227">
              <a:extLst>
                <a:ext uri="{FF2B5EF4-FFF2-40B4-BE49-F238E27FC236}">
                  <a16:creationId xmlns:a16="http://schemas.microsoft.com/office/drawing/2014/main" id="{33029A46-1E2B-0E45-B619-488508FA66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71" name="TextBox 376">
                <a:extLst>
                  <a:ext uri="{FF2B5EF4-FFF2-40B4-BE49-F238E27FC236}">
                    <a16:creationId xmlns:a16="http://schemas.microsoft.com/office/drawing/2014/main" id="{2851C23B-5E14-0349-B969-855A531376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54" name="Group 228">
              <a:extLst>
                <a:ext uri="{FF2B5EF4-FFF2-40B4-BE49-F238E27FC236}">
                  <a16:creationId xmlns:a16="http://schemas.microsoft.com/office/drawing/2014/main" id="{A2DD24B2-D723-2848-9C4F-03CED55522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69" name="TextBox 374">
                <a:extLst>
                  <a:ext uri="{FF2B5EF4-FFF2-40B4-BE49-F238E27FC236}">
                    <a16:creationId xmlns:a16="http://schemas.microsoft.com/office/drawing/2014/main" id="{352C15B5-37AE-794E-B70F-162174CA41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5055" name="Group 229">
              <a:extLst>
                <a:ext uri="{FF2B5EF4-FFF2-40B4-BE49-F238E27FC236}">
                  <a16:creationId xmlns:a16="http://schemas.microsoft.com/office/drawing/2014/main" id="{1DE23C0F-9021-194F-9D54-DD182EF49B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67" name="TextBox 372">
                <a:extLst>
                  <a:ext uri="{FF2B5EF4-FFF2-40B4-BE49-F238E27FC236}">
                    <a16:creationId xmlns:a16="http://schemas.microsoft.com/office/drawing/2014/main" id="{952F9425-DEE1-E046-BD08-9520EB2217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5056" name="Group 230">
              <a:extLst>
                <a:ext uri="{FF2B5EF4-FFF2-40B4-BE49-F238E27FC236}">
                  <a16:creationId xmlns:a16="http://schemas.microsoft.com/office/drawing/2014/main" id="{1C2B628E-4A63-7C42-94AD-1B8C8FB565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65" name="TextBox 370">
                <a:extLst>
                  <a:ext uri="{FF2B5EF4-FFF2-40B4-BE49-F238E27FC236}">
                    <a16:creationId xmlns:a16="http://schemas.microsoft.com/office/drawing/2014/main" id="{D0A11950-C9D0-3740-AC41-CA61BBBBFD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15057" name="Group 232">
              <a:extLst>
                <a:ext uri="{FF2B5EF4-FFF2-40B4-BE49-F238E27FC236}">
                  <a16:creationId xmlns:a16="http://schemas.microsoft.com/office/drawing/2014/main" id="{0A86D14B-140D-FA45-A1F7-C663F1C8AE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215162" name="TextBox 367">
                <a:extLst>
                  <a:ext uri="{FF2B5EF4-FFF2-40B4-BE49-F238E27FC236}">
                    <a16:creationId xmlns:a16="http://schemas.microsoft.com/office/drawing/2014/main" id="{151E819A-ABE8-6F4B-8161-C83C8DAB5E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58" name="Group 233">
              <a:extLst>
                <a:ext uri="{FF2B5EF4-FFF2-40B4-BE49-F238E27FC236}">
                  <a16:creationId xmlns:a16="http://schemas.microsoft.com/office/drawing/2014/main" id="{F1F7A9AD-8622-2C43-8AD5-00BB2F305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61" name="TextBox 366">
                <a:extLst>
                  <a:ext uri="{FF2B5EF4-FFF2-40B4-BE49-F238E27FC236}">
                    <a16:creationId xmlns:a16="http://schemas.microsoft.com/office/drawing/2014/main" id="{350D7392-D8FF-004B-90F1-127206447C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5059" name="Group 234">
              <a:extLst>
                <a:ext uri="{FF2B5EF4-FFF2-40B4-BE49-F238E27FC236}">
                  <a16:creationId xmlns:a16="http://schemas.microsoft.com/office/drawing/2014/main" id="{5434E41E-112B-4F47-B356-C4139A7027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59" name="TextBox 364">
                <a:extLst>
                  <a:ext uri="{FF2B5EF4-FFF2-40B4-BE49-F238E27FC236}">
                    <a16:creationId xmlns:a16="http://schemas.microsoft.com/office/drawing/2014/main" id="{0EE17A70-9841-894B-80DF-02B2A8AA65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215060" name="Group 236">
              <a:extLst>
                <a:ext uri="{FF2B5EF4-FFF2-40B4-BE49-F238E27FC236}">
                  <a16:creationId xmlns:a16="http://schemas.microsoft.com/office/drawing/2014/main" id="{BC042762-169D-FE4F-9F32-E29AE56CAE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55" name="TextBox 360">
                <a:extLst>
                  <a:ext uri="{FF2B5EF4-FFF2-40B4-BE49-F238E27FC236}">
                    <a16:creationId xmlns:a16="http://schemas.microsoft.com/office/drawing/2014/main" id="{D517204F-5DED-314A-AC94-13B1D5E405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57" name="TextBox 362">
                <a:extLst>
                  <a:ext uri="{FF2B5EF4-FFF2-40B4-BE49-F238E27FC236}">
                    <a16:creationId xmlns:a16="http://schemas.microsoft.com/office/drawing/2014/main" id="{F1E81DB8-CE79-9C41-9D07-F4A19F7006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215061" name="TextBox 237">
              <a:extLst>
                <a:ext uri="{FF2B5EF4-FFF2-40B4-BE49-F238E27FC236}">
                  <a16:creationId xmlns:a16="http://schemas.microsoft.com/office/drawing/2014/main" id="{D8973300-7154-7E4F-8D46-2E5621455C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5063" name="Group 239">
              <a:extLst>
                <a:ext uri="{FF2B5EF4-FFF2-40B4-BE49-F238E27FC236}">
                  <a16:creationId xmlns:a16="http://schemas.microsoft.com/office/drawing/2014/main" id="{23E9E06C-B1B6-B446-9EE3-FC769A21C4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51" name="TextBox 353">
                <a:extLst>
                  <a:ext uri="{FF2B5EF4-FFF2-40B4-BE49-F238E27FC236}">
                    <a16:creationId xmlns:a16="http://schemas.microsoft.com/office/drawing/2014/main" id="{F272C176-A649-3242-AF34-820EE38832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53" name="TextBox 356">
                <a:extLst>
                  <a:ext uri="{FF2B5EF4-FFF2-40B4-BE49-F238E27FC236}">
                    <a16:creationId xmlns:a16="http://schemas.microsoft.com/office/drawing/2014/main" id="{C2800CA5-DA75-8B4A-99D9-57A2896A01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64" name="Group 240">
              <a:extLst>
                <a:ext uri="{FF2B5EF4-FFF2-40B4-BE49-F238E27FC236}">
                  <a16:creationId xmlns:a16="http://schemas.microsoft.com/office/drawing/2014/main" id="{DE5655C0-EBE4-B14D-8B38-B8210DDF04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45" name="TextBox 347">
                <a:extLst>
                  <a:ext uri="{FF2B5EF4-FFF2-40B4-BE49-F238E27FC236}">
                    <a16:creationId xmlns:a16="http://schemas.microsoft.com/office/drawing/2014/main" id="{0D3BF23B-2278-394E-94FF-29AEF6B934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47" name="TextBox 349">
                <a:extLst>
                  <a:ext uri="{FF2B5EF4-FFF2-40B4-BE49-F238E27FC236}">
                    <a16:creationId xmlns:a16="http://schemas.microsoft.com/office/drawing/2014/main" id="{216B2A91-EE3D-F04C-AC69-63D7518111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65" name="Group 241">
              <a:extLst>
                <a:ext uri="{FF2B5EF4-FFF2-40B4-BE49-F238E27FC236}">
                  <a16:creationId xmlns:a16="http://schemas.microsoft.com/office/drawing/2014/main" id="{428291A3-AC0B-A748-9EDD-29E73FB343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41" name="TextBox 343">
                <a:extLst>
                  <a:ext uri="{FF2B5EF4-FFF2-40B4-BE49-F238E27FC236}">
                    <a16:creationId xmlns:a16="http://schemas.microsoft.com/office/drawing/2014/main" id="{B393658C-DE8E-2645-A96E-314D9E7D58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66" name="Group 243">
              <a:extLst>
                <a:ext uri="{FF2B5EF4-FFF2-40B4-BE49-F238E27FC236}">
                  <a16:creationId xmlns:a16="http://schemas.microsoft.com/office/drawing/2014/main" id="{400A94BD-91EA-8147-8BF5-174FF2437B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39" name="TextBox 341">
                <a:extLst>
                  <a:ext uri="{FF2B5EF4-FFF2-40B4-BE49-F238E27FC236}">
                    <a16:creationId xmlns:a16="http://schemas.microsoft.com/office/drawing/2014/main" id="{0CD842E6-8E11-BC43-BD7D-F7453FA8D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67" name="Group 244">
              <a:extLst>
                <a:ext uri="{FF2B5EF4-FFF2-40B4-BE49-F238E27FC236}">
                  <a16:creationId xmlns:a16="http://schemas.microsoft.com/office/drawing/2014/main" id="{0E280CF4-700C-6B48-97A4-A3E548B23A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37" name="TextBox 339">
                <a:extLst>
                  <a:ext uri="{FF2B5EF4-FFF2-40B4-BE49-F238E27FC236}">
                    <a16:creationId xmlns:a16="http://schemas.microsoft.com/office/drawing/2014/main" id="{E39BD92A-9B75-4949-9950-4C7DF24C03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68" name="Group 245">
              <a:extLst>
                <a:ext uri="{FF2B5EF4-FFF2-40B4-BE49-F238E27FC236}">
                  <a16:creationId xmlns:a16="http://schemas.microsoft.com/office/drawing/2014/main" id="{67C804CF-8E76-CD40-BCB5-995A112670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215134" name="TextBox 335">
                <a:extLst>
                  <a:ext uri="{FF2B5EF4-FFF2-40B4-BE49-F238E27FC236}">
                    <a16:creationId xmlns:a16="http://schemas.microsoft.com/office/drawing/2014/main" id="{2E63C739-EDED-0648-870E-805FB92A23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69" name="Group 249">
              <a:extLst>
                <a:ext uri="{FF2B5EF4-FFF2-40B4-BE49-F238E27FC236}">
                  <a16:creationId xmlns:a16="http://schemas.microsoft.com/office/drawing/2014/main" id="{4D784200-7BDC-D947-9DA9-3C620F4BFC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33" name="TextBox 316">
                <a:extLst>
                  <a:ext uri="{FF2B5EF4-FFF2-40B4-BE49-F238E27FC236}">
                    <a16:creationId xmlns:a16="http://schemas.microsoft.com/office/drawing/2014/main" id="{3955EFB7-D4B3-854D-A20D-2820E96082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70" name="Group 251">
              <a:extLst>
                <a:ext uri="{FF2B5EF4-FFF2-40B4-BE49-F238E27FC236}">
                  <a16:creationId xmlns:a16="http://schemas.microsoft.com/office/drawing/2014/main" id="{268EC997-5D5A-7A48-8C87-B174EBD0AB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31" name="TextBox 314">
                <a:extLst>
                  <a:ext uri="{FF2B5EF4-FFF2-40B4-BE49-F238E27FC236}">
                    <a16:creationId xmlns:a16="http://schemas.microsoft.com/office/drawing/2014/main" id="{27541AB5-5A32-FB46-ABEF-E91D62C83E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5071" name="Group 252">
              <a:extLst>
                <a:ext uri="{FF2B5EF4-FFF2-40B4-BE49-F238E27FC236}">
                  <a16:creationId xmlns:a16="http://schemas.microsoft.com/office/drawing/2014/main" id="{6F97FA3B-EB2D-4A40-BC40-20D598077E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29" name="TextBox 312">
                <a:extLst>
                  <a:ext uri="{FF2B5EF4-FFF2-40B4-BE49-F238E27FC236}">
                    <a16:creationId xmlns:a16="http://schemas.microsoft.com/office/drawing/2014/main" id="{12B8BA4B-61C0-624E-98A7-71894C624C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72" name="Group 253">
              <a:extLst>
                <a:ext uri="{FF2B5EF4-FFF2-40B4-BE49-F238E27FC236}">
                  <a16:creationId xmlns:a16="http://schemas.microsoft.com/office/drawing/2014/main" id="{8A1E468D-6391-C14F-8EE5-293680EE42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27" name="TextBox 310">
                <a:extLst>
                  <a:ext uri="{FF2B5EF4-FFF2-40B4-BE49-F238E27FC236}">
                    <a16:creationId xmlns:a16="http://schemas.microsoft.com/office/drawing/2014/main" id="{E92D6EC4-B4D3-B648-9BD9-76C0D55FFC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5073" name="Group 254">
              <a:extLst>
                <a:ext uri="{FF2B5EF4-FFF2-40B4-BE49-F238E27FC236}">
                  <a16:creationId xmlns:a16="http://schemas.microsoft.com/office/drawing/2014/main" id="{6E847EB2-6ADD-2A46-997A-5EA05889B1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25" name="TextBox 308">
                <a:extLst>
                  <a:ext uri="{FF2B5EF4-FFF2-40B4-BE49-F238E27FC236}">
                    <a16:creationId xmlns:a16="http://schemas.microsoft.com/office/drawing/2014/main" id="{89680A01-7592-E246-936A-53E897E341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74" name="Group 255">
              <a:extLst>
                <a:ext uri="{FF2B5EF4-FFF2-40B4-BE49-F238E27FC236}">
                  <a16:creationId xmlns:a16="http://schemas.microsoft.com/office/drawing/2014/main" id="{FF5D69F1-8524-1E41-B892-D2620AD23D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215122" name="TextBox 305">
                <a:extLst>
                  <a:ext uri="{FF2B5EF4-FFF2-40B4-BE49-F238E27FC236}">
                    <a16:creationId xmlns:a16="http://schemas.microsoft.com/office/drawing/2014/main" id="{155E3EA5-57A5-C44B-AD64-8C1288B872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75" name="Group 256">
              <a:extLst>
                <a:ext uri="{FF2B5EF4-FFF2-40B4-BE49-F238E27FC236}">
                  <a16:creationId xmlns:a16="http://schemas.microsoft.com/office/drawing/2014/main" id="{6E3DD314-FC38-4B48-9D38-AEB6ED1254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215120" name="TextBox 303">
                <a:extLst>
                  <a:ext uri="{FF2B5EF4-FFF2-40B4-BE49-F238E27FC236}">
                    <a16:creationId xmlns:a16="http://schemas.microsoft.com/office/drawing/2014/main" id="{63DDB732-0878-F742-AAF5-0E345FF5D2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76" name="Group 257">
              <a:extLst>
                <a:ext uri="{FF2B5EF4-FFF2-40B4-BE49-F238E27FC236}">
                  <a16:creationId xmlns:a16="http://schemas.microsoft.com/office/drawing/2014/main" id="{642587EE-A0FB-014D-AF31-30F692A72F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215118" name="TextBox 301">
                <a:extLst>
                  <a:ext uri="{FF2B5EF4-FFF2-40B4-BE49-F238E27FC236}">
                    <a16:creationId xmlns:a16="http://schemas.microsoft.com/office/drawing/2014/main" id="{F817EAF1-9D86-8646-A07E-66EFF73249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77" name="Group 258">
              <a:extLst>
                <a:ext uri="{FF2B5EF4-FFF2-40B4-BE49-F238E27FC236}">
                  <a16:creationId xmlns:a16="http://schemas.microsoft.com/office/drawing/2014/main" id="{DC1AD473-9003-9341-9517-6112A32BCC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215112" name="Group 295">
                <a:extLst>
                  <a:ext uri="{FF2B5EF4-FFF2-40B4-BE49-F238E27FC236}">
                    <a16:creationId xmlns:a16="http://schemas.microsoft.com/office/drawing/2014/main" id="{EFA31EA0-4E8F-D146-B0A1-22B7B146D5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215116" name="TextBox 299">
                  <a:extLst>
                    <a:ext uri="{FF2B5EF4-FFF2-40B4-BE49-F238E27FC236}">
                      <a16:creationId xmlns:a16="http://schemas.microsoft.com/office/drawing/2014/main" id="{7F27AB12-86E2-674B-99AA-46C8BCEE7E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113" name="Group 296">
                <a:extLst>
                  <a:ext uri="{FF2B5EF4-FFF2-40B4-BE49-F238E27FC236}">
                    <a16:creationId xmlns:a16="http://schemas.microsoft.com/office/drawing/2014/main" id="{C999A8D8-5DE7-6645-8AB5-B0AB70C1FD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215114" name="TextBox 297">
                  <a:extLst>
                    <a:ext uri="{FF2B5EF4-FFF2-40B4-BE49-F238E27FC236}">
                      <a16:creationId xmlns:a16="http://schemas.microsoft.com/office/drawing/2014/main" id="{7A7933CE-0EC3-4142-AF62-AC510D77D56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5078" name="Group 259">
              <a:extLst>
                <a:ext uri="{FF2B5EF4-FFF2-40B4-BE49-F238E27FC236}">
                  <a16:creationId xmlns:a16="http://schemas.microsoft.com/office/drawing/2014/main" id="{3856291B-D1E9-AF48-A175-2109A01660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11" name="TextBox 294">
                <a:extLst>
                  <a:ext uri="{FF2B5EF4-FFF2-40B4-BE49-F238E27FC236}">
                    <a16:creationId xmlns:a16="http://schemas.microsoft.com/office/drawing/2014/main" id="{EBC1C190-51F1-D44C-9B4D-96A9C36F3A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79" name="Group 260">
              <a:extLst>
                <a:ext uri="{FF2B5EF4-FFF2-40B4-BE49-F238E27FC236}">
                  <a16:creationId xmlns:a16="http://schemas.microsoft.com/office/drawing/2014/main" id="{95CB6EFD-28EF-2E4F-82B8-41EAE39B7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215108" name="TextBox 291">
                <a:extLst>
                  <a:ext uri="{FF2B5EF4-FFF2-40B4-BE49-F238E27FC236}">
                    <a16:creationId xmlns:a16="http://schemas.microsoft.com/office/drawing/2014/main" id="{AC252EE9-7E3A-E844-B9DD-B39482AEF3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80" name="Group 261">
              <a:extLst>
                <a:ext uri="{FF2B5EF4-FFF2-40B4-BE49-F238E27FC236}">
                  <a16:creationId xmlns:a16="http://schemas.microsoft.com/office/drawing/2014/main" id="{438FE54E-11E0-2F48-8664-44B81D3F2B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215106" name="TextBox 289">
                <a:extLst>
                  <a:ext uri="{FF2B5EF4-FFF2-40B4-BE49-F238E27FC236}">
                    <a16:creationId xmlns:a16="http://schemas.microsoft.com/office/drawing/2014/main" id="{CC5B4DB9-896A-1D4A-9A22-9D970DA64D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81" name="Group 262">
              <a:extLst>
                <a:ext uri="{FF2B5EF4-FFF2-40B4-BE49-F238E27FC236}">
                  <a16:creationId xmlns:a16="http://schemas.microsoft.com/office/drawing/2014/main" id="{85656095-11DA-A94F-B93D-B9F72FFCB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05" name="TextBox 288">
                <a:extLst>
                  <a:ext uri="{FF2B5EF4-FFF2-40B4-BE49-F238E27FC236}">
                    <a16:creationId xmlns:a16="http://schemas.microsoft.com/office/drawing/2014/main" id="{2FA93987-4D1E-7447-90B7-91576E0B4B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82" name="Group 263">
              <a:extLst>
                <a:ext uri="{FF2B5EF4-FFF2-40B4-BE49-F238E27FC236}">
                  <a16:creationId xmlns:a16="http://schemas.microsoft.com/office/drawing/2014/main" id="{2EB3D010-34A1-B845-860D-390AC03D1D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5103" name="TextBox 286">
                <a:extLst>
                  <a:ext uri="{FF2B5EF4-FFF2-40B4-BE49-F238E27FC236}">
                    <a16:creationId xmlns:a16="http://schemas.microsoft.com/office/drawing/2014/main" id="{D7EB86F7-945F-4C4B-A3DB-FA51D02C23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5083" name="Group 264">
              <a:extLst>
                <a:ext uri="{FF2B5EF4-FFF2-40B4-BE49-F238E27FC236}">
                  <a16:creationId xmlns:a16="http://schemas.microsoft.com/office/drawing/2014/main" id="{BFFA11EB-BEDA-EE4E-A2C6-AB8B53E2F0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215100" name="TextBox 283">
                <a:extLst>
                  <a:ext uri="{FF2B5EF4-FFF2-40B4-BE49-F238E27FC236}">
                    <a16:creationId xmlns:a16="http://schemas.microsoft.com/office/drawing/2014/main" id="{8BA3F335-A8DB-9647-8C6B-879AB2C84E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84" name="Group 265">
              <a:extLst>
                <a:ext uri="{FF2B5EF4-FFF2-40B4-BE49-F238E27FC236}">
                  <a16:creationId xmlns:a16="http://schemas.microsoft.com/office/drawing/2014/main" id="{D13AFBC5-602E-CE43-BF39-37879D2C60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215098" name="TextBox 280">
                <a:extLst>
                  <a:ext uri="{FF2B5EF4-FFF2-40B4-BE49-F238E27FC236}">
                    <a16:creationId xmlns:a16="http://schemas.microsoft.com/office/drawing/2014/main" id="{FB824872-E472-354B-9728-E2CC9B1E27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85" name="Group 266">
              <a:extLst>
                <a:ext uri="{FF2B5EF4-FFF2-40B4-BE49-F238E27FC236}">
                  <a16:creationId xmlns:a16="http://schemas.microsoft.com/office/drawing/2014/main" id="{2EB752F5-02BA-FD41-85FA-14306DF60A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215096" name="TextBox 278">
                <a:extLst>
                  <a:ext uri="{FF2B5EF4-FFF2-40B4-BE49-F238E27FC236}">
                    <a16:creationId xmlns:a16="http://schemas.microsoft.com/office/drawing/2014/main" id="{354BFF52-7DBF-C344-9BC7-A238FD8C03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5086" name="Group 267">
              <a:extLst>
                <a:ext uri="{FF2B5EF4-FFF2-40B4-BE49-F238E27FC236}">
                  <a16:creationId xmlns:a16="http://schemas.microsoft.com/office/drawing/2014/main" id="{B1D07116-178E-1D4F-93FA-CF34AD3DED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215090" name="Group 272">
                <a:extLst>
                  <a:ext uri="{FF2B5EF4-FFF2-40B4-BE49-F238E27FC236}">
                    <a16:creationId xmlns:a16="http://schemas.microsoft.com/office/drawing/2014/main" id="{82FEA077-A60F-944D-8ADF-7BBFCEEE7F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5091" name="Group 273">
                <a:extLst>
                  <a:ext uri="{FF2B5EF4-FFF2-40B4-BE49-F238E27FC236}">
                    <a16:creationId xmlns:a16="http://schemas.microsoft.com/office/drawing/2014/main" id="{0EAD63FE-F94E-5145-8697-2F2493BC2E8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215092" name="TextBox 274">
                  <a:extLst>
                    <a:ext uri="{FF2B5EF4-FFF2-40B4-BE49-F238E27FC236}">
                      <a16:creationId xmlns:a16="http://schemas.microsoft.com/office/drawing/2014/main" id="{023BED76-B3EB-AD47-8908-DDE2D34C74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5087" name="Group 268">
              <a:extLst>
                <a:ext uri="{FF2B5EF4-FFF2-40B4-BE49-F238E27FC236}">
                  <a16:creationId xmlns:a16="http://schemas.microsoft.com/office/drawing/2014/main" id="{153308DE-A7D0-A844-98A4-FF2461FBF1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215088" name="TextBox 270">
                <a:extLst>
                  <a:ext uri="{FF2B5EF4-FFF2-40B4-BE49-F238E27FC236}">
                    <a16:creationId xmlns:a16="http://schemas.microsoft.com/office/drawing/2014/main" id="{004958DC-E0F4-9D45-A3CF-161073106B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5044" name="Group 404">
            <a:extLst>
              <a:ext uri="{FF2B5EF4-FFF2-40B4-BE49-F238E27FC236}">
                <a16:creationId xmlns:a16="http://schemas.microsoft.com/office/drawing/2014/main" id="{FC777C6A-A947-7D4E-B6EF-552DC7FF6889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215045" name="TextBox 405">
              <a:extLst>
                <a:ext uri="{FF2B5EF4-FFF2-40B4-BE49-F238E27FC236}">
                  <a16:creationId xmlns:a16="http://schemas.microsoft.com/office/drawing/2014/main" id="{66E9F715-89A1-8840-BFE4-34BB24AB8F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048" name="TextBox 411">
              <a:extLst>
                <a:ext uri="{FF2B5EF4-FFF2-40B4-BE49-F238E27FC236}">
                  <a16:creationId xmlns:a16="http://schemas.microsoft.com/office/drawing/2014/main" id="{C8BA0057-5E7D-3C4F-A8D1-155C209D595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5050" name="TextBox 413">
              <a:extLst>
                <a:ext uri="{FF2B5EF4-FFF2-40B4-BE49-F238E27FC236}">
                  <a16:creationId xmlns:a16="http://schemas.microsoft.com/office/drawing/2014/main" id="{3F4E22C5-61F7-DD4E-8776-34017FDF2BA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</p:spTree>
  </p:cSld>
  <p:clrMapOvr>
    <a:masterClrMapping/>
  </p:clrMapOvr>
</p:sld>
</file>

<file path=ppt/slides/slide1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17089" name="Group 29">
            <a:extLst>
              <a:ext uri="{FF2B5EF4-FFF2-40B4-BE49-F238E27FC236}">
                <a16:creationId xmlns:a16="http://schemas.microsoft.com/office/drawing/2014/main" id="{E61D367B-91B0-364D-816C-CAD44759EC65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217226" name="Group 49">
              <a:extLst>
                <a:ext uri="{FF2B5EF4-FFF2-40B4-BE49-F238E27FC236}">
                  <a16:creationId xmlns:a16="http://schemas.microsoft.com/office/drawing/2014/main" id="{38338B83-868C-EE4F-A14C-D1124652B2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217392" name="Group 33">
                <a:extLst>
                  <a:ext uri="{FF2B5EF4-FFF2-40B4-BE49-F238E27FC236}">
                    <a16:creationId xmlns:a16="http://schemas.microsoft.com/office/drawing/2014/main" id="{160AA69D-1EE3-A448-ACC6-354FD3A041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217434" name="TextBox 467">
                  <a:extLst>
                    <a:ext uri="{FF2B5EF4-FFF2-40B4-BE49-F238E27FC236}">
                      <a16:creationId xmlns:a16="http://schemas.microsoft.com/office/drawing/2014/main" id="{90211A24-60EE-9B41-9FFB-B64A5A8AC80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393" name="Group 34">
                <a:extLst>
                  <a:ext uri="{FF2B5EF4-FFF2-40B4-BE49-F238E27FC236}">
                    <a16:creationId xmlns:a16="http://schemas.microsoft.com/office/drawing/2014/main" id="{3A1998B4-4928-4746-9AA1-C8D75FE03D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217432" name="TextBox 469">
                  <a:extLst>
                    <a:ext uri="{FF2B5EF4-FFF2-40B4-BE49-F238E27FC236}">
                      <a16:creationId xmlns:a16="http://schemas.microsoft.com/office/drawing/2014/main" id="{711AE56F-860C-0F49-B442-6AC35A4647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7395" name="TextBox 472">
                <a:extLst>
                  <a:ext uri="{FF2B5EF4-FFF2-40B4-BE49-F238E27FC236}">
                    <a16:creationId xmlns:a16="http://schemas.microsoft.com/office/drawing/2014/main" id="{27AE2D17-D76D-9649-BB29-22EA2B4848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217396" name="Group 441">
                <a:extLst>
                  <a:ext uri="{FF2B5EF4-FFF2-40B4-BE49-F238E27FC236}">
                    <a16:creationId xmlns:a16="http://schemas.microsoft.com/office/drawing/2014/main" id="{A7B43DDF-6319-7746-B5D0-690B33910C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217415" name="Group 450">
                  <a:extLst>
                    <a:ext uri="{FF2B5EF4-FFF2-40B4-BE49-F238E27FC236}">
                      <a16:creationId xmlns:a16="http://schemas.microsoft.com/office/drawing/2014/main" id="{81E9CEC6-9F9A-1243-A8EB-657351DEC39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217429" name="TextBox 464">
                    <a:extLst>
                      <a:ext uri="{FF2B5EF4-FFF2-40B4-BE49-F238E27FC236}">
                        <a16:creationId xmlns:a16="http://schemas.microsoft.com/office/drawing/2014/main" id="{0F971822-C45F-1844-B2B8-EFC319952EA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431" name="TextBox 466">
                    <a:extLst>
                      <a:ext uri="{FF2B5EF4-FFF2-40B4-BE49-F238E27FC236}">
                        <a16:creationId xmlns:a16="http://schemas.microsoft.com/office/drawing/2014/main" id="{BC7CC2E4-B0B1-DA41-BF8C-689D338E37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217416" name="Group 451">
                  <a:extLst>
                    <a:ext uri="{FF2B5EF4-FFF2-40B4-BE49-F238E27FC236}">
                      <a16:creationId xmlns:a16="http://schemas.microsoft.com/office/drawing/2014/main" id="{C0D08018-46CB-004B-A9AD-9B4D4F45C46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217426" name="TextBox 461">
                    <a:extLst>
                      <a:ext uri="{FF2B5EF4-FFF2-40B4-BE49-F238E27FC236}">
                        <a16:creationId xmlns:a16="http://schemas.microsoft.com/office/drawing/2014/main" id="{AAC288C8-4858-C74B-A63C-0F130D35283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428" name="TextBox 463">
                    <a:extLst>
                      <a:ext uri="{FF2B5EF4-FFF2-40B4-BE49-F238E27FC236}">
                        <a16:creationId xmlns:a16="http://schemas.microsoft.com/office/drawing/2014/main" id="{141B2B55-4484-3841-AE7E-C6ECCEC8C7B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217417" name="Group 452">
                  <a:extLst>
                    <a:ext uri="{FF2B5EF4-FFF2-40B4-BE49-F238E27FC236}">
                      <a16:creationId xmlns:a16="http://schemas.microsoft.com/office/drawing/2014/main" id="{4EDCEBC1-8444-A942-9782-9679D6C262F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217423" name="TextBox 458">
                    <a:extLst>
                      <a:ext uri="{FF2B5EF4-FFF2-40B4-BE49-F238E27FC236}">
                        <a16:creationId xmlns:a16="http://schemas.microsoft.com/office/drawing/2014/main" id="{04B1D3C0-C61B-764A-9B02-999761305F9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425" name="TextBox 460">
                    <a:extLst>
                      <a:ext uri="{FF2B5EF4-FFF2-40B4-BE49-F238E27FC236}">
                        <a16:creationId xmlns:a16="http://schemas.microsoft.com/office/drawing/2014/main" id="{79247FE8-DCEC-EA42-93E6-F5E8FD20C8D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7419" name="Group 453">
                  <a:extLst>
                    <a:ext uri="{FF2B5EF4-FFF2-40B4-BE49-F238E27FC236}">
                      <a16:creationId xmlns:a16="http://schemas.microsoft.com/office/drawing/2014/main" id="{138670C1-019E-1E44-9DC5-3D4E040101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217420" name="TextBox 455">
                    <a:extLst>
                      <a:ext uri="{FF2B5EF4-FFF2-40B4-BE49-F238E27FC236}">
                        <a16:creationId xmlns:a16="http://schemas.microsoft.com/office/drawing/2014/main" id="{E4B14817-141D-D34C-B0BC-DAC1AF46053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422" name="TextBox 457">
                    <a:extLst>
                      <a:ext uri="{FF2B5EF4-FFF2-40B4-BE49-F238E27FC236}">
                        <a16:creationId xmlns:a16="http://schemas.microsoft.com/office/drawing/2014/main" id="{EDA0AFC2-2714-D24D-9388-5C89542FEDA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217397" name="Group 44">
                <a:extLst>
                  <a:ext uri="{FF2B5EF4-FFF2-40B4-BE49-F238E27FC236}">
                    <a16:creationId xmlns:a16="http://schemas.microsoft.com/office/drawing/2014/main" id="{D581CA1D-839F-674E-ADD5-C5C824C465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217413" name="TextBox 443">
                  <a:extLst>
                    <a:ext uri="{FF2B5EF4-FFF2-40B4-BE49-F238E27FC236}">
                      <a16:creationId xmlns:a16="http://schemas.microsoft.com/office/drawing/2014/main" id="{9CBC6980-DEF6-1B4A-80F7-35ADDF631C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398" name="Group 48">
                <a:extLst>
                  <a:ext uri="{FF2B5EF4-FFF2-40B4-BE49-F238E27FC236}">
                    <a16:creationId xmlns:a16="http://schemas.microsoft.com/office/drawing/2014/main" id="{F0374973-CD75-BB4E-BAA4-FFFCF26136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217411" name="TextBox 445">
                  <a:extLst>
                    <a:ext uri="{FF2B5EF4-FFF2-40B4-BE49-F238E27FC236}">
                      <a16:creationId xmlns:a16="http://schemas.microsoft.com/office/drawing/2014/main" id="{AF829195-0193-6849-B859-DB1DFBC55B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7399" name="TextBox 448">
                <a:extLst>
                  <a:ext uri="{FF2B5EF4-FFF2-40B4-BE49-F238E27FC236}">
                    <a16:creationId xmlns:a16="http://schemas.microsoft.com/office/drawing/2014/main" id="{823CA589-D642-2D4F-B9F4-AF5B78D812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217400" name="TextBox 474">
                <a:extLst>
                  <a:ext uri="{FF2B5EF4-FFF2-40B4-BE49-F238E27FC236}">
                    <a16:creationId xmlns:a16="http://schemas.microsoft.com/office/drawing/2014/main" id="{75D51E74-F855-944F-8AEC-AA042CE4A6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217401" name="Group 475">
                <a:extLst>
                  <a:ext uri="{FF2B5EF4-FFF2-40B4-BE49-F238E27FC236}">
                    <a16:creationId xmlns:a16="http://schemas.microsoft.com/office/drawing/2014/main" id="{C0E72A43-B44F-D24F-B18C-62EBC53A9D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217409" name="TextBox 476">
                  <a:extLst>
                    <a:ext uri="{FF2B5EF4-FFF2-40B4-BE49-F238E27FC236}">
                      <a16:creationId xmlns:a16="http://schemas.microsoft.com/office/drawing/2014/main" id="{176770B4-398F-0A47-B7F6-9B5C51D971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402" name="Group 478">
                <a:extLst>
                  <a:ext uri="{FF2B5EF4-FFF2-40B4-BE49-F238E27FC236}">
                    <a16:creationId xmlns:a16="http://schemas.microsoft.com/office/drawing/2014/main" id="{A1B134C3-110D-1A47-85FE-1F766B43A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217407" name="TextBox 482">
                  <a:extLst>
                    <a:ext uri="{FF2B5EF4-FFF2-40B4-BE49-F238E27FC236}">
                      <a16:creationId xmlns:a16="http://schemas.microsoft.com/office/drawing/2014/main" id="{2CF1EF8F-A5A3-3044-9EF9-01B0B8FCA8F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403" name="Group 498">
                <a:extLst>
                  <a:ext uri="{FF2B5EF4-FFF2-40B4-BE49-F238E27FC236}">
                    <a16:creationId xmlns:a16="http://schemas.microsoft.com/office/drawing/2014/main" id="{803AF637-66B7-8540-B6C4-A65E7FB8E2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217405" name="TextBox 499">
                  <a:extLst>
                    <a:ext uri="{FF2B5EF4-FFF2-40B4-BE49-F238E27FC236}">
                      <a16:creationId xmlns:a16="http://schemas.microsoft.com/office/drawing/2014/main" id="{D9215A53-A32C-E944-BB58-616E3C2088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7227" name="Group 132">
              <a:extLst>
                <a:ext uri="{FF2B5EF4-FFF2-40B4-BE49-F238E27FC236}">
                  <a16:creationId xmlns:a16="http://schemas.microsoft.com/office/drawing/2014/main" id="{8055E027-BCFE-C048-8373-94BD6D9A83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217228" name="Group 6">
              <a:extLst>
                <a:ext uri="{FF2B5EF4-FFF2-40B4-BE49-F238E27FC236}">
                  <a16:creationId xmlns:a16="http://schemas.microsoft.com/office/drawing/2014/main" id="{6B9AB211-FDC1-E84B-AA74-F296532E4E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217366" name="Group 55">
                <a:extLst>
                  <a:ext uri="{FF2B5EF4-FFF2-40B4-BE49-F238E27FC236}">
                    <a16:creationId xmlns:a16="http://schemas.microsoft.com/office/drawing/2014/main" id="{5EF71F83-C984-8E49-81D1-69A63755AF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217387" name="TextBox 57">
                  <a:extLst>
                    <a:ext uri="{FF2B5EF4-FFF2-40B4-BE49-F238E27FC236}">
                      <a16:creationId xmlns:a16="http://schemas.microsoft.com/office/drawing/2014/main" id="{669C28AC-3677-B744-A8CE-EE6E641F55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217367" name="TextBox 59">
                <a:extLst>
                  <a:ext uri="{FF2B5EF4-FFF2-40B4-BE49-F238E27FC236}">
                    <a16:creationId xmlns:a16="http://schemas.microsoft.com/office/drawing/2014/main" id="{B3BCFE5B-1B04-2444-949B-697480410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217229" name="Group 17">
              <a:extLst>
                <a:ext uri="{FF2B5EF4-FFF2-40B4-BE49-F238E27FC236}">
                  <a16:creationId xmlns:a16="http://schemas.microsoft.com/office/drawing/2014/main" id="{71171C8D-B40A-1E4A-8002-15DC5B43B6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217360" name="Group 16">
                <a:extLst>
                  <a:ext uri="{FF2B5EF4-FFF2-40B4-BE49-F238E27FC236}">
                    <a16:creationId xmlns:a16="http://schemas.microsoft.com/office/drawing/2014/main" id="{A076B518-0F22-8F47-A41E-E87A64EC66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217364" name="TextBox 82">
                  <a:extLst>
                    <a:ext uri="{FF2B5EF4-FFF2-40B4-BE49-F238E27FC236}">
                      <a16:creationId xmlns:a16="http://schemas.microsoft.com/office/drawing/2014/main" id="{F6F47ED1-AC91-C64B-A090-A3F760A1838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7361" name="TextBox 87">
                <a:extLst>
                  <a:ext uri="{FF2B5EF4-FFF2-40B4-BE49-F238E27FC236}">
                    <a16:creationId xmlns:a16="http://schemas.microsoft.com/office/drawing/2014/main" id="{CBDE4E46-099B-374F-A957-38D46DA63C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230" name="Group 154">
              <a:extLst>
                <a:ext uri="{FF2B5EF4-FFF2-40B4-BE49-F238E27FC236}">
                  <a16:creationId xmlns:a16="http://schemas.microsoft.com/office/drawing/2014/main" id="{36B9738B-D028-184B-A3BA-D110DE1AE2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217353" name="TextBox 155">
                <a:extLst>
                  <a:ext uri="{FF2B5EF4-FFF2-40B4-BE49-F238E27FC236}">
                    <a16:creationId xmlns:a16="http://schemas.microsoft.com/office/drawing/2014/main" id="{183FB0CE-0EA3-774B-9D35-164ABF5C61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356" name="TextBox 161">
                <a:extLst>
                  <a:ext uri="{FF2B5EF4-FFF2-40B4-BE49-F238E27FC236}">
                    <a16:creationId xmlns:a16="http://schemas.microsoft.com/office/drawing/2014/main" id="{2BFB44C9-FD23-FD4E-86FE-C4B9DA7F4D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231" name="Group 138">
              <a:extLst>
                <a:ext uri="{FF2B5EF4-FFF2-40B4-BE49-F238E27FC236}">
                  <a16:creationId xmlns:a16="http://schemas.microsoft.com/office/drawing/2014/main" id="{C7ADE55D-CADA-1D42-91E5-D829A6696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217346" name="TextBox 139">
                <a:extLst>
                  <a:ext uri="{FF2B5EF4-FFF2-40B4-BE49-F238E27FC236}">
                    <a16:creationId xmlns:a16="http://schemas.microsoft.com/office/drawing/2014/main" id="{F9D60AA9-0B4A-2A42-B517-076EDE19A1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349" name="TextBox 145">
                <a:extLst>
                  <a:ext uri="{FF2B5EF4-FFF2-40B4-BE49-F238E27FC236}">
                    <a16:creationId xmlns:a16="http://schemas.microsoft.com/office/drawing/2014/main" id="{B05500E1-CD3D-954C-A149-493462A724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34" name="Group 37">
              <a:extLst>
                <a:ext uri="{FF2B5EF4-FFF2-40B4-BE49-F238E27FC236}">
                  <a16:creationId xmlns:a16="http://schemas.microsoft.com/office/drawing/2014/main" id="{67F2E117-7A07-A947-B3BB-C99CAD6D6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7345" name="TextBox 36">
                <a:extLst>
                  <a:ext uri="{FF2B5EF4-FFF2-40B4-BE49-F238E27FC236}">
                    <a16:creationId xmlns:a16="http://schemas.microsoft.com/office/drawing/2014/main" id="{DF1106AB-80A3-8341-A688-AA2F0FFE37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39" name="Group 186">
              <a:extLst>
                <a:ext uri="{FF2B5EF4-FFF2-40B4-BE49-F238E27FC236}">
                  <a16:creationId xmlns:a16="http://schemas.microsoft.com/office/drawing/2014/main" id="{7C9D40A1-58F9-AD43-86C6-585F64421C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43" name="Group 23">
              <a:extLst>
                <a:ext uri="{FF2B5EF4-FFF2-40B4-BE49-F238E27FC236}">
                  <a16:creationId xmlns:a16="http://schemas.microsoft.com/office/drawing/2014/main" id="{DDC51904-FB6E-334F-A12E-9BAD40F4D3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217329" name="Group 43">
                <a:extLst>
                  <a:ext uri="{FF2B5EF4-FFF2-40B4-BE49-F238E27FC236}">
                    <a16:creationId xmlns:a16="http://schemas.microsoft.com/office/drawing/2014/main" id="{7F3B4FCA-FB5A-5340-A581-711B096639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217337" name="Group 38">
                  <a:extLst>
                    <a:ext uri="{FF2B5EF4-FFF2-40B4-BE49-F238E27FC236}">
                      <a16:creationId xmlns:a16="http://schemas.microsoft.com/office/drawing/2014/main" id="{FA8DEE79-3D86-F24A-98F8-EA1CEA245A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217340" name="TextBox 39">
                    <a:extLst>
                      <a:ext uri="{FF2B5EF4-FFF2-40B4-BE49-F238E27FC236}">
                        <a16:creationId xmlns:a16="http://schemas.microsoft.com/office/drawing/2014/main" id="{982C78F7-DBAE-A842-9ED1-8E3309152E7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217338" name="TextBox 41">
                  <a:extLst>
                    <a:ext uri="{FF2B5EF4-FFF2-40B4-BE49-F238E27FC236}">
                      <a16:creationId xmlns:a16="http://schemas.microsoft.com/office/drawing/2014/main" id="{2B971E78-4B6A-D94C-A9B3-D81CCE4B14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34925">
                <a:solidFill>
                  <a:srgbClr val="7030A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34925">
                <a:solidFill>
                  <a:srgbClr val="C0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7333" name="Group 106">
                <a:extLst>
                  <a:ext uri="{FF2B5EF4-FFF2-40B4-BE49-F238E27FC236}">
                    <a16:creationId xmlns:a16="http://schemas.microsoft.com/office/drawing/2014/main" id="{03379895-5799-CD4F-8B79-B36E9063A19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17336" name="TextBox 108">
                  <a:extLst>
                    <a:ext uri="{FF2B5EF4-FFF2-40B4-BE49-F238E27FC236}">
                      <a16:creationId xmlns:a16="http://schemas.microsoft.com/office/drawing/2014/main" id="{7D0A44D8-424D-154F-9ED0-1CE631F034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45" name="Group 5">
              <a:extLst>
                <a:ext uri="{FF2B5EF4-FFF2-40B4-BE49-F238E27FC236}">
                  <a16:creationId xmlns:a16="http://schemas.microsoft.com/office/drawing/2014/main" id="{9B49F838-9C7C-164E-891C-CAC3165902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217327" name="TextBox 483">
                <a:extLst>
                  <a:ext uri="{FF2B5EF4-FFF2-40B4-BE49-F238E27FC236}">
                    <a16:creationId xmlns:a16="http://schemas.microsoft.com/office/drawing/2014/main" id="{554A6672-3EBC-9A4A-88DF-D7072B5AE9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7247" name="Group 32">
              <a:extLst>
                <a:ext uri="{FF2B5EF4-FFF2-40B4-BE49-F238E27FC236}">
                  <a16:creationId xmlns:a16="http://schemas.microsoft.com/office/drawing/2014/main" id="{41130223-7321-1545-B26B-0F5259EB4E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217319" name="Group 491">
                <a:extLst>
                  <a:ext uri="{FF2B5EF4-FFF2-40B4-BE49-F238E27FC236}">
                    <a16:creationId xmlns:a16="http://schemas.microsoft.com/office/drawing/2014/main" id="{53D9D235-D01E-1E4A-A250-56A6D599014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217325" name="TextBox 492">
                  <a:extLst>
                    <a:ext uri="{FF2B5EF4-FFF2-40B4-BE49-F238E27FC236}">
                      <a16:creationId xmlns:a16="http://schemas.microsoft.com/office/drawing/2014/main" id="{2F9BA85D-407D-EE47-A2F1-74B8BEB810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320" name="Group 494">
                <a:extLst>
                  <a:ext uri="{FF2B5EF4-FFF2-40B4-BE49-F238E27FC236}">
                    <a16:creationId xmlns:a16="http://schemas.microsoft.com/office/drawing/2014/main" id="{D7941D7F-E12D-0F4C-9832-C88BD66162A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217323" name="TextBox 495">
                  <a:extLst>
                    <a:ext uri="{FF2B5EF4-FFF2-40B4-BE49-F238E27FC236}">
                      <a16:creationId xmlns:a16="http://schemas.microsoft.com/office/drawing/2014/main" id="{9DDCAD2B-00B3-954C-B03C-2DC2B7EBF2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7321" name="TextBox 503">
                <a:extLst>
                  <a:ext uri="{FF2B5EF4-FFF2-40B4-BE49-F238E27FC236}">
                    <a16:creationId xmlns:a16="http://schemas.microsoft.com/office/drawing/2014/main" id="{A295E162-76F5-C94E-8E9D-8602C13178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251" name="TextBox 12">
              <a:extLst>
                <a:ext uri="{FF2B5EF4-FFF2-40B4-BE49-F238E27FC236}">
                  <a16:creationId xmlns:a16="http://schemas.microsoft.com/office/drawing/2014/main" id="{C93733B6-347F-5742-BBC9-5F8F3168554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217252" name="Group 317">
              <a:extLst>
                <a:ext uri="{FF2B5EF4-FFF2-40B4-BE49-F238E27FC236}">
                  <a16:creationId xmlns:a16="http://schemas.microsoft.com/office/drawing/2014/main" id="{D0990BB2-93E0-AD40-87B1-405A91E250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217302" name="Group 318">
                <a:extLst>
                  <a:ext uri="{FF2B5EF4-FFF2-40B4-BE49-F238E27FC236}">
                    <a16:creationId xmlns:a16="http://schemas.microsoft.com/office/drawing/2014/main" id="{70783B1E-7477-8A41-9CC8-1B27D52383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7311" name="Group 327">
                  <a:extLst>
                    <a:ext uri="{FF2B5EF4-FFF2-40B4-BE49-F238E27FC236}">
                      <a16:creationId xmlns:a16="http://schemas.microsoft.com/office/drawing/2014/main" id="{F9C68622-B187-4342-9CF1-160EF76FFD3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217312" name="TextBox 7">
                    <a:extLst>
                      <a:ext uri="{FF2B5EF4-FFF2-40B4-BE49-F238E27FC236}">
                        <a16:creationId xmlns:a16="http://schemas.microsoft.com/office/drawing/2014/main" id="{0A2DC9C2-2590-BA48-BCC3-A2C7A57793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17314" name="TextBox 329">
                    <a:extLst>
                      <a:ext uri="{FF2B5EF4-FFF2-40B4-BE49-F238E27FC236}">
                        <a16:creationId xmlns:a16="http://schemas.microsoft.com/office/drawing/2014/main" id="{5A5237C1-9FED-4447-A28B-F6325C08D65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217315" name="Group 330">
                    <a:extLst>
                      <a:ext uri="{FF2B5EF4-FFF2-40B4-BE49-F238E27FC236}">
                        <a16:creationId xmlns:a16="http://schemas.microsoft.com/office/drawing/2014/main" id="{4A0E0B1B-4513-6944-97BE-8CB27428C47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217317" name="TextBox 333">
                      <a:extLst>
                        <a:ext uri="{FF2B5EF4-FFF2-40B4-BE49-F238E27FC236}">
                          <a16:creationId xmlns:a16="http://schemas.microsoft.com/office/drawing/2014/main" id="{0C11D871-1DF7-A84A-8A82-EC84AF8880F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17316" name="TextBox 332">
                    <a:extLst>
                      <a:ext uri="{FF2B5EF4-FFF2-40B4-BE49-F238E27FC236}">
                        <a16:creationId xmlns:a16="http://schemas.microsoft.com/office/drawing/2014/main" id="{64BD2717-1EBF-C344-89A9-443F5A0649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253" name="Group 11">
              <a:extLst>
                <a:ext uri="{FF2B5EF4-FFF2-40B4-BE49-F238E27FC236}">
                  <a16:creationId xmlns:a16="http://schemas.microsoft.com/office/drawing/2014/main" id="{911EC77E-B8EB-2045-9CAE-925F9A058A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58" name="Group 60">
              <a:extLst>
                <a:ext uri="{FF2B5EF4-FFF2-40B4-BE49-F238E27FC236}">
                  <a16:creationId xmlns:a16="http://schemas.microsoft.com/office/drawing/2014/main" id="{2E407372-06F2-0F4E-92DC-19A40D5B29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217291" name="Group 53">
                <a:extLst>
                  <a:ext uri="{FF2B5EF4-FFF2-40B4-BE49-F238E27FC236}">
                    <a16:creationId xmlns:a16="http://schemas.microsoft.com/office/drawing/2014/main" id="{858BA24C-4615-3345-881A-4D42AED790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7294" name="Group 52">
                  <a:extLst>
                    <a:ext uri="{FF2B5EF4-FFF2-40B4-BE49-F238E27FC236}">
                      <a16:creationId xmlns:a16="http://schemas.microsoft.com/office/drawing/2014/main" id="{6731F5AB-CCFB-E84F-8F16-99BDDCD1059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217298" name="TextBox 122">
                    <a:extLst>
                      <a:ext uri="{FF2B5EF4-FFF2-40B4-BE49-F238E27FC236}">
                        <a16:creationId xmlns:a16="http://schemas.microsoft.com/office/drawing/2014/main" id="{0C59DC14-CC7B-0743-AAA7-FD9C4425F3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7295" name="TextBox 128">
                  <a:extLst>
                    <a:ext uri="{FF2B5EF4-FFF2-40B4-BE49-F238E27FC236}">
                      <a16:creationId xmlns:a16="http://schemas.microsoft.com/office/drawing/2014/main" id="{E2D0A524-E70B-0642-AC0F-581E910A0A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7259" name="TextBox 359">
              <a:extLst>
                <a:ext uri="{FF2B5EF4-FFF2-40B4-BE49-F238E27FC236}">
                  <a16:creationId xmlns:a16="http://schemas.microsoft.com/office/drawing/2014/main" id="{AD93BD67-DB14-1744-9169-A1E355F836E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217260" name="Group 31">
              <a:extLst>
                <a:ext uri="{FF2B5EF4-FFF2-40B4-BE49-F238E27FC236}">
                  <a16:creationId xmlns:a16="http://schemas.microsoft.com/office/drawing/2014/main" id="{DC1FF2ED-26CE-134B-AA18-633922A02C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217281" name="Group 28">
                <a:extLst>
                  <a:ext uri="{FF2B5EF4-FFF2-40B4-BE49-F238E27FC236}">
                    <a16:creationId xmlns:a16="http://schemas.microsoft.com/office/drawing/2014/main" id="{7577D7B9-C859-CF40-8302-3A2E79746A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217284" name="Group 24">
                  <a:extLst>
                    <a:ext uri="{FF2B5EF4-FFF2-40B4-BE49-F238E27FC236}">
                      <a16:creationId xmlns:a16="http://schemas.microsoft.com/office/drawing/2014/main" id="{2CA59770-C2C7-5B4C-8BE1-6C6B17A767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217288" name="TextBox 171">
                    <a:extLst>
                      <a:ext uri="{FF2B5EF4-FFF2-40B4-BE49-F238E27FC236}">
                        <a16:creationId xmlns:a16="http://schemas.microsoft.com/office/drawing/2014/main" id="{EC4239F9-28B3-C447-AD02-478D685FA9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17285" name="TextBox 177">
                  <a:extLst>
                    <a:ext uri="{FF2B5EF4-FFF2-40B4-BE49-F238E27FC236}">
                      <a16:creationId xmlns:a16="http://schemas.microsoft.com/office/drawing/2014/main" id="{DC8E7324-39D5-884F-9A57-2072F02036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217262" name="Group 358">
              <a:extLst>
                <a:ext uri="{FF2B5EF4-FFF2-40B4-BE49-F238E27FC236}">
                  <a16:creationId xmlns:a16="http://schemas.microsoft.com/office/drawing/2014/main" id="{C35B7A73-8DDC-9040-A520-EBD72BD808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217263" name="Group 377">
                <a:extLst>
                  <a:ext uri="{FF2B5EF4-FFF2-40B4-BE49-F238E27FC236}">
                    <a16:creationId xmlns:a16="http://schemas.microsoft.com/office/drawing/2014/main" id="{015A2F85-ECEE-6E4A-886A-89A14573C9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217268" name="TextBox 7">
                  <a:extLst>
                    <a:ext uri="{FF2B5EF4-FFF2-40B4-BE49-F238E27FC236}">
                      <a16:creationId xmlns:a16="http://schemas.microsoft.com/office/drawing/2014/main" id="{5BC4FE83-B854-5C4C-A8D4-74A1F96936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217269" name="Group 390">
                  <a:extLst>
                    <a:ext uri="{FF2B5EF4-FFF2-40B4-BE49-F238E27FC236}">
                      <a16:creationId xmlns:a16="http://schemas.microsoft.com/office/drawing/2014/main" id="{113149E3-EEDD-B542-AA79-D8DF44D3F48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217270" name="TextBox 391">
                    <a:extLst>
                      <a:ext uri="{FF2B5EF4-FFF2-40B4-BE49-F238E27FC236}">
                        <a16:creationId xmlns:a16="http://schemas.microsoft.com/office/drawing/2014/main" id="{2BCBE455-3C6E-3445-A01E-4B60EEFFCC4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217264" name="TextBox 381">
                <a:extLst>
                  <a:ext uri="{FF2B5EF4-FFF2-40B4-BE49-F238E27FC236}">
                    <a16:creationId xmlns:a16="http://schemas.microsoft.com/office/drawing/2014/main" id="{23610AA2-ADF1-EE40-A08A-9981711214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17266" name="TextBox 384">
                <a:extLst>
                  <a:ext uri="{FF2B5EF4-FFF2-40B4-BE49-F238E27FC236}">
                    <a16:creationId xmlns:a16="http://schemas.microsoft.com/office/drawing/2014/main" id="{D8164755-1CCC-AC41-8D72-DB613B14AE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7091" name="Group 223">
            <a:extLst>
              <a:ext uri="{FF2B5EF4-FFF2-40B4-BE49-F238E27FC236}">
                <a16:creationId xmlns:a16="http://schemas.microsoft.com/office/drawing/2014/main" id="{43F7F61F-B46F-554A-B732-3F4D7CAA815B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217101" name="Group 225">
              <a:extLst>
                <a:ext uri="{FF2B5EF4-FFF2-40B4-BE49-F238E27FC236}">
                  <a16:creationId xmlns:a16="http://schemas.microsoft.com/office/drawing/2014/main" id="{B29B0BA2-3F7D-AF45-BB86-A79C7122AC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217224" name="TextBox 380">
                <a:extLst>
                  <a:ext uri="{FF2B5EF4-FFF2-40B4-BE49-F238E27FC236}">
                    <a16:creationId xmlns:a16="http://schemas.microsoft.com/office/drawing/2014/main" id="{C991FE52-25A8-3940-84B4-5E2DE20E7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02" name="Group 226">
              <a:extLst>
                <a:ext uri="{FF2B5EF4-FFF2-40B4-BE49-F238E27FC236}">
                  <a16:creationId xmlns:a16="http://schemas.microsoft.com/office/drawing/2014/main" id="{DBBB92BD-3FFD-8042-B1BC-1BBFAB43AE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23" name="TextBox 379">
                <a:extLst>
                  <a:ext uri="{FF2B5EF4-FFF2-40B4-BE49-F238E27FC236}">
                    <a16:creationId xmlns:a16="http://schemas.microsoft.com/office/drawing/2014/main" id="{E4539E6D-3D2C-9847-AE3D-4218C0E367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03" name="Group 227">
              <a:extLst>
                <a:ext uri="{FF2B5EF4-FFF2-40B4-BE49-F238E27FC236}">
                  <a16:creationId xmlns:a16="http://schemas.microsoft.com/office/drawing/2014/main" id="{FF2CAB95-5809-EC4B-804B-89EAB0F903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21" name="TextBox 376">
                <a:extLst>
                  <a:ext uri="{FF2B5EF4-FFF2-40B4-BE49-F238E27FC236}">
                    <a16:creationId xmlns:a16="http://schemas.microsoft.com/office/drawing/2014/main" id="{32D2066B-9E00-FC40-B502-5FDF59352C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04" name="Group 228">
              <a:extLst>
                <a:ext uri="{FF2B5EF4-FFF2-40B4-BE49-F238E27FC236}">
                  <a16:creationId xmlns:a16="http://schemas.microsoft.com/office/drawing/2014/main" id="{802810EA-0C8F-9A46-8AC8-FD0D869A8E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19" name="TextBox 374">
                <a:extLst>
                  <a:ext uri="{FF2B5EF4-FFF2-40B4-BE49-F238E27FC236}">
                    <a16:creationId xmlns:a16="http://schemas.microsoft.com/office/drawing/2014/main" id="{68621264-2A11-C947-A2A9-8453E83C09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7105" name="Group 229">
              <a:extLst>
                <a:ext uri="{FF2B5EF4-FFF2-40B4-BE49-F238E27FC236}">
                  <a16:creationId xmlns:a16="http://schemas.microsoft.com/office/drawing/2014/main" id="{3D451E8E-96AE-C444-B84B-5750A2F51F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17" name="TextBox 372">
                <a:extLst>
                  <a:ext uri="{FF2B5EF4-FFF2-40B4-BE49-F238E27FC236}">
                    <a16:creationId xmlns:a16="http://schemas.microsoft.com/office/drawing/2014/main" id="{219B2F94-06E2-6649-A439-4E9D48B3FA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217106" name="Group 230">
              <a:extLst>
                <a:ext uri="{FF2B5EF4-FFF2-40B4-BE49-F238E27FC236}">
                  <a16:creationId xmlns:a16="http://schemas.microsoft.com/office/drawing/2014/main" id="{21619E6D-BBA5-BF40-B0A9-788C791FAB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15" name="TextBox 370">
                <a:extLst>
                  <a:ext uri="{FF2B5EF4-FFF2-40B4-BE49-F238E27FC236}">
                    <a16:creationId xmlns:a16="http://schemas.microsoft.com/office/drawing/2014/main" id="{04008DDA-DBAA-1C44-97DE-40EA90DEED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217107" name="Group 232">
              <a:extLst>
                <a:ext uri="{FF2B5EF4-FFF2-40B4-BE49-F238E27FC236}">
                  <a16:creationId xmlns:a16="http://schemas.microsoft.com/office/drawing/2014/main" id="{0D5C7CB0-53DD-6F48-9DCC-888FA7DFEF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217212" name="TextBox 367">
                <a:extLst>
                  <a:ext uri="{FF2B5EF4-FFF2-40B4-BE49-F238E27FC236}">
                    <a16:creationId xmlns:a16="http://schemas.microsoft.com/office/drawing/2014/main" id="{C284D079-CBC1-504D-90DF-4C39A6495D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08" name="Group 233">
              <a:extLst>
                <a:ext uri="{FF2B5EF4-FFF2-40B4-BE49-F238E27FC236}">
                  <a16:creationId xmlns:a16="http://schemas.microsoft.com/office/drawing/2014/main" id="{6E7FB75E-1EC1-4F46-95CD-B73C493CFE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11" name="TextBox 366">
                <a:extLst>
                  <a:ext uri="{FF2B5EF4-FFF2-40B4-BE49-F238E27FC236}">
                    <a16:creationId xmlns:a16="http://schemas.microsoft.com/office/drawing/2014/main" id="{293BDB7C-69A3-DA47-938A-DE579E875D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7109" name="Group 234">
              <a:extLst>
                <a:ext uri="{FF2B5EF4-FFF2-40B4-BE49-F238E27FC236}">
                  <a16:creationId xmlns:a16="http://schemas.microsoft.com/office/drawing/2014/main" id="{74A0E416-2DCD-694E-AAD4-1CFCDA305E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09" name="TextBox 364">
                <a:extLst>
                  <a:ext uri="{FF2B5EF4-FFF2-40B4-BE49-F238E27FC236}">
                    <a16:creationId xmlns:a16="http://schemas.microsoft.com/office/drawing/2014/main" id="{B9ABE72D-6E72-2144-9AAA-BE74F1B311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217110" name="Group 236">
              <a:extLst>
                <a:ext uri="{FF2B5EF4-FFF2-40B4-BE49-F238E27FC236}">
                  <a16:creationId xmlns:a16="http://schemas.microsoft.com/office/drawing/2014/main" id="{F47BDA66-D76B-A34E-82A3-46DE55E4E1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05" name="TextBox 360">
                <a:extLst>
                  <a:ext uri="{FF2B5EF4-FFF2-40B4-BE49-F238E27FC236}">
                    <a16:creationId xmlns:a16="http://schemas.microsoft.com/office/drawing/2014/main" id="{708349B2-8ED6-C04A-BFBF-C1DA544EB9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07" name="TextBox 362">
                <a:extLst>
                  <a:ext uri="{FF2B5EF4-FFF2-40B4-BE49-F238E27FC236}">
                    <a16:creationId xmlns:a16="http://schemas.microsoft.com/office/drawing/2014/main" id="{8F04FFC5-6C3A-0F45-82C8-F5E02D547A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217111" name="TextBox 237">
              <a:extLst>
                <a:ext uri="{FF2B5EF4-FFF2-40B4-BE49-F238E27FC236}">
                  <a16:creationId xmlns:a16="http://schemas.microsoft.com/office/drawing/2014/main" id="{021DCDFF-71B1-144A-BC65-912B8D5C89C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217113" name="Group 239">
              <a:extLst>
                <a:ext uri="{FF2B5EF4-FFF2-40B4-BE49-F238E27FC236}">
                  <a16:creationId xmlns:a16="http://schemas.microsoft.com/office/drawing/2014/main" id="{5826ECED-CF84-5B4A-9827-7AF323E884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01" name="TextBox 353">
                <a:extLst>
                  <a:ext uri="{FF2B5EF4-FFF2-40B4-BE49-F238E27FC236}">
                    <a16:creationId xmlns:a16="http://schemas.microsoft.com/office/drawing/2014/main" id="{53F4D628-9A5A-EB4E-ADCA-2842397804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203" name="TextBox 356">
                <a:extLst>
                  <a:ext uri="{FF2B5EF4-FFF2-40B4-BE49-F238E27FC236}">
                    <a16:creationId xmlns:a16="http://schemas.microsoft.com/office/drawing/2014/main" id="{7E2A6465-5C80-C841-9D2E-BAEFA8BF65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14" name="Group 240">
              <a:extLst>
                <a:ext uri="{FF2B5EF4-FFF2-40B4-BE49-F238E27FC236}">
                  <a16:creationId xmlns:a16="http://schemas.microsoft.com/office/drawing/2014/main" id="{F3C48A95-F93E-EB4F-AFF9-0744965DE4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95" name="TextBox 347">
                <a:extLst>
                  <a:ext uri="{FF2B5EF4-FFF2-40B4-BE49-F238E27FC236}">
                    <a16:creationId xmlns:a16="http://schemas.microsoft.com/office/drawing/2014/main" id="{BDA98ACC-D514-FA44-9647-7AB007E37D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97" name="TextBox 349">
                <a:extLst>
                  <a:ext uri="{FF2B5EF4-FFF2-40B4-BE49-F238E27FC236}">
                    <a16:creationId xmlns:a16="http://schemas.microsoft.com/office/drawing/2014/main" id="{9A6D3EA5-A1B1-954A-A2A3-465BF6C3B4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15" name="Group 241">
              <a:extLst>
                <a:ext uri="{FF2B5EF4-FFF2-40B4-BE49-F238E27FC236}">
                  <a16:creationId xmlns:a16="http://schemas.microsoft.com/office/drawing/2014/main" id="{733E27BF-DD1C-354C-A631-ECB4B82C66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91" name="TextBox 343">
                <a:extLst>
                  <a:ext uri="{FF2B5EF4-FFF2-40B4-BE49-F238E27FC236}">
                    <a16:creationId xmlns:a16="http://schemas.microsoft.com/office/drawing/2014/main" id="{B27F1832-5BE7-1741-9AE8-3B2002CBB1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16" name="Group 243">
              <a:extLst>
                <a:ext uri="{FF2B5EF4-FFF2-40B4-BE49-F238E27FC236}">
                  <a16:creationId xmlns:a16="http://schemas.microsoft.com/office/drawing/2014/main" id="{B25B1D10-AA44-C046-AF8E-3A13F34612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89" name="TextBox 341">
                <a:extLst>
                  <a:ext uri="{FF2B5EF4-FFF2-40B4-BE49-F238E27FC236}">
                    <a16:creationId xmlns:a16="http://schemas.microsoft.com/office/drawing/2014/main" id="{6B804BF8-4D92-C64B-8972-06685FC32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17" name="Group 244">
              <a:extLst>
                <a:ext uri="{FF2B5EF4-FFF2-40B4-BE49-F238E27FC236}">
                  <a16:creationId xmlns:a16="http://schemas.microsoft.com/office/drawing/2014/main" id="{0A9C84B4-E201-744D-BEDC-4C47F731D6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87" name="TextBox 339">
                <a:extLst>
                  <a:ext uri="{FF2B5EF4-FFF2-40B4-BE49-F238E27FC236}">
                    <a16:creationId xmlns:a16="http://schemas.microsoft.com/office/drawing/2014/main" id="{6FD5703A-CD25-4D40-B07B-EA8DA2121A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18" name="Group 245">
              <a:extLst>
                <a:ext uri="{FF2B5EF4-FFF2-40B4-BE49-F238E27FC236}">
                  <a16:creationId xmlns:a16="http://schemas.microsoft.com/office/drawing/2014/main" id="{6C7EFBE3-9621-9E4B-84BE-95845675BA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217184" name="TextBox 335">
                <a:extLst>
                  <a:ext uri="{FF2B5EF4-FFF2-40B4-BE49-F238E27FC236}">
                    <a16:creationId xmlns:a16="http://schemas.microsoft.com/office/drawing/2014/main" id="{648645BA-2EEA-CE46-A4FE-3BD15C2AE3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19" name="Group 249">
              <a:extLst>
                <a:ext uri="{FF2B5EF4-FFF2-40B4-BE49-F238E27FC236}">
                  <a16:creationId xmlns:a16="http://schemas.microsoft.com/office/drawing/2014/main" id="{457AF11A-40B8-9A4C-A23F-33A760E85E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83" name="TextBox 316">
                <a:extLst>
                  <a:ext uri="{FF2B5EF4-FFF2-40B4-BE49-F238E27FC236}">
                    <a16:creationId xmlns:a16="http://schemas.microsoft.com/office/drawing/2014/main" id="{9B876CC8-E4BD-B644-863B-8E5A99FF6D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20" name="Group 251">
              <a:extLst>
                <a:ext uri="{FF2B5EF4-FFF2-40B4-BE49-F238E27FC236}">
                  <a16:creationId xmlns:a16="http://schemas.microsoft.com/office/drawing/2014/main" id="{F2E4D115-4091-1548-B2EC-DED0185548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81" name="TextBox 314">
                <a:extLst>
                  <a:ext uri="{FF2B5EF4-FFF2-40B4-BE49-F238E27FC236}">
                    <a16:creationId xmlns:a16="http://schemas.microsoft.com/office/drawing/2014/main" id="{AFD54C34-7C1D-A14A-BD29-EB5C30DE42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217121" name="Group 252">
              <a:extLst>
                <a:ext uri="{FF2B5EF4-FFF2-40B4-BE49-F238E27FC236}">
                  <a16:creationId xmlns:a16="http://schemas.microsoft.com/office/drawing/2014/main" id="{1E33170A-A980-C648-8ADB-5A3AC239B1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79" name="TextBox 312">
                <a:extLst>
                  <a:ext uri="{FF2B5EF4-FFF2-40B4-BE49-F238E27FC236}">
                    <a16:creationId xmlns:a16="http://schemas.microsoft.com/office/drawing/2014/main" id="{F6E54CED-E22C-B64B-B1BC-E5ABA03427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22" name="Group 253">
              <a:extLst>
                <a:ext uri="{FF2B5EF4-FFF2-40B4-BE49-F238E27FC236}">
                  <a16:creationId xmlns:a16="http://schemas.microsoft.com/office/drawing/2014/main" id="{5AEDDA6A-0B81-A743-836A-355388E0CD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77" name="TextBox 310">
                <a:extLst>
                  <a:ext uri="{FF2B5EF4-FFF2-40B4-BE49-F238E27FC236}">
                    <a16:creationId xmlns:a16="http://schemas.microsoft.com/office/drawing/2014/main" id="{52002068-795F-8F46-9DA7-624F61B59F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217123" name="Group 254">
              <a:extLst>
                <a:ext uri="{FF2B5EF4-FFF2-40B4-BE49-F238E27FC236}">
                  <a16:creationId xmlns:a16="http://schemas.microsoft.com/office/drawing/2014/main" id="{E9FFF9B2-50F5-EE42-97CF-AAE852ED84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75" name="TextBox 308">
                <a:extLst>
                  <a:ext uri="{FF2B5EF4-FFF2-40B4-BE49-F238E27FC236}">
                    <a16:creationId xmlns:a16="http://schemas.microsoft.com/office/drawing/2014/main" id="{3C17B7D0-F1C7-274D-B9D0-98DAB07CB9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24" name="Group 255">
              <a:extLst>
                <a:ext uri="{FF2B5EF4-FFF2-40B4-BE49-F238E27FC236}">
                  <a16:creationId xmlns:a16="http://schemas.microsoft.com/office/drawing/2014/main" id="{524CB115-E62A-9A48-8F1E-C4CAC183C1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217172" name="TextBox 305">
                <a:extLst>
                  <a:ext uri="{FF2B5EF4-FFF2-40B4-BE49-F238E27FC236}">
                    <a16:creationId xmlns:a16="http://schemas.microsoft.com/office/drawing/2014/main" id="{9A49FB7B-BEB2-AC46-A117-0F48662E8F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25" name="Group 256">
              <a:extLst>
                <a:ext uri="{FF2B5EF4-FFF2-40B4-BE49-F238E27FC236}">
                  <a16:creationId xmlns:a16="http://schemas.microsoft.com/office/drawing/2014/main" id="{AC3014FA-0576-8E4D-9114-3D1FE117AB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217170" name="TextBox 303">
                <a:extLst>
                  <a:ext uri="{FF2B5EF4-FFF2-40B4-BE49-F238E27FC236}">
                    <a16:creationId xmlns:a16="http://schemas.microsoft.com/office/drawing/2014/main" id="{239262B3-F049-5D45-8648-B7B37E9A48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26" name="Group 257">
              <a:extLst>
                <a:ext uri="{FF2B5EF4-FFF2-40B4-BE49-F238E27FC236}">
                  <a16:creationId xmlns:a16="http://schemas.microsoft.com/office/drawing/2014/main" id="{4FF50824-1CD5-2245-8376-9AC9E569D5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217168" name="TextBox 301">
                <a:extLst>
                  <a:ext uri="{FF2B5EF4-FFF2-40B4-BE49-F238E27FC236}">
                    <a16:creationId xmlns:a16="http://schemas.microsoft.com/office/drawing/2014/main" id="{5500A904-CCDD-694B-A500-3E3DC00FBE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27" name="Group 258">
              <a:extLst>
                <a:ext uri="{FF2B5EF4-FFF2-40B4-BE49-F238E27FC236}">
                  <a16:creationId xmlns:a16="http://schemas.microsoft.com/office/drawing/2014/main" id="{BC9C48EA-B5C9-BE4F-9CF8-CF852CA03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217162" name="Group 295">
                <a:extLst>
                  <a:ext uri="{FF2B5EF4-FFF2-40B4-BE49-F238E27FC236}">
                    <a16:creationId xmlns:a16="http://schemas.microsoft.com/office/drawing/2014/main" id="{4E8DE769-432A-E74B-A1A1-15E6280BB0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217166" name="TextBox 299">
                  <a:extLst>
                    <a:ext uri="{FF2B5EF4-FFF2-40B4-BE49-F238E27FC236}">
                      <a16:creationId xmlns:a16="http://schemas.microsoft.com/office/drawing/2014/main" id="{251C355D-8C5D-0F4E-A917-C37C21EBB7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163" name="Group 296">
                <a:extLst>
                  <a:ext uri="{FF2B5EF4-FFF2-40B4-BE49-F238E27FC236}">
                    <a16:creationId xmlns:a16="http://schemas.microsoft.com/office/drawing/2014/main" id="{82AE4818-B46D-F145-8FCB-2DD217F775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217164" name="TextBox 297">
                  <a:extLst>
                    <a:ext uri="{FF2B5EF4-FFF2-40B4-BE49-F238E27FC236}">
                      <a16:creationId xmlns:a16="http://schemas.microsoft.com/office/drawing/2014/main" id="{82CDFDD8-07E7-8245-8341-BDC9D4841D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7128" name="Group 259">
              <a:extLst>
                <a:ext uri="{FF2B5EF4-FFF2-40B4-BE49-F238E27FC236}">
                  <a16:creationId xmlns:a16="http://schemas.microsoft.com/office/drawing/2014/main" id="{52DB0276-37AC-5248-B37B-0C9DE3F9F4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61" name="TextBox 294">
                <a:extLst>
                  <a:ext uri="{FF2B5EF4-FFF2-40B4-BE49-F238E27FC236}">
                    <a16:creationId xmlns:a16="http://schemas.microsoft.com/office/drawing/2014/main" id="{66AF250A-DDFF-2F43-A8C4-582BEBBF4E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29" name="Group 260">
              <a:extLst>
                <a:ext uri="{FF2B5EF4-FFF2-40B4-BE49-F238E27FC236}">
                  <a16:creationId xmlns:a16="http://schemas.microsoft.com/office/drawing/2014/main" id="{33C9C1E8-2859-1F41-8197-AF7D8FEB97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217158" name="TextBox 291">
                <a:extLst>
                  <a:ext uri="{FF2B5EF4-FFF2-40B4-BE49-F238E27FC236}">
                    <a16:creationId xmlns:a16="http://schemas.microsoft.com/office/drawing/2014/main" id="{1C8F1A81-6794-BA43-ADB0-2241BE7200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30" name="Group 261">
              <a:extLst>
                <a:ext uri="{FF2B5EF4-FFF2-40B4-BE49-F238E27FC236}">
                  <a16:creationId xmlns:a16="http://schemas.microsoft.com/office/drawing/2014/main" id="{7DC612FF-90F4-254D-9783-52D9F3E67D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217156" name="TextBox 289">
                <a:extLst>
                  <a:ext uri="{FF2B5EF4-FFF2-40B4-BE49-F238E27FC236}">
                    <a16:creationId xmlns:a16="http://schemas.microsoft.com/office/drawing/2014/main" id="{C449A87F-72C3-D948-912C-CFF6D9296A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31" name="Group 262">
              <a:extLst>
                <a:ext uri="{FF2B5EF4-FFF2-40B4-BE49-F238E27FC236}">
                  <a16:creationId xmlns:a16="http://schemas.microsoft.com/office/drawing/2014/main" id="{A209964C-A192-B640-9A12-566BF47EF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55" name="TextBox 288">
                <a:extLst>
                  <a:ext uri="{FF2B5EF4-FFF2-40B4-BE49-F238E27FC236}">
                    <a16:creationId xmlns:a16="http://schemas.microsoft.com/office/drawing/2014/main" id="{D28BB0E2-02B4-244E-AEB6-8EF07025CD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32" name="Group 263">
              <a:extLst>
                <a:ext uri="{FF2B5EF4-FFF2-40B4-BE49-F238E27FC236}">
                  <a16:creationId xmlns:a16="http://schemas.microsoft.com/office/drawing/2014/main" id="{E4361AE0-F094-3740-AB14-88C2897D47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217153" name="TextBox 286">
                <a:extLst>
                  <a:ext uri="{FF2B5EF4-FFF2-40B4-BE49-F238E27FC236}">
                    <a16:creationId xmlns:a16="http://schemas.microsoft.com/office/drawing/2014/main" id="{08003842-6AD2-814B-A296-54B5F9F183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217133" name="Group 264">
              <a:extLst>
                <a:ext uri="{FF2B5EF4-FFF2-40B4-BE49-F238E27FC236}">
                  <a16:creationId xmlns:a16="http://schemas.microsoft.com/office/drawing/2014/main" id="{2A41CCB9-42E9-0E41-9C94-FEE9BF36A0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217150" name="TextBox 283">
                <a:extLst>
                  <a:ext uri="{FF2B5EF4-FFF2-40B4-BE49-F238E27FC236}">
                    <a16:creationId xmlns:a16="http://schemas.microsoft.com/office/drawing/2014/main" id="{988D190A-EBA9-AC41-9542-1C021FFF29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34" name="Group 265">
              <a:extLst>
                <a:ext uri="{FF2B5EF4-FFF2-40B4-BE49-F238E27FC236}">
                  <a16:creationId xmlns:a16="http://schemas.microsoft.com/office/drawing/2014/main" id="{9FBF514C-2DEC-CB47-A285-45F8593EF0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217148" name="TextBox 280">
                <a:extLst>
                  <a:ext uri="{FF2B5EF4-FFF2-40B4-BE49-F238E27FC236}">
                    <a16:creationId xmlns:a16="http://schemas.microsoft.com/office/drawing/2014/main" id="{6034A4C3-9004-A040-B3A1-5FD12DE7C6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35" name="Group 266">
              <a:extLst>
                <a:ext uri="{FF2B5EF4-FFF2-40B4-BE49-F238E27FC236}">
                  <a16:creationId xmlns:a16="http://schemas.microsoft.com/office/drawing/2014/main" id="{5D6E7344-102F-7542-AC50-C1C3E37B0C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217146" name="TextBox 278">
                <a:extLst>
                  <a:ext uri="{FF2B5EF4-FFF2-40B4-BE49-F238E27FC236}">
                    <a16:creationId xmlns:a16="http://schemas.microsoft.com/office/drawing/2014/main" id="{A4530F93-8082-2F41-A69C-BB2B0A324D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217136" name="Group 267">
              <a:extLst>
                <a:ext uri="{FF2B5EF4-FFF2-40B4-BE49-F238E27FC236}">
                  <a16:creationId xmlns:a16="http://schemas.microsoft.com/office/drawing/2014/main" id="{1309355D-FF1A-FA40-B83B-F780232733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217140" name="Group 272">
                <a:extLst>
                  <a:ext uri="{FF2B5EF4-FFF2-40B4-BE49-F238E27FC236}">
                    <a16:creationId xmlns:a16="http://schemas.microsoft.com/office/drawing/2014/main" id="{02FD72AB-488A-2748-B9C8-2DE138486F7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217141" name="Group 273">
                <a:extLst>
                  <a:ext uri="{FF2B5EF4-FFF2-40B4-BE49-F238E27FC236}">
                    <a16:creationId xmlns:a16="http://schemas.microsoft.com/office/drawing/2014/main" id="{B492BEAC-4E1C-5E46-A4CC-3831623509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217142" name="TextBox 274">
                  <a:extLst>
                    <a:ext uri="{FF2B5EF4-FFF2-40B4-BE49-F238E27FC236}">
                      <a16:creationId xmlns:a16="http://schemas.microsoft.com/office/drawing/2014/main" id="{2C8883A0-E3FA-F54D-B886-749CF0C11B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17137" name="Group 268">
              <a:extLst>
                <a:ext uri="{FF2B5EF4-FFF2-40B4-BE49-F238E27FC236}">
                  <a16:creationId xmlns:a16="http://schemas.microsoft.com/office/drawing/2014/main" id="{7FBB11FA-FC20-404D-B117-CAEC7315D8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217138" name="TextBox 270">
                <a:extLst>
                  <a:ext uri="{FF2B5EF4-FFF2-40B4-BE49-F238E27FC236}">
                    <a16:creationId xmlns:a16="http://schemas.microsoft.com/office/drawing/2014/main" id="{5C785D3E-5C89-1349-8294-BF57EF6A26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217092" name="Group 404">
            <a:extLst>
              <a:ext uri="{FF2B5EF4-FFF2-40B4-BE49-F238E27FC236}">
                <a16:creationId xmlns:a16="http://schemas.microsoft.com/office/drawing/2014/main" id="{963C59BE-B35C-D647-9B61-67403D6167AB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217095" name="TextBox 405">
              <a:extLst>
                <a:ext uri="{FF2B5EF4-FFF2-40B4-BE49-F238E27FC236}">
                  <a16:creationId xmlns:a16="http://schemas.microsoft.com/office/drawing/2014/main" id="{61676A48-39FE-5948-8310-74E396AF69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098" name="TextBox 411">
              <a:extLst>
                <a:ext uri="{FF2B5EF4-FFF2-40B4-BE49-F238E27FC236}">
                  <a16:creationId xmlns:a16="http://schemas.microsoft.com/office/drawing/2014/main" id="{AD64F371-983A-7E4A-B78B-B0D51E13EBD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17100" name="TextBox 413">
              <a:extLst>
                <a:ext uri="{FF2B5EF4-FFF2-40B4-BE49-F238E27FC236}">
                  <a16:creationId xmlns:a16="http://schemas.microsoft.com/office/drawing/2014/main" id="{B977A10E-9E52-C94E-913A-92D81BFA7B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217093" name="TextBox 347">
            <a:extLst>
              <a:ext uri="{FF2B5EF4-FFF2-40B4-BE49-F238E27FC236}">
                <a16:creationId xmlns:a16="http://schemas.microsoft.com/office/drawing/2014/main" id="{D94ACB1F-78E6-AF46-B1E4-0959BC1280F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46339" y="6216651"/>
            <a:ext cx="20478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C00000"/>
                </a:solidFill>
              </a:rPr>
              <a:t>next address in sequential order</a:t>
            </a:r>
          </a:p>
        </p:txBody>
      </p:sp>
      <p:sp>
        <p:nvSpPr>
          <p:cNvPr id="217094" name="TextBox 349">
            <a:extLst>
              <a:ext uri="{FF2B5EF4-FFF2-40B4-BE49-F238E27FC236}">
                <a16:creationId xmlns:a16="http://schemas.microsoft.com/office/drawing/2014/main" id="{1DE9F852-AE90-0146-BF50-D0D5437010C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439989" y="5268914"/>
            <a:ext cx="20478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7030A0"/>
                </a:solidFill>
              </a:rPr>
              <a:t>jump or branch address</a:t>
            </a:r>
          </a:p>
        </p:txBody>
      </p:sp>
    </p:spTree>
  </p:cSld>
  <p:clrMapOvr>
    <a:masterClrMapping/>
  </p:clrMapOvr>
</p:sld>
</file>

<file path=ppt/slides/slide1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9442" name="Rectangle 2">
            <a:extLst>
              <a:ext uri="{FF2B5EF4-FFF2-40B4-BE49-F238E27FC236}">
                <a16:creationId xmlns:a16="http://schemas.microsoft.com/office/drawing/2014/main" id="{7E6C9C7B-EC77-654A-982F-98D93AA3E7C4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30480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>
                <a:ea typeface="+mj-ea"/>
                <a:cs typeface="+mj-cs"/>
              </a:rPr>
              <a:t>Questions?</a:t>
            </a:r>
          </a:p>
        </p:txBody>
      </p:sp>
    </p:spTree>
  </p:cSld>
  <p:clrMapOvr>
    <a:masterClrMapping/>
  </p:clrMapOvr>
  <p:transition spd="slow"/>
</p:sld>
</file>

<file path=ppt/slides/slide1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49A355D-90DE-894E-B8CF-104FABD38562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THE END</a:t>
            </a:r>
          </a:p>
        </p:txBody>
      </p:sp>
    </p:spTree>
  </p:cSld>
  <p:clrMapOvr>
    <a:masterClrMapping/>
  </p:clrMapOvr>
  <p:transition spd="slow"/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673" name="Title 1">
            <a:extLst>
              <a:ext uri="{FF2B5EF4-FFF2-40B4-BE49-F238E27FC236}">
                <a16:creationId xmlns:a16="http://schemas.microsoft.com/office/drawing/2014/main" id="{C07E59D8-65D6-CC48-A05F-FF5DB83EFDC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28674" name="Group 168962">
            <a:extLst>
              <a:ext uri="{FF2B5EF4-FFF2-40B4-BE49-F238E27FC236}">
                <a16:creationId xmlns:a16="http://schemas.microsoft.com/office/drawing/2014/main" id="{8384678D-5217-3A4F-A76E-16805CE98478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4337050"/>
            <a:ext cx="1357312" cy="1511300"/>
            <a:chOff x="2245112" y="3446176"/>
            <a:chExt cx="1357032" cy="1510946"/>
          </a:xfrm>
        </p:grpSpPr>
        <p:sp>
          <p:nvSpPr>
            <p:cNvPr id="28708" name="Rectangle 104">
              <a:extLst>
                <a:ext uri="{FF2B5EF4-FFF2-40B4-BE49-F238E27FC236}">
                  <a16:creationId xmlns:a16="http://schemas.microsoft.com/office/drawing/2014/main" id="{DE09CF86-7EB1-8D45-96E6-11B6562A00A5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8709" name="Rectangle 132">
              <a:extLst>
                <a:ext uri="{FF2B5EF4-FFF2-40B4-BE49-F238E27FC236}">
                  <a16:creationId xmlns:a16="http://schemas.microsoft.com/office/drawing/2014/main" id="{EA086F21-CA75-994A-A02B-651D7EDB371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759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adder</a:t>
              </a:r>
              <a:endParaRPr lang="en-US" altLang="en-US" sz="2000"/>
            </a:p>
          </p:txBody>
        </p:sp>
        <p:sp>
          <p:nvSpPr>
            <p:cNvPr id="28710" name="Rectangle 136">
              <a:extLst>
                <a:ext uri="{FF2B5EF4-FFF2-40B4-BE49-F238E27FC236}">
                  <a16:creationId xmlns:a16="http://schemas.microsoft.com/office/drawing/2014/main" id="{058EB42F-DC6D-1A43-AD22-71904626E3E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341" y="3499836"/>
              <a:ext cx="7421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add / sub</a:t>
              </a:r>
              <a:endParaRPr lang="en-US" altLang="en-US" sz="2000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D7C0A68-678E-3F47-9821-A066E71B49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60959" y="3511249"/>
              <a:ext cx="334894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8675" name="Group 192">
            <a:extLst>
              <a:ext uri="{FF2B5EF4-FFF2-40B4-BE49-F238E27FC236}">
                <a16:creationId xmlns:a16="http://schemas.microsoft.com/office/drawing/2014/main" id="{F57C3BBA-2B89-594C-8A5D-1AFB84C016EE}"/>
              </a:ext>
            </a:extLst>
          </p:cNvPr>
          <p:cNvGrpSpPr>
            <a:grpSpLocks/>
          </p:cNvGrpSpPr>
          <p:nvPr/>
        </p:nvGrpSpPr>
        <p:grpSpPr bwMode="auto">
          <a:xfrm>
            <a:off x="3590926" y="1797050"/>
            <a:ext cx="1357313" cy="1511300"/>
            <a:chOff x="2245112" y="3446176"/>
            <a:chExt cx="1357032" cy="1510946"/>
          </a:xfrm>
        </p:grpSpPr>
        <p:sp>
          <p:nvSpPr>
            <p:cNvPr id="28704" name="Rectangle 104">
              <a:extLst>
                <a:ext uri="{FF2B5EF4-FFF2-40B4-BE49-F238E27FC236}">
                  <a16:creationId xmlns:a16="http://schemas.microsoft.com/office/drawing/2014/main" id="{86326489-6DA4-2647-B14D-183CD1400AAA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8705" name="Rectangle 132">
              <a:extLst>
                <a:ext uri="{FF2B5EF4-FFF2-40B4-BE49-F238E27FC236}">
                  <a16:creationId xmlns:a16="http://schemas.microsoft.com/office/drawing/2014/main" id="{BDD7666A-C7F8-E84C-A48D-EB4F435714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903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shifter</a:t>
              </a:r>
              <a:endParaRPr lang="en-US" altLang="en-US" sz="2000"/>
            </a:p>
          </p:txBody>
        </p:sp>
        <p:sp>
          <p:nvSpPr>
            <p:cNvPr id="28706" name="Rectangle 136">
              <a:extLst>
                <a:ext uri="{FF2B5EF4-FFF2-40B4-BE49-F238E27FC236}">
                  <a16:creationId xmlns:a16="http://schemas.microsoft.com/office/drawing/2014/main" id="{A6B4905B-6867-A444-9AD7-7F394E0AF05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915" y="3518124"/>
              <a:ext cx="4140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L / R</a:t>
              </a:r>
              <a:endParaRPr lang="en-US" altLang="en-US" sz="2000"/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8132A2D-162C-7841-9E15-BCABB84942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78410" y="3512835"/>
              <a:ext cx="188873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Trapezoid 109">
            <a:extLst>
              <a:ext uri="{FF2B5EF4-FFF2-40B4-BE49-F238E27FC236}">
                <a16:creationId xmlns:a16="http://schemas.microsoft.com/office/drawing/2014/main" id="{781F59F8-1651-1844-A7C5-8EA4C63F40D4}"/>
              </a:ext>
            </a:extLst>
          </p:cNvPr>
          <p:cNvSpPr/>
          <p:nvPr/>
        </p:nvSpPr>
        <p:spPr bwMode="auto">
          <a:xfrm rot="5400000">
            <a:off x="5260976" y="4778376"/>
            <a:ext cx="1587" cy="6016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59690 w 2261609"/>
              <a:gd name="connsiteY0" fmla="*/ 2091416 h 2091416"/>
              <a:gd name="connsiteX1" fmla="*/ 2261608 w 2261609"/>
              <a:gd name="connsiteY1" fmla="*/ 2146 h 2091416"/>
              <a:gd name="connsiteX2" fmla="*/ 0 w 2261609"/>
              <a:gd name="connsiteY2" fmla="*/ 0 h 2091416"/>
              <a:gd name="connsiteX0" fmla="*/ 0 w 1919"/>
              <a:gd name="connsiteY0" fmla="*/ 2089271 h 2089271"/>
              <a:gd name="connsiteX1" fmla="*/ 1918 w 1919"/>
              <a:gd name="connsiteY1" fmla="*/ 1 h 2089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19" h="2089271">
                <a:moveTo>
                  <a:pt x="0" y="2089271"/>
                </a:moveTo>
                <a:cubicBezTo>
                  <a:pt x="639" y="1392848"/>
                  <a:pt x="1279" y="696424"/>
                  <a:pt x="1918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1" name="Trapezoid 109">
            <a:extLst>
              <a:ext uri="{FF2B5EF4-FFF2-40B4-BE49-F238E27FC236}">
                <a16:creationId xmlns:a16="http://schemas.microsoft.com/office/drawing/2014/main" id="{91509E7E-5D02-9842-BD41-B885CA6F882D}"/>
              </a:ext>
            </a:extLst>
          </p:cNvPr>
          <p:cNvSpPr/>
          <p:nvPr/>
        </p:nvSpPr>
        <p:spPr bwMode="auto">
          <a:xfrm rot="5400000" flipH="1">
            <a:off x="5257800" y="2244725"/>
            <a:ext cx="0" cy="5969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59691 w 2261610"/>
              <a:gd name="connsiteY0" fmla="*/ 2091416 h 2091416"/>
              <a:gd name="connsiteX1" fmla="*/ 2261609 w 2261610"/>
              <a:gd name="connsiteY1" fmla="*/ 2146 h 2091416"/>
              <a:gd name="connsiteX2" fmla="*/ 1 w 2261610"/>
              <a:gd name="connsiteY2" fmla="*/ 0 h 2091416"/>
              <a:gd name="connsiteX0" fmla="*/ 1 w 1920"/>
              <a:gd name="connsiteY0" fmla="*/ 2089271 h 2089271"/>
              <a:gd name="connsiteX1" fmla="*/ 1919 w 1920"/>
              <a:gd name="connsiteY1" fmla="*/ 1 h 20892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920" h="2089271">
                <a:moveTo>
                  <a:pt x="1" y="2089271"/>
                </a:moveTo>
                <a:cubicBezTo>
                  <a:pt x="640" y="1392848"/>
                  <a:pt x="1280" y="696424"/>
                  <a:pt x="1919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2" name="Trapezoid 109">
            <a:extLst>
              <a:ext uri="{FF2B5EF4-FFF2-40B4-BE49-F238E27FC236}">
                <a16:creationId xmlns:a16="http://schemas.microsoft.com/office/drawing/2014/main" id="{89199964-3C14-7246-BA71-9B84FE94F24B}"/>
              </a:ext>
            </a:extLst>
          </p:cNvPr>
          <p:cNvSpPr/>
          <p:nvPr/>
        </p:nvSpPr>
        <p:spPr bwMode="auto">
          <a:xfrm rot="5400000">
            <a:off x="2713038" y="4573588"/>
            <a:ext cx="0" cy="17684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1354"/>
              <a:gd name="connsiteY0" fmla="*/ 9851 h 9851"/>
              <a:gd name="connsiteX1" fmla="*/ 1354 w 1354"/>
              <a:gd name="connsiteY1" fmla="*/ 0 h 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54" h="9851">
                <a:moveTo>
                  <a:pt x="0" y="9851"/>
                </a:moveTo>
                <a:lnTo>
                  <a:pt x="1354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3" name="Trapezoid 109">
            <a:extLst>
              <a:ext uri="{FF2B5EF4-FFF2-40B4-BE49-F238E27FC236}">
                <a16:creationId xmlns:a16="http://schemas.microsoft.com/office/drawing/2014/main" id="{32B9C015-A690-8E44-AD56-CC69577066EB}"/>
              </a:ext>
            </a:extLst>
          </p:cNvPr>
          <p:cNvSpPr/>
          <p:nvPr/>
        </p:nvSpPr>
        <p:spPr bwMode="auto">
          <a:xfrm rot="5400000" flipH="1">
            <a:off x="2043907" y="3132932"/>
            <a:ext cx="2138363" cy="9652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5 w 2263175"/>
              <a:gd name="connsiteY0" fmla="*/ 2513141 h 2513140"/>
              <a:gd name="connsiteX1" fmla="*/ 1567 w 2263175"/>
              <a:gd name="connsiteY1" fmla="*/ 2510995 h 2513140"/>
              <a:gd name="connsiteX2" fmla="*/ 0 w 2263175"/>
              <a:gd name="connsiteY2" fmla="*/ 1 h 251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5" h="2513140">
                <a:moveTo>
                  <a:pt x="2263175" y="2513141"/>
                </a:moveTo>
                <a:lnTo>
                  <a:pt x="1567" y="2510995"/>
                </a:lnTo>
                <a:cubicBezTo>
                  <a:pt x="1042" y="2478424"/>
                  <a:pt x="525" y="32572"/>
                  <a:pt x="0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4" name="Trapezoid 109">
            <a:extLst>
              <a:ext uri="{FF2B5EF4-FFF2-40B4-BE49-F238E27FC236}">
                <a16:creationId xmlns:a16="http://schemas.microsoft.com/office/drawing/2014/main" id="{85F024B1-DD1B-C24B-B35E-8F5F3F007E13}"/>
              </a:ext>
            </a:extLst>
          </p:cNvPr>
          <p:cNvSpPr/>
          <p:nvPr/>
        </p:nvSpPr>
        <p:spPr bwMode="auto">
          <a:xfrm rot="5400000">
            <a:off x="2705894" y="1651794"/>
            <a:ext cx="0" cy="177323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" h="2510995">
                <a:moveTo>
                  <a:pt x="1568" y="2510995"/>
                </a:move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3" name="Trapezoid 109">
            <a:extLst>
              <a:ext uri="{FF2B5EF4-FFF2-40B4-BE49-F238E27FC236}">
                <a16:creationId xmlns:a16="http://schemas.microsoft.com/office/drawing/2014/main" id="{23E18DC5-4333-7B47-AF34-C1E417BE1D7E}"/>
              </a:ext>
            </a:extLst>
          </p:cNvPr>
          <p:cNvSpPr/>
          <p:nvPr/>
        </p:nvSpPr>
        <p:spPr bwMode="auto">
          <a:xfrm>
            <a:off x="3122613" y="1385888"/>
            <a:ext cx="1185862" cy="29511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3" h="17730571">
                <a:moveTo>
                  <a:pt x="2261256" y="17730571"/>
                </a:moveTo>
                <a:cubicBezTo>
                  <a:pt x="2261895" y="17034148"/>
                  <a:pt x="2262535" y="16337724"/>
                  <a:pt x="2263174" y="15641301"/>
                </a:cubicBez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4" name="Trapezoid 109">
            <a:extLst>
              <a:ext uri="{FF2B5EF4-FFF2-40B4-BE49-F238E27FC236}">
                <a16:creationId xmlns:a16="http://schemas.microsoft.com/office/drawing/2014/main" id="{B8A20B2C-701F-5F43-BE58-307A2F29FAED}"/>
              </a:ext>
            </a:extLst>
          </p:cNvPr>
          <p:cNvSpPr/>
          <p:nvPr/>
        </p:nvSpPr>
        <p:spPr bwMode="auto">
          <a:xfrm rot="16200000" flipH="1">
            <a:off x="2717801" y="223838"/>
            <a:ext cx="407987" cy="273208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  <a:gd name="connsiteX0" fmla="*/ 2263174 w 2263173"/>
              <a:gd name="connsiteY0" fmla="*/ 15641301 h 15641302"/>
              <a:gd name="connsiteX1" fmla="*/ 1566 w 2263173"/>
              <a:gd name="connsiteY1" fmla="*/ 15639155 h 15641302"/>
              <a:gd name="connsiteX2" fmla="*/ 0 w 2263173"/>
              <a:gd name="connsiteY2" fmla="*/ 0 h 1564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3" h="15641302">
                <a:moveTo>
                  <a:pt x="2263174" y="15641301"/>
                </a:move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8683" name="TextBox 218">
            <a:extLst>
              <a:ext uri="{FF2B5EF4-FFF2-40B4-BE49-F238E27FC236}">
                <a16:creationId xmlns:a16="http://schemas.microsoft.com/office/drawing/2014/main" id="{AA41F5A7-6D10-3F43-8C81-F5B3BEE7ADC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4314" y="1385889"/>
            <a:ext cx="143192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ALU_SELECT0</a:t>
            </a:r>
          </a:p>
        </p:txBody>
      </p:sp>
      <p:grpSp>
        <p:nvGrpSpPr>
          <p:cNvPr id="28684" name="Group 13">
            <a:extLst>
              <a:ext uri="{FF2B5EF4-FFF2-40B4-BE49-F238E27FC236}">
                <a16:creationId xmlns:a16="http://schemas.microsoft.com/office/drawing/2014/main" id="{69E63ABB-C104-2043-B83C-D0121EFC2FD8}"/>
              </a:ext>
            </a:extLst>
          </p:cNvPr>
          <p:cNvGrpSpPr>
            <a:grpSpLocks/>
          </p:cNvGrpSpPr>
          <p:nvPr/>
        </p:nvGrpSpPr>
        <p:grpSpPr bwMode="auto">
          <a:xfrm>
            <a:off x="5043489" y="2309813"/>
            <a:ext cx="249237" cy="309562"/>
            <a:chOff x="4180979" y="2309154"/>
            <a:chExt cx="248763" cy="31003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4B7BF817-68B4-C742-BDC7-E9D297B114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03" name="TextBox 294">
              <a:extLst>
                <a:ext uri="{FF2B5EF4-FFF2-40B4-BE49-F238E27FC236}">
                  <a16:creationId xmlns:a16="http://schemas.microsoft.com/office/drawing/2014/main" id="{62463B4D-4DFB-2D4A-8B53-09BBA38CC83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8685" name="Group 84">
            <a:extLst>
              <a:ext uri="{FF2B5EF4-FFF2-40B4-BE49-F238E27FC236}">
                <a16:creationId xmlns:a16="http://schemas.microsoft.com/office/drawing/2014/main" id="{120BF7A9-4ABC-8547-B645-BB40D1AFBFFB}"/>
              </a:ext>
            </a:extLst>
          </p:cNvPr>
          <p:cNvGrpSpPr>
            <a:grpSpLocks/>
          </p:cNvGrpSpPr>
          <p:nvPr/>
        </p:nvGrpSpPr>
        <p:grpSpPr bwMode="auto">
          <a:xfrm>
            <a:off x="2114550" y="2325688"/>
            <a:ext cx="247650" cy="309562"/>
            <a:chOff x="4180979" y="2309154"/>
            <a:chExt cx="248763" cy="310033"/>
          </a:xfrm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310437-581F-E04C-BF8C-EEA088DB81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701" name="TextBox 294">
              <a:extLst>
                <a:ext uri="{FF2B5EF4-FFF2-40B4-BE49-F238E27FC236}">
                  <a16:creationId xmlns:a16="http://schemas.microsoft.com/office/drawing/2014/main" id="{429ECCD7-6C56-3349-8CCA-B77DB433CF8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8686" name="Group 87">
            <a:extLst>
              <a:ext uri="{FF2B5EF4-FFF2-40B4-BE49-F238E27FC236}">
                <a16:creationId xmlns:a16="http://schemas.microsoft.com/office/drawing/2014/main" id="{C16EE794-2D37-6B40-B7BC-45665CD601E4}"/>
              </a:ext>
            </a:extLst>
          </p:cNvPr>
          <p:cNvGrpSpPr>
            <a:grpSpLocks/>
          </p:cNvGrpSpPr>
          <p:nvPr/>
        </p:nvGrpSpPr>
        <p:grpSpPr bwMode="auto">
          <a:xfrm>
            <a:off x="3284539" y="4451351"/>
            <a:ext cx="249237" cy="309563"/>
            <a:chOff x="4180979" y="2309154"/>
            <a:chExt cx="248763" cy="310033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400ECB6-21EB-9D4D-ADDB-3F095014EB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99" name="TextBox 294">
              <a:extLst>
                <a:ext uri="{FF2B5EF4-FFF2-40B4-BE49-F238E27FC236}">
                  <a16:creationId xmlns:a16="http://schemas.microsoft.com/office/drawing/2014/main" id="{A8191323-622B-194D-BB21-C0D5EB7AB5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8687" name="Group 90">
            <a:extLst>
              <a:ext uri="{FF2B5EF4-FFF2-40B4-BE49-F238E27FC236}">
                <a16:creationId xmlns:a16="http://schemas.microsoft.com/office/drawing/2014/main" id="{BA0F7BBC-1908-7647-8B05-833E01626E4B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5245101"/>
            <a:ext cx="249238" cy="309563"/>
            <a:chOff x="4180979" y="2309154"/>
            <a:chExt cx="248763" cy="31003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3518D33-F2DC-9C41-AB75-D4A8CE93F5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97" name="TextBox 294">
              <a:extLst>
                <a:ext uri="{FF2B5EF4-FFF2-40B4-BE49-F238E27FC236}">
                  <a16:creationId xmlns:a16="http://schemas.microsoft.com/office/drawing/2014/main" id="{110D4A42-575B-FF40-88A2-1ABCC2F76C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8688" name="Group 93">
            <a:extLst>
              <a:ext uri="{FF2B5EF4-FFF2-40B4-BE49-F238E27FC236}">
                <a16:creationId xmlns:a16="http://schemas.microsoft.com/office/drawing/2014/main" id="{7B906F7F-CEF5-D749-B80A-64782ACA7AFF}"/>
              </a:ext>
            </a:extLst>
          </p:cNvPr>
          <p:cNvGrpSpPr>
            <a:grpSpLocks/>
          </p:cNvGrpSpPr>
          <p:nvPr/>
        </p:nvGrpSpPr>
        <p:grpSpPr bwMode="auto">
          <a:xfrm>
            <a:off x="3300414" y="2309813"/>
            <a:ext cx="249237" cy="309562"/>
            <a:chOff x="4180979" y="2309154"/>
            <a:chExt cx="248763" cy="310033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AD4A571-EA4D-5D44-BEF2-C20CFEAF35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95" name="TextBox 294">
              <a:extLst>
                <a:ext uri="{FF2B5EF4-FFF2-40B4-BE49-F238E27FC236}">
                  <a16:creationId xmlns:a16="http://schemas.microsoft.com/office/drawing/2014/main" id="{F6850AB1-41FB-464C-8139-EC5C2A4FC31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8689" name="Group 96">
            <a:extLst>
              <a:ext uri="{FF2B5EF4-FFF2-40B4-BE49-F238E27FC236}">
                <a16:creationId xmlns:a16="http://schemas.microsoft.com/office/drawing/2014/main" id="{CB9A6831-C81E-964D-8D5E-AF6C1DCF4174}"/>
              </a:ext>
            </a:extLst>
          </p:cNvPr>
          <p:cNvGrpSpPr>
            <a:grpSpLocks/>
          </p:cNvGrpSpPr>
          <p:nvPr/>
        </p:nvGrpSpPr>
        <p:grpSpPr bwMode="auto">
          <a:xfrm>
            <a:off x="5051425" y="4846638"/>
            <a:ext cx="249238" cy="311150"/>
            <a:chOff x="4180979" y="2309154"/>
            <a:chExt cx="248763" cy="310033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EFA763A-50EE-8C45-A27B-4B9A283996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097"/>
              <a:ext cx="107744" cy="16609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8693" name="TextBox 294">
              <a:extLst>
                <a:ext uri="{FF2B5EF4-FFF2-40B4-BE49-F238E27FC236}">
                  <a16:creationId xmlns:a16="http://schemas.microsoft.com/office/drawing/2014/main" id="{CDF33A69-A9D3-7C47-9849-E533461A08D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118" name="Oval 117">
            <a:extLst>
              <a:ext uri="{FF2B5EF4-FFF2-40B4-BE49-F238E27FC236}">
                <a16:creationId xmlns:a16="http://schemas.microsoft.com/office/drawing/2014/main" id="{A9062573-1E76-0747-A523-2651F3FBF753}"/>
              </a:ext>
            </a:extLst>
          </p:cNvPr>
          <p:cNvSpPr>
            <a:spLocks noChangeAspect="1"/>
          </p:cNvSpPr>
          <p:nvPr/>
        </p:nvSpPr>
        <p:spPr bwMode="auto">
          <a:xfrm>
            <a:off x="3087688" y="1355725"/>
            <a:ext cx="63500" cy="65088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686A970D-85FE-AE4F-8195-F47AC33CABBD}"/>
              </a:ext>
            </a:extLst>
          </p:cNvPr>
          <p:cNvSpPr>
            <a:spLocks noChangeAspect="1"/>
          </p:cNvSpPr>
          <p:nvPr/>
        </p:nvSpPr>
        <p:spPr bwMode="auto">
          <a:xfrm>
            <a:off x="2571751" y="2481263"/>
            <a:ext cx="138113" cy="1397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9697" name="Title 1">
            <a:extLst>
              <a:ext uri="{FF2B5EF4-FFF2-40B4-BE49-F238E27FC236}">
                <a16:creationId xmlns:a16="http://schemas.microsoft.com/office/drawing/2014/main" id="{739A5FEB-735F-9B4A-901F-42B455141A4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29698" name="Group 3">
            <a:extLst>
              <a:ext uri="{FF2B5EF4-FFF2-40B4-BE49-F238E27FC236}">
                <a16:creationId xmlns:a16="http://schemas.microsoft.com/office/drawing/2014/main" id="{8E268577-8FED-8A40-8FDF-E5B98C63CDBC}"/>
              </a:ext>
            </a:extLst>
          </p:cNvPr>
          <p:cNvGrpSpPr>
            <a:grpSpLocks/>
          </p:cNvGrpSpPr>
          <p:nvPr/>
        </p:nvGrpSpPr>
        <p:grpSpPr bwMode="auto">
          <a:xfrm>
            <a:off x="6046789" y="3273426"/>
            <a:ext cx="701675" cy="1096963"/>
            <a:chOff x="2222015" y="1362180"/>
            <a:chExt cx="701742" cy="1097280"/>
          </a:xfrm>
        </p:grpSpPr>
        <p:sp>
          <p:nvSpPr>
            <p:cNvPr id="5" name="Trapezoid 4">
              <a:extLst>
                <a:ext uri="{FF2B5EF4-FFF2-40B4-BE49-F238E27FC236}">
                  <a16:creationId xmlns:a16="http://schemas.microsoft.com/office/drawing/2014/main" id="{6CE54057-D4FD-DA4F-8267-493501F55220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2140938" y="1676641"/>
              <a:ext cx="1097280" cy="468358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751" name="TextBox 472">
              <a:extLst>
                <a:ext uri="{FF2B5EF4-FFF2-40B4-BE49-F238E27FC236}">
                  <a16:creationId xmlns:a16="http://schemas.microsoft.com/office/drawing/2014/main" id="{378D980E-3540-F04E-B194-64C3ADE23ED8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2460796" y="1551682"/>
              <a:ext cx="436781" cy="774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</a:p>
            <a:p>
              <a:endParaRPr lang="en-US" altLang="en-US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  <a:endParaRPr lang="en-US" altLang="en-US" sz="100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0281BF6-16FC-F24A-B594-013BCF30786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225190" y="1690888"/>
              <a:ext cx="22862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506F3F82-4F22-074F-8DB1-56F8338DEF44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222015" y="2156159"/>
              <a:ext cx="22862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699" name="Group 168962">
            <a:extLst>
              <a:ext uri="{FF2B5EF4-FFF2-40B4-BE49-F238E27FC236}">
                <a16:creationId xmlns:a16="http://schemas.microsoft.com/office/drawing/2014/main" id="{11660C3E-8DDD-9848-99E6-B078DC2CC3CC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4337050"/>
            <a:ext cx="1357312" cy="1511300"/>
            <a:chOff x="2245112" y="3446176"/>
            <a:chExt cx="1357032" cy="1510946"/>
          </a:xfrm>
        </p:grpSpPr>
        <p:sp>
          <p:nvSpPr>
            <p:cNvPr id="29746" name="Rectangle 104">
              <a:extLst>
                <a:ext uri="{FF2B5EF4-FFF2-40B4-BE49-F238E27FC236}">
                  <a16:creationId xmlns:a16="http://schemas.microsoft.com/office/drawing/2014/main" id="{0DD317C2-8BD2-164B-B73C-33199E7B3D6B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9747" name="Rectangle 132">
              <a:extLst>
                <a:ext uri="{FF2B5EF4-FFF2-40B4-BE49-F238E27FC236}">
                  <a16:creationId xmlns:a16="http://schemas.microsoft.com/office/drawing/2014/main" id="{64A56158-6C96-6B49-9194-5E7DE6553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759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adder</a:t>
              </a:r>
              <a:endParaRPr lang="en-US" altLang="en-US" sz="2000"/>
            </a:p>
          </p:txBody>
        </p:sp>
        <p:sp>
          <p:nvSpPr>
            <p:cNvPr id="29748" name="Rectangle 136">
              <a:extLst>
                <a:ext uri="{FF2B5EF4-FFF2-40B4-BE49-F238E27FC236}">
                  <a16:creationId xmlns:a16="http://schemas.microsoft.com/office/drawing/2014/main" id="{F037B898-67F0-1042-87CB-1F2E83B4E48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341" y="3499836"/>
              <a:ext cx="7421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add / sub</a:t>
              </a:r>
              <a:endParaRPr lang="en-US" altLang="en-US" sz="2000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D7C0A68-678E-3F47-9821-A066E71B49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60959" y="3511249"/>
              <a:ext cx="334894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9700" name="Group 192">
            <a:extLst>
              <a:ext uri="{FF2B5EF4-FFF2-40B4-BE49-F238E27FC236}">
                <a16:creationId xmlns:a16="http://schemas.microsoft.com/office/drawing/2014/main" id="{AB2D5BBB-FD60-C54D-88D5-C7E903331F9A}"/>
              </a:ext>
            </a:extLst>
          </p:cNvPr>
          <p:cNvGrpSpPr>
            <a:grpSpLocks/>
          </p:cNvGrpSpPr>
          <p:nvPr/>
        </p:nvGrpSpPr>
        <p:grpSpPr bwMode="auto">
          <a:xfrm>
            <a:off x="3590926" y="1797050"/>
            <a:ext cx="1357313" cy="1511300"/>
            <a:chOff x="2245112" y="3446176"/>
            <a:chExt cx="1357032" cy="1510946"/>
          </a:xfrm>
        </p:grpSpPr>
        <p:sp>
          <p:nvSpPr>
            <p:cNvPr id="29742" name="Rectangle 104">
              <a:extLst>
                <a:ext uri="{FF2B5EF4-FFF2-40B4-BE49-F238E27FC236}">
                  <a16:creationId xmlns:a16="http://schemas.microsoft.com/office/drawing/2014/main" id="{C8761E2C-CE25-814F-8F17-74A169408414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29743" name="Rectangle 132">
              <a:extLst>
                <a:ext uri="{FF2B5EF4-FFF2-40B4-BE49-F238E27FC236}">
                  <a16:creationId xmlns:a16="http://schemas.microsoft.com/office/drawing/2014/main" id="{C6B521F2-58F7-A649-B38C-1F3642C6D48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903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shifter</a:t>
              </a:r>
              <a:endParaRPr lang="en-US" altLang="en-US" sz="2000"/>
            </a:p>
          </p:txBody>
        </p:sp>
        <p:sp>
          <p:nvSpPr>
            <p:cNvPr id="29744" name="Rectangle 136">
              <a:extLst>
                <a:ext uri="{FF2B5EF4-FFF2-40B4-BE49-F238E27FC236}">
                  <a16:creationId xmlns:a16="http://schemas.microsoft.com/office/drawing/2014/main" id="{7EEECBEF-D73D-9849-B122-EFD13109E0A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915" y="3518124"/>
              <a:ext cx="4140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L / R</a:t>
              </a:r>
              <a:endParaRPr lang="en-US" altLang="en-US" sz="2000"/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8132A2D-162C-7841-9E15-BCABB84942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78410" y="3512835"/>
              <a:ext cx="188873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Trapezoid 109">
            <a:extLst>
              <a:ext uri="{FF2B5EF4-FFF2-40B4-BE49-F238E27FC236}">
                <a16:creationId xmlns:a16="http://schemas.microsoft.com/office/drawing/2014/main" id="{781F59F8-1651-1844-A7C5-8EA4C63F40D4}"/>
              </a:ext>
            </a:extLst>
          </p:cNvPr>
          <p:cNvSpPr/>
          <p:nvPr/>
        </p:nvSpPr>
        <p:spPr bwMode="auto">
          <a:xfrm rot="5400000">
            <a:off x="5119689" y="3914776"/>
            <a:ext cx="1006475" cy="13239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7" h="4602411">
                <a:moveTo>
                  <a:pt x="2261258" y="4602411"/>
                </a:moveTo>
                <a:cubicBezTo>
                  <a:pt x="2261897" y="3905988"/>
                  <a:pt x="2262537" y="3209564"/>
                  <a:pt x="2263176" y="2513141"/>
                </a:cubicBezTo>
                <a:lnTo>
                  <a:pt x="1568" y="2510995"/>
                </a:ln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1" name="Trapezoid 109">
            <a:extLst>
              <a:ext uri="{FF2B5EF4-FFF2-40B4-BE49-F238E27FC236}">
                <a16:creationId xmlns:a16="http://schemas.microsoft.com/office/drawing/2014/main" id="{91509E7E-5D02-9842-BD41-B885CA6F882D}"/>
              </a:ext>
            </a:extLst>
          </p:cNvPr>
          <p:cNvSpPr/>
          <p:nvPr/>
        </p:nvSpPr>
        <p:spPr bwMode="auto">
          <a:xfrm rot="5400000" flipH="1">
            <a:off x="5090320" y="2412207"/>
            <a:ext cx="1050925" cy="1312863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7" h="4602411">
                <a:moveTo>
                  <a:pt x="2261258" y="4602411"/>
                </a:moveTo>
                <a:cubicBezTo>
                  <a:pt x="2261897" y="3905988"/>
                  <a:pt x="2262537" y="3209564"/>
                  <a:pt x="2263176" y="2513141"/>
                </a:cubicBezTo>
                <a:lnTo>
                  <a:pt x="1568" y="2510995"/>
                </a:ln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2" name="Trapezoid 109">
            <a:extLst>
              <a:ext uri="{FF2B5EF4-FFF2-40B4-BE49-F238E27FC236}">
                <a16:creationId xmlns:a16="http://schemas.microsoft.com/office/drawing/2014/main" id="{89199964-3C14-7246-BA71-9B84FE94F24B}"/>
              </a:ext>
            </a:extLst>
          </p:cNvPr>
          <p:cNvSpPr/>
          <p:nvPr/>
        </p:nvSpPr>
        <p:spPr bwMode="auto">
          <a:xfrm rot="5400000">
            <a:off x="2713038" y="4573588"/>
            <a:ext cx="0" cy="17684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1354"/>
              <a:gd name="connsiteY0" fmla="*/ 9851 h 9851"/>
              <a:gd name="connsiteX1" fmla="*/ 1354 w 1354"/>
              <a:gd name="connsiteY1" fmla="*/ 0 h 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54" h="9851">
                <a:moveTo>
                  <a:pt x="0" y="9851"/>
                </a:moveTo>
                <a:lnTo>
                  <a:pt x="1354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3" name="Trapezoid 109">
            <a:extLst>
              <a:ext uri="{FF2B5EF4-FFF2-40B4-BE49-F238E27FC236}">
                <a16:creationId xmlns:a16="http://schemas.microsoft.com/office/drawing/2014/main" id="{32B9C015-A690-8E44-AD56-CC69577066EB}"/>
              </a:ext>
            </a:extLst>
          </p:cNvPr>
          <p:cNvSpPr/>
          <p:nvPr/>
        </p:nvSpPr>
        <p:spPr bwMode="auto">
          <a:xfrm rot="5400000" flipH="1">
            <a:off x="2043907" y="3132932"/>
            <a:ext cx="2138363" cy="9652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5 w 2263175"/>
              <a:gd name="connsiteY0" fmla="*/ 2513141 h 2513140"/>
              <a:gd name="connsiteX1" fmla="*/ 1567 w 2263175"/>
              <a:gd name="connsiteY1" fmla="*/ 2510995 h 2513140"/>
              <a:gd name="connsiteX2" fmla="*/ 0 w 2263175"/>
              <a:gd name="connsiteY2" fmla="*/ 1 h 251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5" h="2513140">
                <a:moveTo>
                  <a:pt x="2263175" y="2513141"/>
                </a:moveTo>
                <a:lnTo>
                  <a:pt x="1567" y="2510995"/>
                </a:lnTo>
                <a:cubicBezTo>
                  <a:pt x="1042" y="2478424"/>
                  <a:pt x="525" y="32572"/>
                  <a:pt x="0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4" name="Trapezoid 109">
            <a:extLst>
              <a:ext uri="{FF2B5EF4-FFF2-40B4-BE49-F238E27FC236}">
                <a16:creationId xmlns:a16="http://schemas.microsoft.com/office/drawing/2014/main" id="{85F024B1-DD1B-C24B-B35E-8F5F3F007E13}"/>
              </a:ext>
            </a:extLst>
          </p:cNvPr>
          <p:cNvSpPr/>
          <p:nvPr/>
        </p:nvSpPr>
        <p:spPr bwMode="auto">
          <a:xfrm rot="5400000">
            <a:off x="2705894" y="1651794"/>
            <a:ext cx="0" cy="177323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" h="2510995">
                <a:moveTo>
                  <a:pt x="1568" y="2510995"/>
                </a:move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3" name="Trapezoid 109">
            <a:extLst>
              <a:ext uri="{FF2B5EF4-FFF2-40B4-BE49-F238E27FC236}">
                <a16:creationId xmlns:a16="http://schemas.microsoft.com/office/drawing/2014/main" id="{23E18DC5-4333-7B47-AF34-C1E417BE1D7E}"/>
              </a:ext>
            </a:extLst>
          </p:cNvPr>
          <p:cNvSpPr/>
          <p:nvPr/>
        </p:nvSpPr>
        <p:spPr bwMode="auto">
          <a:xfrm>
            <a:off x="3122613" y="1385888"/>
            <a:ext cx="1185862" cy="29511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3" h="17730571">
                <a:moveTo>
                  <a:pt x="2261256" y="17730571"/>
                </a:moveTo>
                <a:cubicBezTo>
                  <a:pt x="2261895" y="17034148"/>
                  <a:pt x="2262535" y="16337724"/>
                  <a:pt x="2263174" y="15641301"/>
                </a:cubicBez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4" name="Trapezoid 109">
            <a:extLst>
              <a:ext uri="{FF2B5EF4-FFF2-40B4-BE49-F238E27FC236}">
                <a16:creationId xmlns:a16="http://schemas.microsoft.com/office/drawing/2014/main" id="{B8A20B2C-701F-5F43-BE58-307A2F29FAED}"/>
              </a:ext>
            </a:extLst>
          </p:cNvPr>
          <p:cNvSpPr/>
          <p:nvPr/>
        </p:nvSpPr>
        <p:spPr bwMode="auto">
          <a:xfrm rot="16200000" flipH="1">
            <a:off x="2717801" y="223838"/>
            <a:ext cx="407987" cy="273208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  <a:gd name="connsiteX0" fmla="*/ 2263174 w 2263173"/>
              <a:gd name="connsiteY0" fmla="*/ 15641301 h 15641302"/>
              <a:gd name="connsiteX1" fmla="*/ 1566 w 2263173"/>
              <a:gd name="connsiteY1" fmla="*/ 15639155 h 15641302"/>
              <a:gd name="connsiteX2" fmla="*/ 0 w 2263173"/>
              <a:gd name="connsiteY2" fmla="*/ 0 h 1564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3" h="15641302">
                <a:moveTo>
                  <a:pt x="2263174" y="15641301"/>
                </a:move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5" name="Trapezoid 109">
            <a:extLst>
              <a:ext uri="{FF2B5EF4-FFF2-40B4-BE49-F238E27FC236}">
                <a16:creationId xmlns:a16="http://schemas.microsoft.com/office/drawing/2014/main" id="{4440C971-7A18-FC40-ACDE-30D2FF2895F7}"/>
              </a:ext>
            </a:extLst>
          </p:cNvPr>
          <p:cNvSpPr/>
          <p:nvPr/>
        </p:nvSpPr>
        <p:spPr bwMode="auto">
          <a:xfrm rot="16200000" flipH="1">
            <a:off x="2851151" y="-258763"/>
            <a:ext cx="2379662" cy="4970463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  <a:gd name="connsiteX0" fmla="*/ 2263174 w 2263173"/>
              <a:gd name="connsiteY0" fmla="*/ 15641301 h 15641302"/>
              <a:gd name="connsiteX1" fmla="*/ 1566 w 2263173"/>
              <a:gd name="connsiteY1" fmla="*/ 15639155 h 15641302"/>
              <a:gd name="connsiteX2" fmla="*/ 0 w 2263173"/>
              <a:gd name="connsiteY2" fmla="*/ 0 h 1564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3" h="15641302">
                <a:moveTo>
                  <a:pt x="2263174" y="15641301"/>
                </a:move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9709" name="TextBox 168963">
            <a:extLst>
              <a:ext uri="{FF2B5EF4-FFF2-40B4-BE49-F238E27FC236}">
                <a16:creationId xmlns:a16="http://schemas.microsoft.com/office/drawing/2014/main" id="{09311A90-CB55-C247-B34C-009E43689D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4314" y="727076"/>
            <a:ext cx="14319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ALU_SELECT1</a:t>
            </a:r>
          </a:p>
        </p:txBody>
      </p:sp>
      <p:sp>
        <p:nvSpPr>
          <p:cNvPr id="29710" name="TextBox 218">
            <a:extLst>
              <a:ext uri="{FF2B5EF4-FFF2-40B4-BE49-F238E27FC236}">
                <a16:creationId xmlns:a16="http://schemas.microsoft.com/office/drawing/2014/main" id="{27BE5FF8-1800-7A42-9A93-0431B4ED411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4314" y="1385889"/>
            <a:ext cx="143192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ALU_SELECT0</a:t>
            </a:r>
          </a:p>
        </p:txBody>
      </p:sp>
      <p:sp>
        <p:nvSpPr>
          <p:cNvPr id="226" name="Trapezoid 109">
            <a:extLst>
              <a:ext uri="{FF2B5EF4-FFF2-40B4-BE49-F238E27FC236}">
                <a16:creationId xmlns:a16="http://schemas.microsoft.com/office/drawing/2014/main" id="{D6B277BE-B251-2E49-89F6-72AB988330F1}"/>
              </a:ext>
            </a:extLst>
          </p:cNvPr>
          <p:cNvSpPr/>
          <p:nvPr/>
        </p:nvSpPr>
        <p:spPr bwMode="auto">
          <a:xfrm rot="5400000">
            <a:off x="7898607" y="2669382"/>
            <a:ext cx="0" cy="2300287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4194"/>
              <a:gd name="connsiteY0" fmla="*/ 9942 h 9942"/>
              <a:gd name="connsiteX1" fmla="*/ 4194 w 4194"/>
              <a:gd name="connsiteY1" fmla="*/ 0 h 9942"/>
              <a:gd name="connsiteX0" fmla="*/ 10304 w 10304"/>
              <a:gd name="connsiteY0" fmla="*/ 10029 h 10029"/>
              <a:gd name="connsiteX1" fmla="*/ 0 w 10304"/>
              <a:gd name="connsiteY1" fmla="*/ 0 h 10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04" h="10029">
                <a:moveTo>
                  <a:pt x="10304" y="10029"/>
                </a:moveTo>
                <a:lnTo>
                  <a:pt x="0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9712" name="TextBox 77">
            <a:extLst>
              <a:ext uri="{FF2B5EF4-FFF2-40B4-BE49-F238E27FC236}">
                <a16:creationId xmlns:a16="http://schemas.microsoft.com/office/drawing/2014/main" id="{A86BC88B-06BC-E643-85B2-E39AF8E2575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9539" y="3892551"/>
            <a:ext cx="13287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ALU_RESULT</a:t>
            </a:r>
          </a:p>
        </p:txBody>
      </p:sp>
      <p:grpSp>
        <p:nvGrpSpPr>
          <p:cNvPr id="29713" name="Group 13">
            <a:extLst>
              <a:ext uri="{FF2B5EF4-FFF2-40B4-BE49-F238E27FC236}">
                <a16:creationId xmlns:a16="http://schemas.microsoft.com/office/drawing/2014/main" id="{C6EC65E1-A78A-2D4D-8B16-C306AA1E1BF6}"/>
              </a:ext>
            </a:extLst>
          </p:cNvPr>
          <p:cNvGrpSpPr>
            <a:grpSpLocks/>
          </p:cNvGrpSpPr>
          <p:nvPr/>
        </p:nvGrpSpPr>
        <p:grpSpPr bwMode="auto">
          <a:xfrm>
            <a:off x="5043489" y="2309813"/>
            <a:ext cx="249237" cy="309562"/>
            <a:chOff x="4180979" y="2309154"/>
            <a:chExt cx="248763" cy="31003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4B7BF817-68B4-C742-BDC7-E9D297B114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41" name="TextBox 294">
              <a:extLst>
                <a:ext uri="{FF2B5EF4-FFF2-40B4-BE49-F238E27FC236}">
                  <a16:creationId xmlns:a16="http://schemas.microsoft.com/office/drawing/2014/main" id="{83552FE4-99EB-4740-948E-E93A716F1B1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4" name="Group 84">
            <a:extLst>
              <a:ext uri="{FF2B5EF4-FFF2-40B4-BE49-F238E27FC236}">
                <a16:creationId xmlns:a16="http://schemas.microsoft.com/office/drawing/2014/main" id="{66796EB9-3408-DB42-B815-C20964C2A70A}"/>
              </a:ext>
            </a:extLst>
          </p:cNvPr>
          <p:cNvGrpSpPr>
            <a:grpSpLocks/>
          </p:cNvGrpSpPr>
          <p:nvPr/>
        </p:nvGrpSpPr>
        <p:grpSpPr bwMode="auto">
          <a:xfrm>
            <a:off x="2114550" y="2325688"/>
            <a:ext cx="247650" cy="309562"/>
            <a:chOff x="4180979" y="2309154"/>
            <a:chExt cx="248763" cy="310033"/>
          </a:xfrm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310437-581F-E04C-BF8C-EEA088DB81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39" name="TextBox 294">
              <a:extLst>
                <a:ext uri="{FF2B5EF4-FFF2-40B4-BE49-F238E27FC236}">
                  <a16:creationId xmlns:a16="http://schemas.microsoft.com/office/drawing/2014/main" id="{58223E2D-64BD-5441-957F-ED2B3706F1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5" name="Group 87">
            <a:extLst>
              <a:ext uri="{FF2B5EF4-FFF2-40B4-BE49-F238E27FC236}">
                <a16:creationId xmlns:a16="http://schemas.microsoft.com/office/drawing/2014/main" id="{93F4028A-7053-8242-89A8-211ABC219C62}"/>
              </a:ext>
            </a:extLst>
          </p:cNvPr>
          <p:cNvGrpSpPr>
            <a:grpSpLocks/>
          </p:cNvGrpSpPr>
          <p:nvPr/>
        </p:nvGrpSpPr>
        <p:grpSpPr bwMode="auto">
          <a:xfrm>
            <a:off x="3284539" y="4451351"/>
            <a:ext cx="249237" cy="309563"/>
            <a:chOff x="4180979" y="2309154"/>
            <a:chExt cx="248763" cy="310033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400ECB6-21EB-9D4D-ADDB-3F095014EB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37" name="TextBox 294">
              <a:extLst>
                <a:ext uri="{FF2B5EF4-FFF2-40B4-BE49-F238E27FC236}">
                  <a16:creationId xmlns:a16="http://schemas.microsoft.com/office/drawing/2014/main" id="{3879D633-3907-0341-BB16-ACCECEB15A9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6" name="Group 90">
            <a:extLst>
              <a:ext uri="{FF2B5EF4-FFF2-40B4-BE49-F238E27FC236}">
                <a16:creationId xmlns:a16="http://schemas.microsoft.com/office/drawing/2014/main" id="{72F7C355-9ACE-D34E-AA47-4DD7E98F28C9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5245101"/>
            <a:ext cx="249238" cy="309563"/>
            <a:chOff x="4180979" y="2309154"/>
            <a:chExt cx="248763" cy="31003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3518D33-F2DC-9C41-AB75-D4A8CE93F5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35" name="TextBox 294">
              <a:extLst>
                <a:ext uri="{FF2B5EF4-FFF2-40B4-BE49-F238E27FC236}">
                  <a16:creationId xmlns:a16="http://schemas.microsoft.com/office/drawing/2014/main" id="{DC258361-DFC1-A943-B6F7-9AA2C406138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7" name="Group 93">
            <a:extLst>
              <a:ext uri="{FF2B5EF4-FFF2-40B4-BE49-F238E27FC236}">
                <a16:creationId xmlns:a16="http://schemas.microsoft.com/office/drawing/2014/main" id="{2D80EE66-9E28-6944-B681-C654683CE833}"/>
              </a:ext>
            </a:extLst>
          </p:cNvPr>
          <p:cNvGrpSpPr>
            <a:grpSpLocks/>
          </p:cNvGrpSpPr>
          <p:nvPr/>
        </p:nvGrpSpPr>
        <p:grpSpPr bwMode="auto">
          <a:xfrm>
            <a:off x="3300414" y="2309813"/>
            <a:ext cx="249237" cy="309562"/>
            <a:chOff x="4180979" y="2309154"/>
            <a:chExt cx="248763" cy="310033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AD4A571-EA4D-5D44-BEF2-C20CFEAF35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33" name="TextBox 294">
              <a:extLst>
                <a:ext uri="{FF2B5EF4-FFF2-40B4-BE49-F238E27FC236}">
                  <a16:creationId xmlns:a16="http://schemas.microsoft.com/office/drawing/2014/main" id="{A5712490-1791-2F4C-A557-A4E6CEB2C73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8" name="Group 96">
            <a:extLst>
              <a:ext uri="{FF2B5EF4-FFF2-40B4-BE49-F238E27FC236}">
                <a16:creationId xmlns:a16="http://schemas.microsoft.com/office/drawing/2014/main" id="{1383FCE5-C091-864A-9012-3E568FA00FCC}"/>
              </a:ext>
            </a:extLst>
          </p:cNvPr>
          <p:cNvGrpSpPr>
            <a:grpSpLocks/>
          </p:cNvGrpSpPr>
          <p:nvPr/>
        </p:nvGrpSpPr>
        <p:grpSpPr bwMode="auto">
          <a:xfrm>
            <a:off x="5051425" y="4846638"/>
            <a:ext cx="249238" cy="311150"/>
            <a:chOff x="4180979" y="2309154"/>
            <a:chExt cx="248763" cy="310033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EFA763A-50EE-8C45-A27B-4B9A283996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097"/>
              <a:ext cx="107744" cy="16609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31" name="TextBox 294">
              <a:extLst>
                <a:ext uri="{FF2B5EF4-FFF2-40B4-BE49-F238E27FC236}">
                  <a16:creationId xmlns:a16="http://schemas.microsoft.com/office/drawing/2014/main" id="{03015D32-0968-014C-8B1B-4CC22B159F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19" name="Group 105">
            <a:extLst>
              <a:ext uri="{FF2B5EF4-FFF2-40B4-BE49-F238E27FC236}">
                <a16:creationId xmlns:a16="http://schemas.microsoft.com/office/drawing/2014/main" id="{AFDEE60D-10A0-244E-AA91-858E82F20F45}"/>
              </a:ext>
            </a:extLst>
          </p:cNvPr>
          <p:cNvGrpSpPr>
            <a:grpSpLocks/>
          </p:cNvGrpSpPr>
          <p:nvPr/>
        </p:nvGrpSpPr>
        <p:grpSpPr bwMode="auto">
          <a:xfrm>
            <a:off x="8577264" y="3581401"/>
            <a:ext cx="249237" cy="309563"/>
            <a:chOff x="4180979" y="2309154"/>
            <a:chExt cx="248763" cy="310033"/>
          </a:xfrm>
        </p:grpSpPr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7AAEE70F-199D-2C46-8E0D-FA8B328044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29" name="TextBox 294">
              <a:extLst>
                <a:ext uri="{FF2B5EF4-FFF2-40B4-BE49-F238E27FC236}">
                  <a16:creationId xmlns:a16="http://schemas.microsoft.com/office/drawing/2014/main" id="{717449E2-5796-5748-A5C3-670B2B13DB4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20" name="Group 108">
            <a:extLst>
              <a:ext uri="{FF2B5EF4-FFF2-40B4-BE49-F238E27FC236}">
                <a16:creationId xmlns:a16="http://schemas.microsoft.com/office/drawing/2014/main" id="{A217F56D-40F0-F048-BAAC-178268A8A813}"/>
              </a:ext>
            </a:extLst>
          </p:cNvPr>
          <p:cNvGrpSpPr>
            <a:grpSpLocks/>
          </p:cNvGrpSpPr>
          <p:nvPr/>
        </p:nvGrpSpPr>
        <p:grpSpPr bwMode="auto">
          <a:xfrm>
            <a:off x="6016625" y="3368676"/>
            <a:ext cx="249238" cy="309563"/>
            <a:chOff x="4180979" y="2309154"/>
            <a:chExt cx="248763" cy="310033"/>
          </a:xfrm>
        </p:grpSpPr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08988F1-86EA-934D-8608-9600238160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27" name="TextBox 294">
              <a:extLst>
                <a:ext uri="{FF2B5EF4-FFF2-40B4-BE49-F238E27FC236}">
                  <a16:creationId xmlns:a16="http://schemas.microsoft.com/office/drawing/2014/main" id="{C8339608-F17C-A54F-8362-09F5B010553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29721" name="Group 111">
            <a:extLst>
              <a:ext uri="{FF2B5EF4-FFF2-40B4-BE49-F238E27FC236}">
                <a16:creationId xmlns:a16="http://schemas.microsoft.com/office/drawing/2014/main" id="{A452479F-0779-0140-BF80-63C8172C876D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3849688"/>
            <a:ext cx="247650" cy="309562"/>
            <a:chOff x="4180979" y="2309154"/>
            <a:chExt cx="248763" cy="310033"/>
          </a:xfrm>
        </p:grpSpPr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687574D1-86A3-B447-AB05-C0D9A6FB08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9725" name="TextBox 294">
              <a:extLst>
                <a:ext uri="{FF2B5EF4-FFF2-40B4-BE49-F238E27FC236}">
                  <a16:creationId xmlns:a16="http://schemas.microsoft.com/office/drawing/2014/main" id="{A2C9D04D-8DA4-414F-AE87-A6060251C0F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118" name="Oval 117">
            <a:extLst>
              <a:ext uri="{FF2B5EF4-FFF2-40B4-BE49-F238E27FC236}">
                <a16:creationId xmlns:a16="http://schemas.microsoft.com/office/drawing/2014/main" id="{A9062573-1E76-0747-A523-2651F3FBF753}"/>
              </a:ext>
            </a:extLst>
          </p:cNvPr>
          <p:cNvSpPr>
            <a:spLocks noChangeAspect="1"/>
          </p:cNvSpPr>
          <p:nvPr/>
        </p:nvSpPr>
        <p:spPr bwMode="auto">
          <a:xfrm>
            <a:off x="3087688" y="1355725"/>
            <a:ext cx="63500" cy="65088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686A970D-85FE-AE4F-8195-F47AC33CABBD}"/>
              </a:ext>
            </a:extLst>
          </p:cNvPr>
          <p:cNvSpPr>
            <a:spLocks noChangeAspect="1"/>
          </p:cNvSpPr>
          <p:nvPr/>
        </p:nvSpPr>
        <p:spPr bwMode="auto">
          <a:xfrm>
            <a:off x="2571751" y="2481263"/>
            <a:ext cx="138113" cy="1397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721" name="Title 1">
            <a:extLst>
              <a:ext uri="{FF2B5EF4-FFF2-40B4-BE49-F238E27FC236}">
                <a16:creationId xmlns:a16="http://schemas.microsoft.com/office/drawing/2014/main" id="{7799645A-31A2-784D-8B9D-381746BB163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30722" name="Group 3">
            <a:extLst>
              <a:ext uri="{FF2B5EF4-FFF2-40B4-BE49-F238E27FC236}">
                <a16:creationId xmlns:a16="http://schemas.microsoft.com/office/drawing/2014/main" id="{F27BF197-0F05-C748-BAF2-551220C2A707}"/>
              </a:ext>
            </a:extLst>
          </p:cNvPr>
          <p:cNvGrpSpPr>
            <a:grpSpLocks/>
          </p:cNvGrpSpPr>
          <p:nvPr/>
        </p:nvGrpSpPr>
        <p:grpSpPr bwMode="auto">
          <a:xfrm>
            <a:off x="6046789" y="3273426"/>
            <a:ext cx="701675" cy="1096963"/>
            <a:chOff x="2222015" y="1362180"/>
            <a:chExt cx="701742" cy="1097280"/>
          </a:xfrm>
        </p:grpSpPr>
        <p:sp>
          <p:nvSpPr>
            <p:cNvPr id="5" name="Trapezoid 4">
              <a:extLst>
                <a:ext uri="{FF2B5EF4-FFF2-40B4-BE49-F238E27FC236}">
                  <a16:creationId xmlns:a16="http://schemas.microsoft.com/office/drawing/2014/main" id="{6CE54057-D4FD-DA4F-8267-493501F55220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2140938" y="1676641"/>
              <a:ext cx="1097280" cy="468358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0778" name="TextBox 472">
              <a:extLst>
                <a:ext uri="{FF2B5EF4-FFF2-40B4-BE49-F238E27FC236}">
                  <a16:creationId xmlns:a16="http://schemas.microsoft.com/office/drawing/2014/main" id="{4E72ABCC-83FE-A64B-B117-249521EFAAC1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2460796" y="1551682"/>
              <a:ext cx="436781" cy="774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</a:p>
            <a:p>
              <a:endParaRPr lang="en-US" altLang="en-US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  <a:endParaRPr lang="en-US" altLang="en-US" sz="100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cxnSp>
          <p:nvCxnSpPr>
            <p:cNvPr id="10" name="Straight Connector 9">
              <a:extLst>
                <a:ext uri="{FF2B5EF4-FFF2-40B4-BE49-F238E27FC236}">
                  <a16:creationId xmlns:a16="http://schemas.microsoft.com/office/drawing/2014/main" id="{60281BF6-16FC-F24A-B594-013BCF30786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225190" y="1690888"/>
              <a:ext cx="22862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>
              <a:extLst>
                <a:ext uri="{FF2B5EF4-FFF2-40B4-BE49-F238E27FC236}">
                  <a16:creationId xmlns:a16="http://schemas.microsoft.com/office/drawing/2014/main" id="{506F3F82-4F22-074F-8DB1-56F8338DEF44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222015" y="2156159"/>
              <a:ext cx="22862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723" name="Group 168962">
            <a:extLst>
              <a:ext uri="{FF2B5EF4-FFF2-40B4-BE49-F238E27FC236}">
                <a16:creationId xmlns:a16="http://schemas.microsoft.com/office/drawing/2014/main" id="{2735E4FC-BCD5-2546-A894-541EC8BB462F}"/>
              </a:ext>
            </a:extLst>
          </p:cNvPr>
          <p:cNvGrpSpPr>
            <a:grpSpLocks/>
          </p:cNvGrpSpPr>
          <p:nvPr/>
        </p:nvGrpSpPr>
        <p:grpSpPr bwMode="auto">
          <a:xfrm>
            <a:off x="3602038" y="4337050"/>
            <a:ext cx="1357312" cy="1511300"/>
            <a:chOff x="2245112" y="3446176"/>
            <a:chExt cx="1357032" cy="1510946"/>
          </a:xfrm>
        </p:grpSpPr>
        <p:sp>
          <p:nvSpPr>
            <p:cNvPr id="30771" name="Rectangle 104">
              <a:extLst>
                <a:ext uri="{FF2B5EF4-FFF2-40B4-BE49-F238E27FC236}">
                  <a16:creationId xmlns:a16="http://schemas.microsoft.com/office/drawing/2014/main" id="{BFDBAF8A-E6A3-A744-ACB0-7261FA9490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30772" name="Rectangle 132">
              <a:extLst>
                <a:ext uri="{FF2B5EF4-FFF2-40B4-BE49-F238E27FC236}">
                  <a16:creationId xmlns:a16="http://schemas.microsoft.com/office/drawing/2014/main" id="{EE8DCC93-BCC4-864F-A7DE-E0BDEAA9C25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65759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adder</a:t>
              </a:r>
              <a:endParaRPr lang="en-US" altLang="en-US" sz="2000"/>
            </a:p>
          </p:txBody>
        </p:sp>
        <p:sp>
          <p:nvSpPr>
            <p:cNvPr id="30773" name="Rectangle 136">
              <a:extLst>
                <a:ext uri="{FF2B5EF4-FFF2-40B4-BE49-F238E27FC236}">
                  <a16:creationId xmlns:a16="http://schemas.microsoft.com/office/drawing/2014/main" id="{EA06D666-8A8A-5247-8E58-A91EE30D3C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579341" y="3499836"/>
              <a:ext cx="74219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add / sub</a:t>
              </a:r>
              <a:endParaRPr lang="en-US" altLang="en-US" sz="2000"/>
            </a:p>
          </p:txBody>
        </p:sp>
        <p:sp>
          <p:nvSpPr>
            <p:cNvPr id="30774" name="Rectangle 147">
              <a:extLst>
                <a:ext uri="{FF2B5EF4-FFF2-40B4-BE49-F238E27FC236}">
                  <a16:creationId xmlns:a16="http://schemas.microsoft.com/office/drawing/2014/main" id="{AA3E709B-9DEE-FF49-A18A-2C4576BC1E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3076842" y="4341083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0775" name="Rectangle 147">
              <a:extLst>
                <a:ext uri="{FF2B5EF4-FFF2-40B4-BE49-F238E27FC236}">
                  <a16:creationId xmlns:a16="http://schemas.microsoft.com/office/drawing/2014/main" id="{8C46AECF-E9FF-4344-A2B2-A6A4CC9F051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85325" y="4666766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190" name="Straight Connector 189">
              <a:extLst>
                <a:ext uri="{FF2B5EF4-FFF2-40B4-BE49-F238E27FC236}">
                  <a16:creationId xmlns:a16="http://schemas.microsoft.com/office/drawing/2014/main" id="{ED7C0A68-678E-3F47-9821-A066E71B494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560959" y="3511249"/>
              <a:ext cx="334894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30724" name="Group 192">
            <a:extLst>
              <a:ext uri="{FF2B5EF4-FFF2-40B4-BE49-F238E27FC236}">
                <a16:creationId xmlns:a16="http://schemas.microsoft.com/office/drawing/2014/main" id="{9BD7FB1D-B7FC-0344-BBAD-B6A59B0A8FAF}"/>
              </a:ext>
            </a:extLst>
          </p:cNvPr>
          <p:cNvGrpSpPr>
            <a:grpSpLocks/>
          </p:cNvGrpSpPr>
          <p:nvPr/>
        </p:nvGrpSpPr>
        <p:grpSpPr bwMode="auto">
          <a:xfrm>
            <a:off x="3590926" y="1797050"/>
            <a:ext cx="1357313" cy="1511300"/>
            <a:chOff x="2245112" y="3446176"/>
            <a:chExt cx="1357032" cy="1510946"/>
          </a:xfrm>
        </p:grpSpPr>
        <p:sp>
          <p:nvSpPr>
            <p:cNvPr id="30766" name="Rectangle 104">
              <a:extLst>
                <a:ext uri="{FF2B5EF4-FFF2-40B4-BE49-F238E27FC236}">
                  <a16:creationId xmlns:a16="http://schemas.microsoft.com/office/drawing/2014/main" id="{BFF34C16-57CA-0C4D-AD36-44E3783DF1B6}"/>
                </a:ext>
              </a:extLst>
            </p:cNvPr>
            <p:cNvSpPr>
              <a:spLocks noChangeArrowheads="1"/>
            </p:cNvSpPr>
            <p:nvPr/>
          </p:nvSpPr>
          <p:spPr bwMode="auto">
            <a:xfrm rot="5400000">
              <a:off x="2168155" y="3523133"/>
              <a:ext cx="1510946" cy="1357032"/>
            </a:xfrm>
            <a:prstGeom prst="rect">
              <a:avLst/>
            </a:prstGeom>
            <a:noFill/>
            <a:ln w="2857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endParaRPr lang="en-CA" altLang="en-US"/>
            </a:p>
          </p:txBody>
        </p:sp>
        <p:sp>
          <p:nvSpPr>
            <p:cNvPr id="30767" name="Rectangle 132">
              <a:extLst>
                <a:ext uri="{FF2B5EF4-FFF2-40B4-BE49-F238E27FC236}">
                  <a16:creationId xmlns:a16="http://schemas.microsoft.com/office/drawing/2014/main" id="{9C55A980-6954-A745-A7C6-242907C449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74903" y="3948205"/>
              <a:ext cx="978292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latin typeface="Times-Roman" pitchFamily="2" charset="0"/>
                </a:rPr>
                <a:t>8-bit shifter</a:t>
              </a:r>
              <a:endParaRPr lang="en-US" altLang="en-US" sz="2000"/>
            </a:p>
          </p:txBody>
        </p:sp>
        <p:sp>
          <p:nvSpPr>
            <p:cNvPr id="30768" name="Rectangle 136">
              <a:extLst>
                <a:ext uri="{FF2B5EF4-FFF2-40B4-BE49-F238E27FC236}">
                  <a16:creationId xmlns:a16="http://schemas.microsoft.com/office/drawing/2014/main" id="{ABD1194C-5A83-1043-A6A1-FAEA76FD84E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725915" y="3518124"/>
              <a:ext cx="414088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L / R</a:t>
              </a:r>
              <a:endParaRPr lang="en-US" altLang="en-US" sz="2000"/>
            </a:p>
          </p:txBody>
        </p:sp>
        <p:sp>
          <p:nvSpPr>
            <p:cNvPr id="30769" name="Rectangle 147">
              <a:extLst>
                <a:ext uri="{FF2B5EF4-FFF2-40B4-BE49-F238E27FC236}">
                  <a16:creationId xmlns:a16="http://schemas.microsoft.com/office/drawing/2014/main" id="{64BEE156-4A34-954A-A391-35D8F55408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833450" y="4572514"/>
              <a:ext cx="68127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shift out</a:t>
              </a:r>
              <a:endParaRPr lang="en-US" altLang="en-US" sz="2000"/>
            </a:p>
          </p:txBody>
        </p:sp>
        <p:cxnSp>
          <p:nvCxnSpPr>
            <p:cNvPr id="199" name="Straight Connector 198">
              <a:extLst>
                <a:ext uri="{FF2B5EF4-FFF2-40B4-BE49-F238E27FC236}">
                  <a16:creationId xmlns:a16="http://schemas.microsoft.com/office/drawing/2014/main" id="{F8132A2D-162C-7841-9E15-BCABB849427C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2678410" y="3512835"/>
              <a:ext cx="188873" cy="0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00" name="Trapezoid 109">
            <a:extLst>
              <a:ext uri="{FF2B5EF4-FFF2-40B4-BE49-F238E27FC236}">
                <a16:creationId xmlns:a16="http://schemas.microsoft.com/office/drawing/2014/main" id="{781F59F8-1651-1844-A7C5-8EA4C63F40D4}"/>
              </a:ext>
            </a:extLst>
          </p:cNvPr>
          <p:cNvSpPr/>
          <p:nvPr/>
        </p:nvSpPr>
        <p:spPr bwMode="auto">
          <a:xfrm rot="5400000">
            <a:off x="5119689" y="3914776"/>
            <a:ext cx="1006475" cy="13239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7" h="4602411">
                <a:moveTo>
                  <a:pt x="2261258" y="4602411"/>
                </a:moveTo>
                <a:cubicBezTo>
                  <a:pt x="2261897" y="3905988"/>
                  <a:pt x="2262537" y="3209564"/>
                  <a:pt x="2263176" y="2513141"/>
                </a:cubicBezTo>
                <a:lnTo>
                  <a:pt x="1568" y="2510995"/>
                </a:ln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1" name="Trapezoid 109">
            <a:extLst>
              <a:ext uri="{FF2B5EF4-FFF2-40B4-BE49-F238E27FC236}">
                <a16:creationId xmlns:a16="http://schemas.microsoft.com/office/drawing/2014/main" id="{91509E7E-5D02-9842-BD41-B885CA6F882D}"/>
              </a:ext>
            </a:extLst>
          </p:cNvPr>
          <p:cNvSpPr/>
          <p:nvPr/>
        </p:nvSpPr>
        <p:spPr bwMode="auto">
          <a:xfrm rot="5400000" flipH="1">
            <a:off x="5090320" y="2412207"/>
            <a:ext cx="1050925" cy="1312863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7" h="4602411">
                <a:moveTo>
                  <a:pt x="2261258" y="4602411"/>
                </a:moveTo>
                <a:cubicBezTo>
                  <a:pt x="2261897" y="3905988"/>
                  <a:pt x="2262537" y="3209564"/>
                  <a:pt x="2263176" y="2513141"/>
                </a:cubicBezTo>
                <a:lnTo>
                  <a:pt x="1568" y="2510995"/>
                </a:ln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2" name="Trapezoid 109">
            <a:extLst>
              <a:ext uri="{FF2B5EF4-FFF2-40B4-BE49-F238E27FC236}">
                <a16:creationId xmlns:a16="http://schemas.microsoft.com/office/drawing/2014/main" id="{89199964-3C14-7246-BA71-9B84FE94F24B}"/>
              </a:ext>
            </a:extLst>
          </p:cNvPr>
          <p:cNvSpPr/>
          <p:nvPr/>
        </p:nvSpPr>
        <p:spPr bwMode="auto">
          <a:xfrm rot="5400000">
            <a:off x="2713038" y="4573588"/>
            <a:ext cx="0" cy="176847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1354"/>
              <a:gd name="connsiteY0" fmla="*/ 9851 h 9851"/>
              <a:gd name="connsiteX1" fmla="*/ 1354 w 1354"/>
              <a:gd name="connsiteY1" fmla="*/ 0 h 985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354" h="9851">
                <a:moveTo>
                  <a:pt x="0" y="9851"/>
                </a:moveTo>
                <a:lnTo>
                  <a:pt x="1354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3" name="Trapezoid 109">
            <a:extLst>
              <a:ext uri="{FF2B5EF4-FFF2-40B4-BE49-F238E27FC236}">
                <a16:creationId xmlns:a16="http://schemas.microsoft.com/office/drawing/2014/main" id="{32B9C015-A690-8E44-AD56-CC69577066EB}"/>
              </a:ext>
            </a:extLst>
          </p:cNvPr>
          <p:cNvSpPr/>
          <p:nvPr/>
        </p:nvSpPr>
        <p:spPr bwMode="auto">
          <a:xfrm rot="5400000" flipH="1">
            <a:off x="2043907" y="3132932"/>
            <a:ext cx="2138363" cy="965200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5 w 2263175"/>
              <a:gd name="connsiteY0" fmla="*/ 2513141 h 2513140"/>
              <a:gd name="connsiteX1" fmla="*/ 1567 w 2263175"/>
              <a:gd name="connsiteY1" fmla="*/ 2510995 h 2513140"/>
              <a:gd name="connsiteX2" fmla="*/ 0 w 2263175"/>
              <a:gd name="connsiteY2" fmla="*/ 1 h 25131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5" h="2513140">
                <a:moveTo>
                  <a:pt x="2263175" y="2513141"/>
                </a:moveTo>
                <a:lnTo>
                  <a:pt x="1567" y="2510995"/>
                </a:lnTo>
                <a:cubicBezTo>
                  <a:pt x="1042" y="2478424"/>
                  <a:pt x="525" y="32572"/>
                  <a:pt x="0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4" name="Trapezoid 109">
            <a:extLst>
              <a:ext uri="{FF2B5EF4-FFF2-40B4-BE49-F238E27FC236}">
                <a16:creationId xmlns:a16="http://schemas.microsoft.com/office/drawing/2014/main" id="{85F024B1-DD1B-C24B-B35E-8F5F3F007E13}"/>
              </a:ext>
            </a:extLst>
          </p:cNvPr>
          <p:cNvSpPr/>
          <p:nvPr/>
        </p:nvSpPr>
        <p:spPr bwMode="auto">
          <a:xfrm rot="5400000">
            <a:off x="2705894" y="1651794"/>
            <a:ext cx="0" cy="177323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568" h="2510995">
                <a:moveTo>
                  <a:pt x="1568" y="2510995"/>
                </a:moveTo>
                <a:cubicBezTo>
                  <a:pt x="1043" y="2478424"/>
                  <a:pt x="526" y="32572"/>
                  <a:pt x="1" y="1"/>
                </a:cubicBez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3" name="Trapezoid 109">
            <a:extLst>
              <a:ext uri="{FF2B5EF4-FFF2-40B4-BE49-F238E27FC236}">
                <a16:creationId xmlns:a16="http://schemas.microsoft.com/office/drawing/2014/main" id="{23E18DC5-4333-7B47-AF34-C1E417BE1D7E}"/>
              </a:ext>
            </a:extLst>
          </p:cNvPr>
          <p:cNvSpPr/>
          <p:nvPr/>
        </p:nvSpPr>
        <p:spPr bwMode="auto">
          <a:xfrm>
            <a:off x="3122613" y="1385888"/>
            <a:ext cx="1185862" cy="2951162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263173" h="17730571">
                <a:moveTo>
                  <a:pt x="2261256" y="17730571"/>
                </a:moveTo>
                <a:cubicBezTo>
                  <a:pt x="2261895" y="17034148"/>
                  <a:pt x="2262535" y="16337724"/>
                  <a:pt x="2263174" y="15641301"/>
                </a:cubicBez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4" name="Trapezoid 109">
            <a:extLst>
              <a:ext uri="{FF2B5EF4-FFF2-40B4-BE49-F238E27FC236}">
                <a16:creationId xmlns:a16="http://schemas.microsoft.com/office/drawing/2014/main" id="{B8A20B2C-701F-5F43-BE58-307A2F29FAED}"/>
              </a:ext>
            </a:extLst>
          </p:cNvPr>
          <p:cNvSpPr/>
          <p:nvPr/>
        </p:nvSpPr>
        <p:spPr bwMode="auto">
          <a:xfrm rot="16200000" flipH="1">
            <a:off x="2717801" y="223838"/>
            <a:ext cx="407987" cy="2732088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  <a:gd name="connsiteX0" fmla="*/ 2263174 w 2263173"/>
              <a:gd name="connsiteY0" fmla="*/ 15641301 h 15641302"/>
              <a:gd name="connsiteX1" fmla="*/ 1566 w 2263173"/>
              <a:gd name="connsiteY1" fmla="*/ 15639155 h 15641302"/>
              <a:gd name="connsiteX2" fmla="*/ 0 w 2263173"/>
              <a:gd name="connsiteY2" fmla="*/ 0 h 1564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3" h="15641302">
                <a:moveTo>
                  <a:pt x="2263174" y="15641301"/>
                </a:move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5" name="Trapezoid 109">
            <a:extLst>
              <a:ext uri="{FF2B5EF4-FFF2-40B4-BE49-F238E27FC236}">
                <a16:creationId xmlns:a16="http://schemas.microsoft.com/office/drawing/2014/main" id="{4440C971-7A18-FC40-ACDE-30D2FF2895F7}"/>
              </a:ext>
            </a:extLst>
          </p:cNvPr>
          <p:cNvSpPr/>
          <p:nvPr/>
        </p:nvSpPr>
        <p:spPr bwMode="auto">
          <a:xfrm rot="16200000" flipH="1">
            <a:off x="2851151" y="-258763"/>
            <a:ext cx="2379662" cy="4970463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1256 w 2263173"/>
              <a:gd name="connsiteY0" fmla="*/ 17730571 h 17730571"/>
              <a:gd name="connsiteX1" fmla="*/ 2263174 w 2263173"/>
              <a:gd name="connsiteY1" fmla="*/ 15641301 h 17730571"/>
              <a:gd name="connsiteX2" fmla="*/ 1566 w 2263173"/>
              <a:gd name="connsiteY2" fmla="*/ 15639155 h 17730571"/>
              <a:gd name="connsiteX3" fmla="*/ 0 w 2263173"/>
              <a:gd name="connsiteY3" fmla="*/ 0 h 17730571"/>
              <a:gd name="connsiteX0" fmla="*/ 2263174 w 2263173"/>
              <a:gd name="connsiteY0" fmla="*/ 15641301 h 15641302"/>
              <a:gd name="connsiteX1" fmla="*/ 1566 w 2263173"/>
              <a:gd name="connsiteY1" fmla="*/ 15639155 h 15641302"/>
              <a:gd name="connsiteX2" fmla="*/ 0 w 2263173"/>
              <a:gd name="connsiteY2" fmla="*/ 0 h 1564130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263173" h="15641302">
                <a:moveTo>
                  <a:pt x="2263174" y="15641301"/>
                </a:moveTo>
                <a:lnTo>
                  <a:pt x="1566" y="15639155"/>
                </a:lnTo>
                <a:cubicBezTo>
                  <a:pt x="1041" y="15606584"/>
                  <a:pt x="525" y="32571"/>
                  <a:pt x="0" y="0"/>
                </a:cubicBezTo>
              </a:path>
            </a:pathLst>
          </a:custGeom>
          <a:noFill/>
          <a:ln w="1905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0733" name="TextBox 168963">
            <a:extLst>
              <a:ext uri="{FF2B5EF4-FFF2-40B4-BE49-F238E27FC236}">
                <a16:creationId xmlns:a16="http://schemas.microsoft.com/office/drawing/2014/main" id="{FEA725E9-EFBC-D54C-AA25-7837248F3CE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4314" y="727076"/>
            <a:ext cx="143192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ALU_SELECT1</a:t>
            </a:r>
          </a:p>
        </p:txBody>
      </p:sp>
      <p:sp>
        <p:nvSpPr>
          <p:cNvPr id="30734" name="TextBox 218">
            <a:extLst>
              <a:ext uri="{FF2B5EF4-FFF2-40B4-BE49-F238E27FC236}">
                <a16:creationId xmlns:a16="http://schemas.microsoft.com/office/drawing/2014/main" id="{7789871C-02CF-3C46-8799-DAF3B423B05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484314" y="1385889"/>
            <a:ext cx="1431925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ALU_SELECT0</a:t>
            </a:r>
          </a:p>
        </p:txBody>
      </p:sp>
      <p:sp>
        <p:nvSpPr>
          <p:cNvPr id="226" name="Trapezoid 109">
            <a:extLst>
              <a:ext uri="{FF2B5EF4-FFF2-40B4-BE49-F238E27FC236}">
                <a16:creationId xmlns:a16="http://schemas.microsoft.com/office/drawing/2014/main" id="{D6B277BE-B251-2E49-89F6-72AB988330F1}"/>
              </a:ext>
            </a:extLst>
          </p:cNvPr>
          <p:cNvSpPr/>
          <p:nvPr/>
        </p:nvSpPr>
        <p:spPr bwMode="auto">
          <a:xfrm rot="5400000">
            <a:off x="7898607" y="2669382"/>
            <a:ext cx="0" cy="2300287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179 w 2178349"/>
              <a:gd name="connsiteY0" fmla="*/ 1856 h 1299602"/>
              <a:gd name="connsiteX1" fmla="*/ 2175037 w 2178349"/>
              <a:gd name="connsiteY1" fmla="*/ 0 h 1299602"/>
              <a:gd name="connsiteX2" fmla="*/ 2178349 w 2178349"/>
              <a:gd name="connsiteY2" fmla="*/ 1299097 h 1299602"/>
              <a:gd name="connsiteX3" fmla="*/ 1576 w 2178349"/>
              <a:gd name="connsiteY3" fmla="*/ 1299602 h 1299602"/>
              <a:gd name="connsiteX4" fmla="*/ 0 w 2178349"/>
              <a:gd name="connsiteY4" fmla="*/ 1201890 h 1299602"/>
              <a:gd name="connsiteX0" fmla="*/ 2175037 w 2178349"/>
              <a:gd name="connsiteY0" fmla="*/ 0 h 1299602"/>
              <a:gd name="connsiteX1" fmla="*/ 2178349 w 2178349"/>
              <a:gd name="connsiteY1" fmla="*/ 1299097 h 1299602"/>
              <a:gd name="connsiteX2" fmla="*/ 1576 w 2178349"/>
              <a:gd name="connsiteY2" fmla="*/ 1299602 h 1299602"/>
              <a:gd name="connsiteX3" fmla="*/ 0 w 2178349"/>
              <a:gd name="connsiteY3" fmla="*/ 1201890 h 1299602"/>
              <a:gd name="connsiteX0" fmla="*/ 2157531 w 2178349"/>
              <a:gd name="connsiteY0" fmla="*/ 176182 h 292737"/>
              <a:gd name="connsiteX1" fmla="*/ 2178349 w 2178349"/>
              <a:gd name="connsiteY1" fmla="*/ 116556 h 292737"/>
              <a:gd name="connsiteX2" fmla="*/ 1576 w 2178349"/>
              <a:gd name="connsiteY2" fmla="*/ 117061 h 292737"/>
              <a:gd name="connsiteX3" fmla="*/ 0 w 2178349"/>
              <a:gd name="connsiteY3" fmla="*/ 19349 h 292737"/>
              <a:gd name="connsiteX0" fmla="*/ 2647674 w 2647674"/>
              <a:gd name="connsiteY0" fmla="*/ 297145 h 401495"/>
              <a:gd name="connsiteX1" fmla="*/ 2178349 w 2647674"/>
              <a:gd name="connsiteY1" fmla="*/ 104351 h 401495"/>
              <a:gd name="connsiteX2" fmla="*/ 1576 w 2647674"/>
              <a:gd name="connsiteY2" fmla="*/ 104856 h 401495"/>
              <a:gd name="connsiteX3" fmla="*/ 0 w 2647674"/>
              <a:gd name="connsiteY3" fmla="*/ 7144 h 401495"/>
              <a:gd name="connsiteX0" fmla="*/ 2647674 w 2647674"/>
              <a:gd name="connsiteY0" fmla="*/ 290001 h 290001"/>
              <a:gd name="connsiteX1" fmla="*/ 2178349 w 2647674"/>
              <a:gd name="connsiteY1" fmla="*/ 97207 h 290001"/>
              <a:gd name="connsiteX2" fmla="*/ 1576 w 2647674"/>
              <a:gd name="connsiteY2" fmla="*/ 97712 h 290001"/>
              <a:gd name="connsiteX3" fmla="*/ 0 w 2647674"/>
              <a:gd name="connsiteY3" fmla="*/ 0 h 290001"/>
              <a:gd name="connsiteX0" fmla="*/ 2227560 w 2227559"/>
              <a:gd name="connsiteY0" fmla="*/ 213014 h 213014"/>
              <a:gd name="connsiteX1" fmla="*/ 2178349 w 2227559"/>
              <a:gd name="connsiteY1" fmla="*/ 97207 h 213014"/>
              <a:gd name="connsiteX2" fmla="*/ 1576 w 2227559"/>
              <a:gd name="connsiteY2" fmla="*/ 97712 h 213014"/>
              <a:gd name="connsiteX3" fmla="*/ 0 w 2227559"/>
              <a:gd name="connsiteY3" fmla="*/ 0 h 213014"/>
              <a:gd name="connsiteX0" fmla="*/ 2175043 w 2178349"/>
              <a:gd name="connsiteY0" fmla="*/ 206772 h 206772"/>
              <a:gd name="connsiteX1" fmla="*/ 2178349 w 2178349"/>
              <a:gd name="connsiteY1" fmla="*/ 97207 h 206772"/>
              <a:gd name="connsiteX2" fmla="*/ 1576 w 2178349"/>
              <a:gd name="connsiteY2" fmla="*/ 97712 h 206772"/>
              <a:gd name="connsiteX3" fmla="*/ 0 w 2178349"/>
              <a:gd name="connsiteY3" fmla="*/ 0 h 206772"/>
              <a:gd name="connsiteX0" fmla="*/ 2245068 w 2245067"/>
              <a:gd name="connsiteY0" fmla="*/ 1860778 h 1860778"/>
              <a:gd name="connsiteX1" fmla="*/ 2178349 w 2245067"/>
              <a:gd name="connsiteY1" fmla="*/ 97207 h 1860778"/>
              <a:gd name="connsiteX2" fmla="*/ 1576 w 2245067"/>
              <a:gd name="connsiteY2" fmla="*/ 97712 h 1860778"/>
              <a:gd name="connsiteX3" fmla="*/ 0 w 2245067"/>
              <a:gd name="connsiteY3" fmla="*/ 0 h 1860778"/>
              <a:gd name="connsiteX0" fmla="*/ 2261266 w 2261266"/>
              <a:gd name="connsiteY0" fmla="*/ 2189128 h 2189128"/>
              <a:gd name="connsiteX1" fmla="*/ 2178349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2924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1266"/>
              <a:gd name="connsiteY0" fmla="*/ 2189128 h 2189128"/>
              <a:gd name="connsiteX1" fmla="*/ 2212287 w 2261266"/>
              <a:gd name="connsiteY1" fmla="*/ 97207 h 2189128"/>
              <a:gd name="connsiteX2" fmla="*/ 1576 w 2261266"/>
              <a:gd name="connsiteY2" fmla="*/ 97712 h 2189128"/>
              <a:gd name="connsiteX3" fmla="*/ 0 w 2261266"/>
              <a:gd name="connsiteY3" fmla="*/ 0 h 2189128"/>
              <a:gd name="connsiteX0" fmla="*/ 2261266 w 2263185"/>
              <a:gd name="connsiteY0" fmla="*/ 2189128 h 2189128"/>
              <a:gd name="connsiteX1" fmla="*/ 2263184 w 2263185"/>
              <a:gd name="connsiteY1" fmla="*/ 99858 h 2189128"/>
              <a:gd name="connsiteX2" fmla="*/ 1576 w 2263185"/>
              <a:gd name="connsiteY2" fmla="*/ 97712 h 2189128"/>
              <a:gd name="connsiteX3" fmla="*/ 0 w 2263185"/>
              <a:gd name="connsiteY3" fmla="*/ 0 h 2189128"/>
              <a:gd name="connsiteX0" fmla="*/ 2281114 w 2283033"/>
              <a:gd name="connsiteY0" fmla="*/ 4572979 h 4572979"/>
              <a:gd name="connsiteX1" fmla="*/ 2283032 w 2283033"/>
              <a:gd name="connsiteY1" fmla="*/ 2483709 h 4572979"/>
              <a:gd name="connsiteX2" fmla="*/ 21424 w 2283033"/>
              <a:gd name="connsiteY2" fmla="*/ 2481563 h 4572979"/>
              <a:gd name="connsiteX3" fmla="*/ 1 w 2283033"/>
              <a:gd name="connsiteY3" fmla="*/ 1 h 4572979"/>
              <a:gd name="connsiteX0" fmla="*/ 2261258 w 2263177"/>
              <a:gd name="connsiteY0" fmla="*/ 4602411 h 4602411"/>
              <a:gd name="connsiteX1" fmla="*/ 2263176 w 2263177"/>
              <a:gd name="connsiteY1" fmla="*/ 2513141 h 4602411"/>
              <a:gd name="connsiteX2" fmla="*/ 1568 w 2263177"/>
              <a:gd name="connsiteY2" fmla="*/ 2510995 h 4602411"/>
              <a:gd name="connsiteX3" fmla="*/ 1 w 2263177"/>
              <a:gd name="connsiteY3" fmla="*/ 1 h 4602411"/>
              <a:gd name="connsiteX0" fmla="*/ 2263176 w 2263177"/>
              <a:gd name="connsiteY0" fmla="*/ 2513139 h 2513139"/>
              <a:gd name="connsiteX1" fmla="*/ 1568 w 2263177"/>
              <a:gd name="connsiteY1" fmla="*/ 2510993 h 2513139"/>
              <a:gd name="connsiteX2" fmla="*/ 1 w 2263177"/>
              <a:gd name="connsiteY2" fmla="*/ -1 h 2513139"/>
              <a:gd name="connsiteX0" fmla="*/ 1568 w 1568"/>
              <a:gd name="connsiteY0" fmla="*/ 2510995 h 2510995"/>
              <a:gd name="connsiteX1" fmla="*/ 1 w 1568"/>
              <a:gd name="connsiteY1" fmla="*/ 1 h 2510995"/>
              <a:gd name="connsiteX0" fmla="*/ 9994 w 9994"/>
              <a:gd name="connsiteY0" fmla="*/ 10000 h 10000"/>
              <a:gd name="connsiteX1" fmla="*/ 0 w 9994"/>
              <a:gd name="connsiteY1" fmla="*/ 0 h 10000"/>
              <a:gd name="connsiteX0" fmla="*/ 0 w 4194"/>
              <a:gd name="connsiteY0" fmla="*/ 9942 h 9942"/>
              <a:gd name="connsiteX1" fmla="*/ 4194 w 4194"/>
              <a:gd name="connsiteY1" fmla="*/ 0 h 9942"/>
              <a:gd name="connsiteX0" fmla="*/ 10304 w 10304"/>
              <a:gd name="connsiteY0" fmla="*/ 10029 h 10029"/>
              <a:gd name="connsiteX1" fmla="*/ 0 w 10304"/>
              <a:gd name="connsiteY1" fmla="*/ 0 h 1002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</a:cxnLst>
            <a:rect l="l" t="t" r="r" b="b"/>
            <a:pathLst>
              <a:path w="10304" h="10029">
                <a:moveTo>
                  <a:pt x="10304" y="10029"/>
                </a:moveTo>
                <a:lnTo>
                  <a:pt x="0" y="0"/>
                </a:lnTo>
              </a:path>
            </a:pathLst>
          </a:custGeom>
          <a:noFill/>
          <a:ln w="50800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30736" name="TextBox 77">
            <a:extLst>
              <a:ext uri="{FF2B5EF4-FFF2-40B4-BE49-F238E27FC236}">
                <a16:creationId xmlns:a16="http://schemas.microsoft.com/office/drawing/2014/main" id="{F5DF4B43-2215-5142-9542-BDD6F2CBFC8C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729539" y="3892551"/>
            <a:ext cx="132873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1700FF"/>
                </a:solidFill>
              </a:rPr>
              <a:t>ALU_RESULT</a:t>
            </a:r>
          </a:p>
        </p:txBody>
      </p:sp>
      <p:grpSp>
        <p:nvGrpSpPr>
          <p:cNvPr id="30737" name="Group 13">
            <a:extLst>
              <a:ext uri="{FF2B5EF4-FFF2-40B4-BE49-F238E27FC236}">
                <a16:creationId xmlns:a16="http://schemas.microsoft.com/office/drawing/2014/main" id="{78D8184A-89B1-5640-A1B4-DD7A64A01023}"/>
              </a:ext>
            </a:extLst>
          </p:cNvPr>
          <p:cNvGrpSpPr>
            <a:grpSpLocks/>
          </p:cNvGrpSpPr>
          <p:nvPr/>
        </p:nvGrpSpPr>
        <p:grpSpPr bwMode="auto">
          <a:xfrm>
            <a:off x="5043489" y="2309813"/>
            <a:ext cx="249237" cy="309562"/>
            <a:chOff x="4180979" y="2309154"/>
            <a:chExt cx="248763" cy="310033"/>
          </a:xfrm>
        </p:grpSpPr>
        <p:cxnSp>
          <p:nvCxnSpPr>
            <p:cNvPr id="80" name="Straight Connector 79">
              <a:extLst>
                <a:ext uri="{FF2B5EF4-FFF2-40B4-BE49-F238E27FC236}">
                  <a16:creationId xmlns:a16="http://schemas.microsoft.com/office/drawing/2014/main" id="{4B7BF817-68B4-C742-BDC7-E9D297B1144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65" name="TextBox 294">
              <a:extLst>
                <a:ext uri="{FF2B5EF4-FFF2-40B4-BE49-F238E27FC236}">
                  <a16:creationId xmlns:a16="http://schemas.microsoft.com/office/drawing/2014/main" id="{78B70F88-9777-8D4C-8563-C70171595E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38" name="Group 84">
            <a:extLst>
              <a:ext uri="{FF2B5EF4-FFF2-40B4-BE49-F238E27FC236}">
                <a16:creationId xmlns:a16="http://schemas.microsoft.com/office/drawing/2014/main" id="{7DF025FB-F373-E142-8807-4B43A065F927}"/>
              </a:ext>
            </a:extLst>
          </p:cNvPr>
          <p:cNvGrpSpPr>
            <a:grpSpLocks/>
          </p:cNvGrpSpPr>
          <p:nvPr/>
        </p:nvGrpSpPr>
        <p:grpSpPr bwMode="auto">
          <a:xfrm>
            <a:off x="2114550" y="2325688"/>
            <a:ext cx="247650" cy="309562"/>
            <a:chOff x="4180979" y="2309154"/>
            <a:chExt cx="248763" cy="310033"/>
          </a:xfrm>
        </p:grpSpPr>
        <p:cxnSp>
          <p:nvCxnSpPr>
            <p:cNvPr id="86" name="Straight Connector 85">
              <a:extLst>
                <a:ext uri="{FF2B5EF4-FFF2-40B4-BE49-F238E27FC236}">
                  <a16:creationId xmlns:a16="http://schemas.microsoft.com/office/drawing/2014/main" id="{2D310437-581F-E04C-BF8C-EEA088DB817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63" name="TextBox 294">
              <a:extLst>
                <a:ext uri="{FF2B5EF4-FFF2-40B4-BE49-F238E27FC236}">
                  <a16:creationId xmlns:a16="http://schemas.microsoft.com/office/drawing/2014/main" id="{A1BA0778-ABDB-EA46-8B1F-B28ECAD7B7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39" name="Group 87">
            <a:extLst>
              <a:ext uri="{FF2B5EF4-FFF2-40B4-BE49-F238E27FC236}">
                <a16:creationId xmlns:a16="http://schemas.microsoft.com/office/drawing/2014/main" id="{C56B9367-A90E-6A48-B059-D9D6DB61A7FB}"/>
              </a:ext>
            </a:extLst>
          </p:cNvPr>
          <p:cNvGrpSpPr>
            <a:grpSpLocks/>
          </p:cNvGrpSpPr>
          <p:nvPr/>
        </p:nvGrpSpPr>
        <p:grpSpPr bwMode="auto">
          <a:xfrm>
            <a:off x="3284539" y="4451351"/>
            <a:ext cx="249237" cy="309563"/>
            <a:chOff x="4180979" y="2309154"/>
            <a:chExt cx="248763" cy="310033"/>
          </a:xfrm>
        </p:grpSpPr>
        <p:cxnSp>
          <p:nvCxnSpPr>
            <p:cNvPr id="89" name="Straight Connector 88">
              <a:extLst>
                <a:ext uri="{FF2B5EF4-FFF2-40B4-BE49-F238E27FC236}">
                  <a16:creationId xmlns:a16="http://schemas.microsoft.com/office/drawing/2014/main" id="{4400ECB6-21EB-9D4D-ADDB-3F095014EBF5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61" name="TextBox 294">
              <a:extLst>
                <a:ext uri="{FF2B5EF4-FFF2-40B4-BE49-F238E27FC236}">
                  <a16:creationId xmlns:a16="http://schemas.microsoft.com/office/drawing/2014/main" id="{D47D72DC-C2ED-C941-9DE1-F2EC36E04C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0" name="Group 90">
            <a:extLst>
              <a:ext uri="{FF2B5EF4-FFF2-40B4-BE49-F238E27FC236}">
                <a16:creationId xmlns:a16="http://schemas.microsoft.com/office/drawing/2014/main" id="{5172FB26-4E07-3142-B4DD-B6A411BC7429}"/>
              </a:ext>
            </a:extLst>
          </p:cNvPr>
          <p:cNvGrpSpPr>
            <a:grpSpLocks/>
          </p:cNvGrpSpPr>
          <p:nvPr/>
        </p:nvGrpSpPr>
        <p:grpSpPr bwMode="auto">
          <a:xfrm>
            <a:off x="3286125" y="5245101"/>
            <a:ext cx="249238" cy="309563"/>
            <a:chOff x="4180979" y="2309154"/>
            <a:chExt cx="248763" cy="310033"/>
          </a:xfrm>
        </p:grpSpPr>
        <p:cxnSp>
          <p:nvCxnSpPr>
            <p:cNvPr id="92" name="Straight Connector 91">
              <a:extLst>
                <a:ext uri="{FF2B5EF4-FFF2-40B4-BE49-F238E27FC236}">
                  <a16:creationId xmlns:a16="http://schemas.microsoft.com/office/drawing/2014/main" id="{43518D33-F2DC-9C41-AB75-D4A8CE93F58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59" name="TextBox 294">
              <a:extLst>
                <a:ext uri="{FF2B5EF4-FFF2-40B4-BE49-F238E27FC236}">
                  <a16:creationId xmlns:a16="http://schemas.microsoft.com/office/drawing/2014/main" id="{5CFEEEBD-B361-6845-9CCA-35F8B6EBF4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1" name="Group 93">
            <a:extLst>
              <a:ext uri="{FF2B5EF4-FFF2-40B4-BE49-F238E27FC236}">
                <a16:creationId xmlns:a16="http://schemas.microsoft.com/office/drawing/2014/main" id="{6DEEC628-A2E2-804D-AC45-6D60106437EA}"/>
              </a:ext>
            </a:extLst>
          </p:cNvPr>
          <p:cNvGrpSpPr>
            <a:grpSpLocks/>
          </p:cNvGrpSpPr>
          <p:nvPr/>
        </p:nvGrpSpPr>
        <p:grpSpPr bwMode="auto">
          <a:xfrm>
            <a:off x="3300414" y="2309813"/>
            <a:ext cx="249237" cy="309562"/>
            <a:chOff x="4180979" y="2309154"/>
            <a:chExt cx="248763" cy="310033"/>
          </a:xfrm>
        </p:grpSpPr>
        <p:cxnSp>
          <p:nvCxnSpPr>
            <p:cNvPr id="95" name="Straight Connector 94">
              <a:extLst>
                <a:ext uri="{FF2B5EF4-FFF2-40B4-BE49-F238E27FC236}">
                  <a16:creationId xmlns:a16="http://schemas.microsoft.com/office/drawing/2014/main" id="{2AD4A571-EA4D-5D44-BEF2-C20CFEAF35EF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57" name="TextBox 294">
              <a:extLst>
                <a:ext uri="{FF2B5EF4-FFF2-40B4-BE49-F238E27FC236}">
                  <a16:creationId xmlns:a16="http://schemas.microsoft.com/office/drawing/2014/main" id="{E1D15D97-79F7-F242-99FB-FEC838BF8A1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2" name="Group 96">
            <a:extLst>
              <a:ext uri="{FF2B5EF4-FFF2-40B4-BE49-F238E27FC236}">
                <a16:creationId xmlns:a16="http://schemas.microsoft.com/office/drawing/2014/main" id="{36D5D5E1-1FA6-6A4E-B89C-A094A7288863}"/>
              </a:ext>
            </a:extLst>
          </p:cNvPr>
          <p:cNvGrpSpPr>
            <a:grpSpLocks/>
          </p:cNvGrpSpPr>
          <p:nvPr/>
        </p:nvGrpSpPr>
        <p:grpSpPr bwMode="auto">
          <a:xfrm>
            <a:off x="5051425" y="4846638"/>
            <a:ext cx="249238" cy="311150"/>
            <a:chOff x="4180979" y="2309154"/>
            <a:chExt cx="248763" cy="310033"/>
          </a:xfrm>
        </p:grpSpPr>
        <p:cxnSp>
          <p:nvCxnSpPr>
            <p:cNvPr id="98" name="Straight Connector 97">
              <a:extLst>
                <a:ext uri="{FF2B5EF4-FFF2-40B4-BE49-F238E27FC236}">
                  <a16:creationId xmlns:a16="http://schemas.microsoft.com/office/drawing/2014/main" id="{DEFA763A-50EE-8C45-A27B-4B9A2839968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097"/>
              <a:ext cx="107744" cy="166090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55" name="TextBox 294">
              <a:extLst>
                <a:ext uri="{FF2B5EF4-FFF2-40B4-BE49-F238E27FC236}">
                  <a16:creationId xmlns:a16="http://schemas.microsoft.com/office/drawing/2014/main" id="{34285CB0-A216-284F-823B-6488414FEF3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3" name="Group 105">
            <a:extLst>
              <a:ext uri="{FF2B5EF4-FFF2-40B4-BE49-F238E27FC236}">
                <a16:creationId xmlns:a16="http://schemas.microsoft.com/office/drawing/2014/main" id="{40E4FCE7-3437-4348-B976-D80C9DAD1B25}"/>
              </a:ext>
            </a:extLst>
          </p:cNvPr>
          <p:cNvGrpSpPr>
            <a:grpSpLocks/>
          </p:cNvGrpSpPr>
          <p:nvPr/>
        </p:nvGrpSpPr>
        <p:grpSpPr bwMode="auto">
          <a:xfrm>
            <a:off x="8577264" y="3581401"/>
            <a:ext cx="249237" cy="309563"/>
            <a:chOff x="4180979" y="2309154"/>
            <a:chExt cx="248763" cy="310033"/>
          </a:xfrm>
        </p:grpSpPr>
        <p:cxnSp>
          <p:nvCxnSpPr>
            <p:cNvPr id="107" name="Straight Connector 106">
              <a:extLst>
                <a:ext uri="{FF2B5EF4-FFF2-40B4-BE49-F238E27FC236}">
                  <a16:creationId xmlns:a16="http://schemas.microsoft.com/office/drawing/2014/main" id="{7AAEE70F-199D-2C46-8E0D-FA8B3280442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5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53" name="TextBox 294">
              <a:extLst>
                <a:ext uri="{FF2B5EF4-FFF2-40B4-BE49-F238E27FC236}">
                  <a16:creationId xmlns:a16="http://schemas.microsoft.com/office/drawing/2014/main" id="{0FA63BC5-1695-4E44-988B-E52D2FE9A49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4" name="Group 108">
            <a:extLst>
              <a:ext uri="{FF2B5EF4-FFF2-40B4-BE49-F238E27FC236}">
                <a16:creationId xmlns:a16="http://schemas.microsoft.com/office/drawing/2014/main" id="{9A870001-E466-534B-9736-9D37CB87C30A}"/>
              </a:ext>
            </a:extLst>
          </p:cNvPr>
          <p:cNvGrpSpPr>
            <a:grpSpLocks/>
          </p:cNvGrpSpPr>
          <p:nvPr/>
        </p:nvGrpSpPr>
        <p:grpSpPr bwMode="auto">
          <a:xfrm>
            <a:off x="6016625" y="3368676"/>
            <a:ext cx="249238" cy="309563"/>
            <a:chOff x="4180979" y="2309154"/>
            <a:chExt cx="248763" cy="310033"/>
          </a:xfrm>
        </p:grpSpPr>
        <p:cxnSp>
          <p:nvCxnSpPr>
            <p:cNvPr id="110" name="Straight Connector 109">
              <a:extLst>
                <a:ext uri="{FF2B5EF4-FFF2-40B4-BE49-F238E27FC236}">
                  <a16:creationId xmlns:a16="http://schemas.microsoft.com/office/drawing/2014/main" id="{908988F1-86EA-934D-8608-96002381608A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655" y="2453836"/>
              <a:ext cx="107744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51" name="TextBox 294">
              <a:extLst>
                <a:ext uri="{FF2B5EF4-FFF2-40B4-BE49-F238E27FC236}">
                  <a16:creationId xmlns:a16="http://schemas.microsoft.com/office/drawing/2014/main" id="{096E4595-50A9-DA42-AAB1-D4A97E1F3C9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grpSp>
        <p:nvGrpSpPr>
          <p:cNvPr id="30745" name="Group 111">
            <a:extLst>
              <a:ext uri="{FF2B5EF4-FFF2-40B4-BE49-F238E27FC236}">
                <a16:creationId xmlns:a16="http://schemas.microsoft.com/office/drawing/2014/main" id="{409D0DFE-05E0-1A4C-A7D2-8EF8A379D343}"/>
              </a:ext>
            </a:extLst>
          </p:cNvPr>
          <p:cNvGrpSpPr>
            <a:grpSpLocks/>
          </p:cNvGrpSpPr>
          <p:nvPr/>
        </p:nvGrpSpPr>
        <p:grpSpPr bwMode="auto">
          <a:xfrm>
            <a:off x="6019800" y="3849688"/>
            <a:ext cx="247650" cy="309562"/>
            <a:chOff x="4180979" y="2309154"/>
            <a:chExt cx="248763" cy="310033"/>
          </a:xfrm>
        </p:grpSpPr>
        <p:cxnSp>
          <p:nvCxnSpPr>
            <p:cNvPr id="113" name="Straight Connector 112">
              <a:extLst>
                <a:ext uri="{FF2B5EF4-FFF2-40B4-BE49-F238E27FC236}">
                  <a16:creationId xmlns:a16="http://schemas.microsoft.com/office/drawing/2014/main" id="{687574D1-86A3-B447-AB05-C0D9A6FB088B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193736" y="2453836"/>
              <a:ext cx="106841" cy="165351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749" name="TextBox 294">
              <a:extLst>
                <a:ext uri="{FF2B5EF4-FFF2-40B4-BE49-F238E27FC236}">
                  <a16:creationId xmlns:a16="http://schemas.microsoft.com/office/drawing/2014/main" id="{FC59AF53-1E66-094D-AD78-1340D11796D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180979" y="2309154"/>
              <a:ext cx="248763" cy="2462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8</a:t>
              </a:r>
            </a:p>
          </p:txBody>
        </p:sp>
      </p:grpSp>
      <p:sp>
        <p:nvSpPr>
          <p:cNvPr id="118" name="Oval 117">
            <a:extLst>
              <a:ext uri="{FF2B5EF4-FFF2-40B4-BE49-F238E27FC236}">
                <a16:creationId xmlns:a16="http://schemas.microsoft.com/office/drawing/2014/main" id="{A9062573-1E76-0747-A523-2651F3FBF753}"/>
              </a:ext>
            </a:extLst>
          </p:cNvPr>
          <p:cNvSpPr>
            <a:spLocks noChangeAspect="1"/>
          </p:cNvSpPr>
          <p:nvPr/>
        </p:nvSpPr>
        <p:spPr bwMode="auto">
          <a:xfrm>
            <a:off x="3087688" y="1355725"/>
            <a:ext cx="63500" cy="65088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0" name="Oval 119">
            <a:extLst>
              <a:ext uri="{FF2B5EF4-FFF2-40B4-BE49-F238E27FC236}">
                <a16:creationId xmlns:a16="http://schemas.microsoft.com/office/drawing/2014/main" id="{686A970D-85FE-AE4F-8195-F47AC33CABBD}"/>
              </a:ext>
            </a:extLst>
          </p:cNvPr>
          <p:cNvSpPr>
            <a:spLocks noChangeAspect="1"/>
          </p:cNvSpPr>
          <p:nvPr/>
        </p:nvSpPr>
        <p:spPr bwMode="auto">
          <a:xfrm>
            <a:off x="2571751" y="2481263"/>
            <a:ext cx="138113" cy="139700"/>
          </a:xfrm>
          <a:prstGeom prst="ellipse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745" name="Title 1">
            <a:extLst>
              <a:ext uri="{FF2B5EF4-FFF2-40B4-BE49-F238E27FC236}">
                <a16:creationId xmlns:a16="http://schemas.microsoft.com/office/drawing/2014/main" id="{E16E337A-AAB5-954F-B06F-C74656A2FCF9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31746" name="Group 10">
            <a:extLst>
              <a:ext uri="{FF2B5EF4-FFF2-40B4-BE49-F238E27FC236}">
                <a16:creationId xmlns:a16="http://schemas.microsoft.com/office/drawing/2014/main" id="{8CED55CD-D793-3442-ACFA-3917EE11C2C0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31747" name="Group 3">
              <a:extLst>
                <a:ext uri="{FF2B5EF4-FFF2-40B4-BE49-F238E27FC236}">
                  <a16:creationId xmlns:a16="http://schemas.microsoft.com/office/drawing/2014/main" id="{26279069-3408-B24E-8312-C74131D7D2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1831" name="TextBox 472">
                <a:extLst>
                  <a:ext uri="{FF2B5EF4-FFF2-40B4-BE49-F238E27FC236}">
                    <a16:creationId xmlns:a16="http://schemas.microsoft.com/office/drawing/2014/main" id="{339EA00A-D89D-7549-8A57-A814E916029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48" name="Group 15">
              <a:extLst>
                <a:ext uri="{FF2B5EF4-FFF2-40B4-BE49-F238E27FC236}">
                  <a16:creationId xmlns:a16="http://schemas.microsoft.com/office/drawing/2014/main" id="{12735516-187C-0F46-8E6E-14E62DAD8C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825" name="Group 53">
                <a:extLst>
                  <a:ext uri="{FF2B5EF4-FFF2-40B4-BE49-F238E27FC236}">
                    <a16:creationId xmlns:a16="http://schemas.microsoft.com/office/drawing/2014/main" id="{FDE06E48-D900-3349-AB6E-0E6E5CC42D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827" name="TextBox 128">
                  <a:extLst>
                    <a:ext uri="{FF2B5EF4-FFF2-40B4-BE49-F238E27FC236}">
                      <a16:creationId xmlns:a16="http://schemas.microsoft.com/office/drawing/2014/main" id="{537FE190-B5BA-DB42-B867-2FD9DB232B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1749" name="Group 161">
              <a:extLst>
                <a:ext uri="{FF2B5EF4-FFF2-40B4-BE49-F238E27FC236}">
                  <a16:creationId xmlns:a16="http://schemas.microsoft.com/office/drawing/2014/main" id="{D9FF2411-8607-7A44-9119-DCE35D1F83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1819" name="Group 53">
                <a:extLst>
                  <a:ext uri="{FF2B5EF4-FFF2-40B4-BE49-F238E27FC236}">
                    <a16:creationId xmlns:a16="http://schemas.microsoft.com/office/drawing/2014/main" id="{1D2827BA-A5CD-7D49-A7B7-945D99F0AF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1821" name="TextBox 128">
                  <a:extLst>
                    <a:ext uri="{FF2B5EF4-FFF2-40B4-BE49-F238E27FC236}">
                      <a16:creationId xmlns:a16="http://schemas.microsoft.com/office/drawing/2014/main" id="{AA25D2D2-93C1-274D-8048-825BF5AB2EE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1750" name="Group 168962">
              <a:extLst>
                <a:ext uri="{FF2B5EF4-FFF2-40B4-BE49-F238E27FC236}">
                  <a16:creationId xmlns:a16="http://schemas.microsoft.com/office/drawing/2014/main" id="{203BFC38-F567-0340-AEC4-3DEE1843A1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1812" name="Rectangle 104">
                <a:extLst>
                  <a:ext uri="{FF2B5EF4-FFF2-40B4-BE49-F238E27FC236}">
                    <a16:creationId xmlns:a16="http://schemas.microsoft.com/office/drawing/2014/main" id="{92A231A9-4DAD-3241-ABF9-B3C56E9041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1813" name="Rectangle 132">
                <a:extLst>
                  <a:ext uri="{FF2B5EF4-FFF2-40B4-BE49-F238E27FC236}">
                    <a16:creationId xmlns:a16="http://schemas.microsoft.com/office/drawing/2014/main" id="{133E579A-151E-CA4E-BC75-4F7304F69B0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1814" name="Rectangle 136">
                <a:extLst>
                  <a:ext uri="{FF2B5EF4-FFF2-40B4-BE49-F238E27FC236}">
                    <a16:creationId xmlns:a16="http://schemas.microsoft.com/office/drawing/2014/main" id="{5BCA72FB-BF2A-2C4B-9081-05956A72A6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31815" name="Rectangle 147">
                <a:extLst>
                  <a:ext uri="{FF2B5EF4-FFF2-40B4-BE49-F238E27FC236}">
                    <a16:creationId xmlns:a16="http://schemas.microsoft.com/office/drawing/2014/main" id="{6315923E-FFA6-0A45-B7B1-84B7155815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1816" name="Rectangle 147">
                <a:extLst>
                  <a:ext uri="{FF2B5EF4-FFF2-40B4-BE49-F238E27FC236}">
                    <a16:creationId xmlns:a16="http://schemas.microsoft.com/office/drawing/2014/main" id="{40271968-939A-0245-9FB2-45798046E4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751" name="Group 192">
              <a:extLst>
                <a:ext uri="{FF2B5EF4-FFF2-40B4-BE49-F238E27FC236}">
                  <a16:creationId xmlns:a16="http://schemas.microsoft.com/office/drawing/2014/main" id="{EC311516-1C94-C14B-B51B-03EA9869F6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1807" name="Rectangle 104">
                <a:extLst>
                  <a:ext uri="{FF2B5EF4-FFF2-40B4-BE49-F238E27FC236}">
                    <a16:creationId xmlns:a16="http://schemas.microsoft.com/office/drawing/2014/main" id="{FD55EEC1-FADD-9A41-9C0C-30BCD8D5D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1808" name="Rectangle 132">
                <a:extLst>
                  <a:ext uri="{FF2B5EF4-FFF2-40B4-BE49-F238E27FC236}">
                    <a16:creationId xmlns:a16="http://schemas.microsoft.com/office/drawing/2014/main" id="{3A7398B0-19D0-9B46-8EDD-6EB2392DAB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1809" name="Rectangle 136">
                <a:extLst>
                  <a:ext uri="{FF2B5EF4-FFF2-40B4-BE49-F238E27FC236}">
                    <a16:creationId xmlns:a16="http://schemas.microsoft.com/office/drawing/2014/main" id="{E1E51951-1149-B549-B8B5-360E09097E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31810" name="Rectangle 147">
                <a:extLst>
                  <a:ext uri="{FF2B5EF4-FFF2-40B4-BE49-F238E27FC236}">
                    <a16:creationId xmlns:a16="http://schemas.microsoft.com/office/drawing/2014/main" id="{BFCDF0F9-2E00-4542-84DE-5DB9C08BD9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1761" name="TextBox 168963">
              <a:extLst>
                <a:ext uri="{FF2B5EF4-FFF2-40B4-BE49-F238E27FC236}">
                  <a16:creationId xmlns:a16="http://schemas.microsoft.com/office/drawing/2014/main" id="{B2C49863-5C18-9245-97FF-DAE1B209A23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1762" name="TextBox 218">
              <a:extLst>
                <a:ext uri="{FF2B5EF4-FFF2-40B4-BE49-F238E27FC236}">
                  <a16:creationId xmlns:a16="http://schemas.microsoft.com/office/drawing/2014/main" id="{E7124C15-6368-E048-865E-CCF3DB5527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1768" name="Rectangle 147">
              <a:extLst>
                <a:ext uri="{FF2B5EF4-FFF2-40B4-BE49-F238E27FC236}">
                  <a16:creationId xmlns:a16="http://schemas.microsoft.com/office/drawing/2014/main" id="{9A0CE4F7-A797-B149-A025-2B8F16747CC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1769" name="Rectangle 147">
              <a:extLst>
                <a:ext uri="{FF2B5EF4-FFF2-40B4-BE49-F238E27FC236}">
                  <a16:creationId xmlns:a16="http://schemas.microsoft.com/office/drawing/2014/main" id="{CD83BD54-F98C-034E-9085-7D72086D718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grpSp>
          <p:nvGrpSpPr>
            <p:cNvPr id="31770" name="Group 5">
              <a:extLst>
                <a:ext uri="{FF2B5EF4-FFF2-40B4-BE49-F238E27FC236}">
                  <a16:creationId xmlns:a16="http://schemas.microsoft.com/office/drawing/2014/main" id="{7A1EEE33-574D-C644-B4B3-6F1B25BB6E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1771" name="TextBox 77">
              <a:extLst>
                <a:ext uri="{FF2B5EF4-FFF2-40B4-BE49-F238E27FC236}">
                  <a16:creationId xmlns:a16="http://schemas.microsoft.com/office/drawing/2014/main" id="{F0D75ECC-209F-A34E-89A2-5EE62FA11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1772" name="Group 13">
              <a:extLst>
                <a:ext uri="{FF2B5EF4-FFF2-40B4-BE49-F238E27FC236}">
                  <a16:creationId xmlns:a16="http://schemas.microsoft.com/office/drawing/2014/main" id="{9349F88F-5E86-5F4F-BF52-BA30FCCB09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02" name="TextBox 294">
                <a:extLst>
                  <a:ext uri="{FF2B5EF4-FFF2-40B4-BE49-F238E27FC236}">
                    <a16:creationId xmlns:a16="http://schemas.microsoft.com/office/drawing/2014/main" id="{E912B54D-D7F6-5645-8DAF-E25BD427E0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3" name="Group 84">
              <a:extLst>
                <a:ext uri="{FF2B5EF4-FFF2-40B4-BE49-F238E27FC236}">
                  <a16:creationId xmlns:a16="http://schemas.microsoft.com/office/drawing/2014/main" id="{F3360EE3-B5E6-6B49-A9C7-AB4936AE8C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800" name="TextBox 294">
                <a:extLst>
                  <a:ext uri="{FF2B5EF4-FFF2-40B4-BE49-F238E27FC236}">
                    <a16:creationId xmlns:a16="http://schemas.microsoft.com/office/drawing/2014/main" id="{EC7CF8D9-1136-BC46-BB1E-9DE89D374A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4" name="Group 87">
              <a:extLst>
                <a:ext uri="{FF2B5EF4-FFF2-40B4-BE49-F238E27FC236}">
                  <a16:creationId xmlns:a16="http://schemas.microsoft.com/office/drawing/2014/main" id="{8AD78D3D-B969-7548-A2BD-7F191DD7AB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98" name="TextBox 294">
                <a:extLst>
                  <a:ext uri="{FF2B5EF4-FFF2-40B4-BE49-F238E27FC236}">
                    <a16:creationId xmlns:a16="http://schemas.microsoft.com/office/drawing/2014/main" id="{4CD2128F-B7E2-3E4E-9181-CD72A1AC1B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5" name="Group 90">
              <a:extLst>
                <a:ext uri="{FF2B5EF4-FFF2-40B4-BE49-F238E27FC236}">
                  <a16:creationId xmlns:a16="http://schemas.microsoft.com/office/drawing/2014/main" id="{26C08EC0-FADF-014F-9FF5-F57B3590BB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96" name="TextBox 294">
                <a:extLst>
                  <a:ext uri="{FF2B5EF4-FFF2-40B4-BE49-F238E27FC236}">
                    <a16:creationId xmlns:a16="http://schemas.microsoft.com/office/drawing/2014/main" id="{7849643A-DBC1-D44F-B246-EF75B640A3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6" name="Group 93">
              <a:extLst>
                <a:ext uri="{FF2B5EF4-FFF2-40B4-BE49-F238E27FC236}">
                  <a16:creationId xmlns:a16="http://schemas.microsoft.com/office/drawing/2014/main" id="{50CD843D-D3DF-7F4C-9EF5-83E4F39CF8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94" name="TextBox 294">
                <a:extLst>
                  <a:ext uri="{FF2B5EF4-FFF2-40B4-BE49-F238E27FC236}">
                    <a16:creationId xmlns:a16="http://schemas.microsoft.com/office/drawing/2014/main" id="{F1A6A8EF-0231-5242-A9D0-F8C701A3B8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7" name="Group 96">
              <a:extLst>
                <a:ext uri="{FF2B5EF4-FFF2-40B4-BE49-F238E27FC236}">
                  <a16:creationId xmlns:a16="http://schemas.microsoft.com/office/drawing/2014/main" id="{01B891DF-2CCA-DF4F-A27B-97C972949B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92" name="TextBox 294">
                <a:extLst>
                  <a:ext uri="{FF2B5EF4-FFF2-40B4-BE49-F238E27FC236}">
                    <a16:creationId xmlns:a16="http://schemas.microsoft.com/office/drawing/2014/main" id="{24A79B14-6BBC-A642-9A92-CDEA60EDED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8" name="Group 105">
              <a:extLst>
                <a:ext uri="{FF2B5EF4-FFF2-40B4-BE49-F238E27FC236}">
                  <a16:creationId xmlns:a16="http://schemas.microsoft.com/office/drawing/2014/main" id="{0F974370-83FB-AC4D-BA1B-16CBD19EEB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90" name="TextBox 294">
                <a:extLst>
                  <a:ext uri="{FF2B5EF4-FFF2-40B4-BE49-F238E27FC236}">
                    <a16:creationId xmlns:a16="http://schemas.microsoft.com/office/drawing/2014/main" id="{7380DE4D-4A49-694F-BC67-E8377250B8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79" name="Group 108">
              <a:extLst>
                <a:ext uri="{FF2B5EF4-FFF2-40B4-BE49-F238E27FC236}">
                  <a16:creationId xmlns:a16="http://schemas.microsoft.com/office/drawing/2014/main" id="{A02C6808-3F22-1E46-BAA7-FF34A00E23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88" name="TextBox 294">
                <a:extLst>
                  <a:ext uri="{FF2B5EF4-FFF2-40B4-BE49-F238E27FC236}">
                    <a16:creationId xmlns:a16="http://schemas.microsoft.com/office/drawing/2014/main" id="{AED07EDF-D0A6-EE49-AEDC-057D3A5E6E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1780" name="Group 111">
              <a:extLst>
                <a:ext uri="{FF2B5EF4-FFF2-40B4-BE49-F238E27FC236}">
                  <a16:creationId xmlns:a16="http://schemas.microsoft.com/office/drawing/2014/main" id="{60485E44-79EF-1943-ADD9-9F5F9D884C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1786" name="TextBox 294">
                <a:extLst>
                  <a:ext uri="{FF2B5EF4-FFF2-40B4-BE49-F238E27FC236}">
                    <a16:creationId xmlns:a16="http://schemas.microsoft.com/office/drawing/2014/main" id="{3918D575-D859-F346-A579-6CACD9B398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2" name="Shape 42">
            <a:extLst>
              <a:ext uri="{FF2B5EF4-FFF2-40B4-BE49-F238E27FC236}">
                <a16:creationId xmlns:a16="http://schemas.microsoft.com/office/drawing/2014/main" id="{E2BB1F05-D5EB-954F-B724-568A7F42E1FB}"/>
              </a:ext>
            </a:extLst>
          </p:cNvPr>
          <p:cNvSpPr txBox="1">
            <a:spLocks noGrp="1"/>
          </p:cNvSpPr>
          <p:nvPr>
            <p:ph type="ctrTitle"/>
          </p:nvPr>
        </p:nvSpPr>
        <p:spPr>
          <a:xfrm>
            <a:off x="1393825" y="1095376"/>
            <a:ext cx="8370888" cy="4295775"/>
          </a:xfrm>
        </p:spPr>
        <p:txBody>
          <a:bodyPr vert="horz" wrap="square" lIns="91425" tIns="45700" rIns="91425" bIns="45700" numCol="1" anchor="ctr" anchorCtr="0" compatLnSpc="1">
            <a:prstTxWarp prst="textNoShape">
              <a:avLst/>
            </a:prstTxWarp>
            <a:noAutofit/>
          </a:bodyPr>
          <a:lstStyle/>
          <a:p>
            <a:pPr>
              <a:buClr>
                <a:schemeClr val="dk2"/>
              </a:buClr>
              <a:buSzPct val="25000"/>
              <a:buFont typeface="Times New Roman"/>
              <a:buNone/>
              <a:defRPr/>
            </a:pPr>
            <a:r>
              <a:rPr lang="en-US" b="1" dirty="0">
                <a:solidFill>
                  <a:srgbClr val="000000"/>
                </a:solidFill>
                <a:latin typeface="+mn-lt"/>
              </a:rPr>
              <a:t>Arithmetic Logic Unit </a:t>
            </a:r>
            <a:br>
              <a:rPr lang="en-US" b="1" dirty="0">
                <a:solidFill>
                  <a:srgbClr val="000000"/>
                </a:solidFill>
                <a:latin typeface="+mn-lt"/>
              </a:rPr>
            </a:br>
            <a:r>
              <a:rPr lang="en-US" b="1" dirty="0">
                <a:solidFill>
                  <a:srgbClr val="000000"/>
                </a:solidFill>
                <a:latin typeface="+mn-lt"/>
              </a:rPr>
              <a:t>&amp;</a:t>
            </a:r>
            <a:br>
              <a:rPr lang="en-US" b="1" dirty="0">
                <a:solidFill>
                  <a:srgbClr val="000000"/>
                </a:solidFill>
                <a:latin typeface="+mn-lt"/>
              </a:rPr>
            </a:br>
            <a:r>
              <a:rPr lang="en-US" b="1" dirty="0">
                <a:solidFill>
                  <a:srgbClr val="000000"/>
                </a:solidFill>
                <a:latin typeface="+mn-lt"/>
              </a:rPr>
              <a:t>Program Counter</a:t>
            </a:r>
          </a:p>
        </p:txBody>
      </p:sp>
      <p:sp>
        <p:nvSpPr>
          <p:cNvPr id="6146" name="Text Box 5">
            <a:extLst>
              <a:ext uri="{FF2B5EF4-FFF2-40B4-BE49-F238E27FC236}">
                <a16:creationId xmlns:a16="http://schemas.microsoft.com/office/drawing/2014/main" id="{E65D4E99-4989-4047-A2F2-6B280D673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48400" y="5942014"/>
            <a:ext cx="3810000" cy="9159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800" i="1" dirty="0" err="1"/>
              <a:t>CprE</a:t>
            </a:r>
            <a:r>
              <a:rPr lang="en-US" altLang="en-US" sz="1800" i="1" dirty="0"/>
              <a:t> 2810: Digital Logic</a:t>
            </a:r>
          </a:p>
          <a:p>
            <a:pPr eaLnBrk="1" hangingPunct="1"/>
            <a:r>
              <a:rPr lang="en-US" altLang="en-US" sz="1800" i="1" dirty="0"/>
              <a:t>Iowa State University, Ames, IA</a:t>
            </a:r>
          </a:p>
          <a:p>
            <a:pPr eaLnBrk="1" hangingPunct="1"/>
            <a:r>
              <a:rPr lang="en-US" altLang="en-US" sz="1800" i="1" dirty="0"/>
              <a:t>Copyright © Alexander Stoytchev</a:t>
            </a:r>
          </a:p>
        </p:txBody>
      </p:sp>
    </p:spTree>
  </p:cSld>
  <p:clrMapOvr>
    <a:masterClrMapping/>
  </p:clrMapOvr>
  <p:transition/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2769" name="Title 1">
            <a:extLst>
              <a:ext uri="{FF2B5EF4-FFF2-40B4-BE49-F238E27FC236}">
                <a16:creationId xmlns:a16="http://schemas.microsoft.com/office/drawing/2014/main" id="{244C63F6-1626-5B4B-973C-C38A733AD7E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</a:t>
            </a:r>
          </a:p>
        </p:txBody>
      </p:sp>
      <p:grpSp>
        <p:nvGrpSpPr>
          <p:cNvPr id="32770" name="Group 10">
            <a:extLst>
              <a:ext uri="{FF2B5EF4-FFF2-40B4-BE49-F238E27FC236}">
                <a16:creationId xmlns:a16="http://schemas.microsoft.com/office/drawing/2014/main" id="{E9803DC1-BC32-4248-9ADD-EF00DD966D59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32771" name="Group 3">
              <a:extLst>
                <a:ext uri="{FF2B5EF4-FFF2-40B4-BE49-F238E27FC236}">
                  <a16:creationId xmlns:a16="http://schemas.microsoft.com/office/drawing/2014/main" id="{056B61AD-ECF9-304C-8F36-59D85F25F7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2870" name="TextBox 472">
                <a:extLst>
                  <a:ext uri="{FF2B5EF4-FFF2-40B4-BE49-F238E27FC236}">
                    <a16:creationId xmlns:a16="http://schemas.microsoft.com/office/drawing/2014/main" id="{F2A217D6-71B6-C140-B530-C717B399B3B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772" name="Group 15">
              <a:extLst>
                <a:ext uri="{FF2B5EF4-FFF2-40B4-BE49-F238E27FC236}">
                  <a16:creationId xmlns:a16="http://schemas.microsoft.com/office/drawing/2014/main" id="{1685D278-E801-774E-8980-D6AC1B375EC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864" name="Group 53">
                <a:extLst>
                  <a:ext uri="{FF2B5EF4-FFF2-40B4-BE49-F238E27FC236}">
                    <a16:creationId xmlns:a16="http://schemas.microsoft.com/office/drawing/2014/main" id="{D1F5C8AE-E3FD-FF4F-8025-DF6ECFFBE9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866" name="TextBox 128">
                  <a:extLst>
                    <a:ext uri="{FF2B5EF4-FFF2-40B4-BE49-F238E27FC236}">
                      <a16:creationId xmlns:a16="http://schemas.microsoft.com/office/drawing/2014/main" id="{4AF9B0ED-0539-AD4D-A662-7F6E877793E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2773" name="Group 161">
              <a:extLst>
                <a:ext uri="{FF2B5EF4-FFF2-40B4-BE49-F238E27FC236}">
                  <a16:creationId xmlns:a16="http://schemas.microsoft.com/office/drawing/2014/main" id="{168A4E62-9CCA-004D-B319-9D2CA3A9AE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2858" name="Group 53">
                <a:extLst>
                  <a:ext uri="{FF2B5EF4-FFF2-40B4-BE49-F238E27FC236}">
                    <a16:creationId xmlns:a16="http://schemas.microsoft.com/office/drawing/2014/main" id="{776A860D-8F28-5342-9DF3-C1508CFEA5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2860" name="TextBox 128">
                  <a:extLst>
                    <a:ext uri="{FF2B5EF4-FFF2-40B4-BE49-F238E27FC236}">
                      <a16:creationId xmlns:a16="http://schemas.microsoft.com/office/drawing/2014/main" id="{46154795-91FE-3248-B8E9-E9611BEFCB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2774" name="Group 182">
              <a:extLst>
                <a:ext uri="{FF2B5EF4-FFF2-40B4-BE49-F238E27FC236}">
                  <a16:creationId xmlns:a16="http://schemas.microsoft.com/office/drawing/2014/main" id="{B2D82269-6892-DD44-A0BA-69523BECA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2855" name="Rectangle 104">
                <a:extLst>
                  <a:ext uri="{FF2B5EF4-FFF2-40B4-BE49-F238E27FC236}">
                    <a16:creationId xmlns:a16="http://schemas.microsoft.com/office/drawing/2014/main" id="{5D5524DA-80CC-6043-B214-212169DAEC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2856" name="Rectangle 132">
                <a:extLst>
                  <a:ext uri="{FF2B5EF4-FFF2-40B4-BE49-F238E27FC236}">
                    <a16:creationId xmlns:a16="http://schemas.microsoft.com/office/drawing/2014/main" id="{7CA91D37-625D-2942-A807-F0B9EBDED9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2775" name="Group 168962">
              <a:extLst>
                <a:ext uri="{FF2B5EF4-FFF2-40B4-BE49-F238E27FC236}">
                  <a16:creationId xmlns:a16="http://schemas.microsoft.com/office/drawing/2014/main" id="{31131F21-54F5-924F-A513-4FF96E19F9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2849" name="Rectangle 104">
                <a:extLst>
                  <a:ext uri="{FF2B5EF4-FFF2-40B4-BE49-F238E27FC236}">
                    <a16:creationId xmlns:a16="http://schemas.microsoft.com/office/drawing/2014/main" id="{F90BF03A-4B88-DC44-89CA-A752EE11F3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2850" name="Rectangle 132">
                <a:extLst>
                  <a:ext uri="{FF2B5EF4-FFF2-40B4-BE49-F238E27FC236}">
                    <a16:creationId xmlns:a16="http://schemas.microsoft.com/office/drawing/2014/main" id="{0B25DE3C-87E9-FA41-A21D-CAEC7387B6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2851" name="Rectangle 136">
                <a:extLst>
                  <a:ext uri="{FF2B5EF4-FFF2-40B4-BE49-F238E27FC236}">
                    <a16:creationId xmlns:a16="http://schemas.microsoft.com/office/drawing/2014/main" id="{ACD18003-5F3D-B44F-AE1B-47348474C9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32852" name="Rectangle 147">
                <a:extLst>
                  <a:ext uri="{FF2B5EF4-FFF2-40B4-BE49-F238E27FC236}">
                    <a16:creationId xmlns:a16="http://schemas.microsoft.com/office/drawing/2014/main" id="{27B6AF9F-33F4-D540-95E6-6F75FF3DB2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2853" name="Rectangle 147">
                <a:extLst>
                  <a:ext uri="{FF2B5EF4-FFF2-40B4-BE49-F238E27FC236}">
                    <a16:creationId xmlns:a16="http://schemas.microsoft.com/office/drawing/2014/main" id="{C70274F8-5C78-AA4A-90C3-20E0170AF1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776" name="Group 192">
              <a:extLst>
                <a:ext uri="{FF2B5EF4-FFF2-40B4-BE49-F238E27FC236}">
                  <a16:creationId xmlns:a16="http://schemas.microsoft.com/office/drawing/2014/main" id="{EE8EE1D4-006E-4F43-92F7-709D9C4007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2844" name="Rectangle 104">
                <a:extLst>
                  <a:ext uri="{FF2B5EF4-FFF2-40B4-BE49-F238E27FC236}">
                    <a16:creationId xmlns:a16="http://schemas.microsoft.com/office/drawing/2014/main" id="{6C02CF4C-F554-8C43-92B4-1CBD7D1A94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2845" name="Rectangle 132">
                <a:extLst>
                  <a:ext uri="{FF2B5EF4-FFF2-40B4-BE49-F238E27FC236}">
                    <a16:creationId xmlns:a16="http://schemas.microsoft.com/office/drawing/2014/main" id="{1811ED12-6A30-5B48-8456-C918943389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2846" name="Rectangle 136">
                <a:extLst>
                  <a:ext uri="{FF2B5EF4-FFF2-40B4-BE49-F238E27FC236}">
                    <a16:creationId xmlns:a16="http://schemas.microsoft.com/office/drawing/2014/main" id="{EE3ACE57-14EF-4B4F-B998-FD303DE2E1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32847" name="Rectangle 147">
                <a:extLst>
                  <a:ext uri="{FF2B5EF4-FFF2-40B4-BE49-F238E27FC236}">
                    <a16:creationId xmlns:a16="http://schemas.microsoft.com/office/drawing/2014/main" id="{99D2FF41-C0F9-1D44-98D5-110B549FEC2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786" name="TextBox 168963">
              <a:extLst>
                <a:ext uri="{FF2B5EF4-FFF2-40B4-BE49-F238E27FC236}">
                  <a16:creationId xmlns:a16="http://schemas.microsoft.com/office/drawing/2014/main" id="{F22281EE-FC3D-6743-8FE5-356C3F8597C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2787" name="TextBox 218">
              <a:extLst>
                <a:ext uri="{FF2B5EF4-FFF2-40B4-BE49-F238E27FC236}">
                  <a16:creationId xmlns:a16="http://schemas.microsoft.com/office/drawing/2014/main" id="{6330A734-DA29-1141-B5C5-DDDEEE12141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2794" name="Rectangle 147">
              <a:extLst>
                <a:ext uri="{FF2B5EF4-FFF2-40B4-BE49-F238E27FC236}">
                  <a16:creationId xmlns:a16="http://schemas.microsoft.com/office/drawing/2014/main" id="{62C6E587-08B0-E24A-8AB2-1DDCB914EAA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2795" name="Rectangle 147">
              <a:extLst>
                <a:ext uri="{FF2B5EF4-FFF2-40B4-BE49-F238E27FC236}">
                  <a16:creationId xmlns:a16="http://schemas.microsoft.com/office/drawing/2014/main" id="{C228CA88-7602-7A4F-8AF8-958E04CBE2A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2796" name="Rectangle 147">
              <a:extLst>
                <a:ext uri="{FF2B5EF4-FFF2-40B4-BE49-F238E27FC236}">
                  <a16:creationId xmlns:a16="http://schemas.microsoft.com/office/drawing/2014/main" id="{C9664B44-EEA5-8A4C-9239-954CB1DE02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2798" name="Rectangle 147">
              <a:extLst>
                <a:ext uri="{FF2B5EF4-FFF2-40B4-BE49-F238E27FC236}">
                  <a16:creationId xmlns:a16="http://schemas.microsoft.com/office/drawing/2014/main" id="{A67F4236-9B8F-4948-A388-489A59A30A2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2800" name="Group 5">
              <a:extLst>
                <a:ext uri="{FF2B5EF4-FFF2-40B4-BE49-F238E27FC236}">
                  <a16:creationId xmlns:a16="http://schemas.microsoft.com/office/drawing/2014/main" id="{8838F628-8F09-9945-AEAE-44EC8A27AA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2801" name="TextBox 77">
              <a:extLst>
                <a:ext uri="{FF2B5EF4-FFF2-40B4-BE49-F238E27FC236}">
                  <a16:creationId xmlns:a16="http://schemas.microsoft.com/office/drawing/2014/main" id="{148B2263-59FC-034B-8522-06F371E9654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2802" name="Group 13">
              <a:extLst>
                <a:ext uri="{FF2B5EF4-FFF2-40B4-BE49-F238E27FC236}">
                  <a16:creationId xmlns:a16="http://schemas.microsoft.com/office/drawing/2014/main" id="{514D399C-FF0C-2843-8A77-CE1794CC4A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39" name="TextBox 294">
                <a:extLst>
                  <a:ext uri="{FF2B5EF4-FFF2-40B4-BE49-F238E27FC236}">
                    <a16:creationId xmlns:a16="http://schemas.microsoft.com/office/drawing/2014/main" id="{F55A63E9-A687-4547-A883-B3F18AB5A0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3" name="Group 84">
              <a:extLst>
                <a:ext uri="{FF2B5EF4-FFF2-40B4-BE49-F238E27FC236}">
                  <a16:creationId xmlns:a16="http://schemas.microsoft.com/office/drawing/2014/main" id="{C4A57B4A-CCBF-1D48-8235-A2950C7198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37" name="TextBox 294">
                <a:extLst>
                  <a:ext uri="{FF2B5EF4-FFF2-40B4-BE49-F238E27FC236}">
                    <a16:creationId xmlns:a16="http://schemas.microsoft.com/office/drawing/2014/main" id="{4F0048A9-FE56-BB48-9BF0-DE0B923395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4" name="Group 87">
              <a:extLst>
                <a:ext uri="{FF2B5EF4-FFF2-40B4-BE49-F238E27FC236}">
                  <a16:creationId xmlns:a16="http://schemas.microsoft.com/office/drawing/2014/main" id="{B5FFBD08-E62D-4D47-A6D9-A92AB2DE5A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35" name="TextBox 294">
                <a:extLst>
                  <a:ext uri="{FF2B5EF4-FFF2-40B4-BE49-F238E27FC236}">
                    <a16:creationId xmlns:a16="http://schemas.microsoft.com/office/drawing/2014/main" id="{0663EABD-420F-FE4B-84D3-0BD78E7615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5" name="Group 90">
              <a:extLst>
                <a:ext uri="{FF2B5EF4-FFF2-40B4-BE49-F238E27FC236}">
                  <a16:creationId xmlns:a16="http://schemas.microsoft.com/office/drawing/2014/main" id="{39DC540F-E510-0248-AB04-E10A989F28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33" name="TextBox 294">
                <a:extLst>
                  <a:ext uri="{FF2B5EF4-FFF2-40B4-BE49-F238E27FC236}">
                    <a16:creationId xmlns:a16="http://schemas.microsoft.com/office/drawing/2014/main" id="{41CC48E3-D0DB-F74A-B515-074CDA5265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6" name="Group 93">
              <a:extLst>
                <a:ext uri="{FF2B5EF4-FFF2-40B4-BE49-F238E27FC236}">
                  <a16:creationId xmlns:a16="http://schemas.microsoft.com/office/drawing/2014/main" id="{CC4E4BF8-542A-2D48-8D7E-88F20599BD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31" name="TextBox 294">
                <a:extLst>
                  <a:ext uri="{FF2B5EF4-FFF2-40B4-BE49-F238E27FC236}">
                    <a16:creationId xmlns:a16="http://schemas.microsoft.com/office/drawing/2014/main" id="{08183879-7B5D-7B47-8B58-88CE9D7279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7" name="Group 96">
              <a:extLst>
                <a:ext uri="{FF2B5EF4-FFF2-40B4-BE49-F238E27FC236}">
                  <a16:creationId xmlns:a16="http://schemas.microsoft.com/office/drawing/2014/main" id="{F2825374-B0FF-874B-A7BA-A19591A2D2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29" name="TextBox 294">
                <a:extLst>
                  <a:ext uri="{FF2B5EF4-FFF2-40B4-BE49-F238E27FC236}">
                    <a16:creationId xmlns:a16="http://schemas.microsoft.com/office/drawing/2014/main" id="{311B8A4F-10C0-0046-8EAA-31A9021A7A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8" name="Group 99">
              <a:extLst>
                <a:ext uri="{FF2B5EF4-FFF2-40B4-BE49-F238E27FC236}">
                  <a16:creationId xmlns:a16="http://schemas.microsoft.com/office/drawing/2014/main" id="{95023DC0-D118-4F49-8625-4D193BC21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27" name="TextBox 294">
                <a:extLst>
                  <a:ext uri="{FF2B5EF4-FFF2-40B4-BE49-F238E27FC236}">
                    <a16:creationId xmlns:a16="http://schemas.microsoft.com/office/drawing/2014/main" id="{2A8AB80B-8143-5D45-8E99-097E5078C3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09" name="Group 102">
              <a:extLst>
                <a:ext uri="{FF2B5EF4-FFF2-40B4-BE49-F238E27FC236}">
                  <a16:creationId xmlns:a16="http://schemas.microsoft.com/office/drawing/2014/main" id="{F54F6CA0-4CC7-F345-8078-C35FE59E1A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25" name="TextBox 294">
                <a:extLst>
                  <a:ext uri="{FF2B5EF4-FFF2-40B4-BE49-F238E27FC236}">
                    <a16:creationId xmlns:a16="http://schemas.microsoft.com/office/drawing/2014/main" id="{1782A19F-D487-9841-AC60-ED327A4BF5F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10" name="Group 105">
              <a:extLst>
                <a:ext uri="{FF2B5EF4-FFF2-40B4-BE49-F238E27FC236}">
                  <a16:creationId xmlns:a16="http://schemas.microsoft.com/office/drawing/2014/main" id="{06FA4264-E141-DB4F-B370-8F7B2BC9D3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23" name="TextBox 294">
                <a:extLst>
                  <a:ext uri="{FF2B5EF4-FFF2-40B4-BE49-F238E27FC236}">
                    <a16:creationId xmlns:a16="http://schemas.microsoft.com/office/drawing/2014/main" id="{1FEEB048-F313-744A-92D3-F5DAF19292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11" name="Group 108">
              <a:extLst>
                <a:ext uri="{FF2B5EF4-FFF2-40B4-BE49-F238E27FC236}">
                  <a16:creationId xmlns:a16="http://schemas.microsoft.com/office/drawing/2014/main" id="{D7D292C4-014B-AB4E-9692-CB58FEE492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21" name="TextBox 294">
                <a:extLst>
                  <a:ext uri="{FF2B5EF4-FFF2-40B4-BE49-F238E27FC236}">
                    <a16:creationId xmlns:a16="http://schemas.microsoft.com/office/drawing/2014/main" id="{0A84EA51-638F-EE42-9584-F30E1255A6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2812" name="Group 111">
              <a:extLst>
                <a:ext uri="{FF2B5EF4-FFF2-40B4-BE49-F238E27FC236}">
                  <a16:creationId xmlns:a16="http://schemas.microsoft.com/office/drawing/2014/main" id="{65A61285-D5D5-2E4A-A6BD-3399AA6270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2819" name="TextBox 294">
                <a:extLst>
                  <a:ext uri="{FF2B5EF4-FFF2-40B4-BE49-F238E27FC236}">
                    <a16:creationId xmlns:a16="http://schemas.microsoft.com/office/drawing/2014/main" id="{A4B5DA42-9D52-A741-BFFC-706AFCA1E2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3" name="Title 1">
            <a:extLst>
              <a:ext uri="{FF2B5EF4-FFF2-40B4-BE49-F238E27FC236}">
                <a16:creationId xmlns:a16="http://schemas.microsoft.com/office/drawing/2014/main" id="{B2CE6A0E-4FA8-AC4A-BEFB-E5672805AAF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Title 1">
            <a:extLst>
              <a:ext uri="{FF2B5EF4-FFF2-40B4-BE49-F238E27FC236}">
                <a16:creationId xmlns:a16="http://schemas.microsoft.com/office/drawing/2014/main" id="{F5DDF7D8-1A70-8346-9450-25C13A4F1B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dirty="0">
                <a:solidFill>
                  <a:srgbClr val="000000"/>
                </a:solidFill>
                <a:latin typeface="+mj-lt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SHIFTL</a:t>
            </a:r>
          </a:p>
        </p:txBody>
      </p:sp>
      <p:grpSp>
        <p:nvGrpSpPr>
          <p:cNvPr id="34818" name="Group 12">
            <a:extLst>
              <a:ext uri="{FF2B5EF4-FFF2-40B4-BE49-F238E27FC236}">
                <a16:creationId xmlns:a16="http://schemas.microsoft.com/office/drawing/2014/main" id="{64CC4CF3-A22D-4E48-9A7F-C500B45EBC2B}"/>
              </a:ext>
            </a:extLst>
          </p:cNvPr>
          <p:cNvGrpSpPr>
            <a:grpSpLocks/>
          </p:cNvGrpSpPr>
          <p:nvPr/>
        </p:nvGrpSpPr>
        <p:grpSpPr bwMode="auto">
          <a:xfrm>
            <a:off x="1166814" y="727076"/>
            <a:ext cx="8728075" cy="5872163"/>
            <a:chOff x="252984" y="727666"/>
            <a:chExt cx="8727820" cy="5871572"/>
          </a:xfrm>
        </p:grpSpPr>
        <p:grpSp>
          <p:nvGrpSpPr>
            <p:cNvPr id="34819" name="Group 3">
              <a:extLst>
                <a:ext uri="{FF2B5EF4-FFF2-40B4-BE49-F238E27FC236}">
                  <a16:creationId xmlns:a16="http://schemas.microsoft.com/office/drawing/2014/main" id="{268D43CA-55E2-D842-91AD-450DF366C5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845" y="1676520"/>
                <a:ext cx="1096853" cy="46829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4922" name="TextBox 472">
                <a:extLst>
                  <a:ext uri="{FF2B5EF4-FFF2-40B4-BE49-F238E27FC236}">
                    <a16:creationId xmlns:a16="http://schemas.microsoft.com/office/drawing/2014/main" id="{DF3DC6B6-B56C-B848-982C-D6CA2F735E1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42" y="169082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767" y="215591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820" name="Group 15">
              <a:extLst>
                <a:ext uri="{FF2B5EF4-FFF2-40B4-BE49-F238E27FC236}">
                  <a16:creationId xmlns:a16="http://schemas.microsoft.com/office/drawing/2014/main" id="{33043B46-F402-F14C-A37F-25404D646C9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527" y="2992038"/>
                <a:ext cx="24653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916" name="Group 53">
                <a:extLst>
                  <a:ext uri="{FF2B5EF4-FFF2-40B4-BE49-F238E27FC236}">
                    <a16:creationId xmlns:a16="http://schemas.microsoft.com/office/drawing/2014/main" id="{55EBD33A-F71B-0543-AA03-2F14C1C89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3099" y="4272945"/>
                  <a:ext cx="731808" cy="306356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918" name="TextBox 128">
                  <a:extLst>
                    <a:ext uri="{FF2B5EF4-FFF2-40B4-BE49-F238E27FC236}">
                      <a16:creationId xmlns:a16="http://schemas.microsoft.com/office/drawing/2014/main" id="{3303E1D9-2EF6-AD47-9E7C-E0D23133E3D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761" y="4264999"/>
                  <a:ext cx="292070" cy="16191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936" y="4426917"/>
                  <a:ext cx="295245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4821" name="Group 161">
              <a:extLst>
                <a:ext uri="{FF2B5EF4-FFF2-40B4-BE49-F238E27FC236}">
                  <a16:creationId xmlns:a16="http://schemas.microsoft.com/office/drawing/2014/main" id="{885CDE34-C7A1-C845-A67D-2FB2CCFBA4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398" y="3002856"/>
                <a:ext cx="24462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4910" name="Group 53">
                <a:extLst>
                  <a:ext uri="{FF2B5EF4-FFF2-40B4-BE49-F238E27FC236}">
                    <a16:creationId xmlns:a16="http://schemas.microsoft.com/office/drawing/2014/main" id="{DDA5E244-F00F-F14E-A165-F297CCA4EA7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827" y="4279794"/>
                  <a:ext cx="731808" cy="292070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4912" name="TextBox 128">
                  <a:extLst>
                    <a:ext uri="{FF2B5EF4-FFF2-40B4-BE49-F238E27FC236}">
                      <a16:creationId xmlns:a16="http://schemas.microsoft.com/office/drawing/2014/main" id="{972F3AC7-771B-FA42-991E-1C76744F67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32" y="4264705"/>
                  <a:ext cx="277785" cy="16191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807" y="4426623"/>
                  <a:ext cx="2809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4822" name="Group 182">
              <a:extLst>
                <a:ext uri="{FF2B5EF4-FFF2-40B4-BE49-F238E27FC236}">
                  <a16:creationId xmlns:a16="http://schemas.microsoft.com/office/drawing/2014/main" id="{22021DD7-1968-F042-B558-3299A7E791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4907" name="Rectangle 104">
                <a:extLst>
                  <a:ext uri="{FF2B5EF4-FFF2-40B4-BE49-F238E27FC236}">
                    <a16:creationId xmlns:a16="http://schemas.microsoft.com/office/drawing/2014/main" id="{58CE2944-D86B-6540-BE1A-02192ACA9B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4908" name="Rectangle 132">
                <a:extLst>
                  <a:ext uri="{FF2B5EF4-FFF2-40B4-BE49-F238E27FC236}">
                    <a16:creationId xmlns:a16="http://schemas.microsoft.com/office/drawing/2014/main" id="{455FD707-DD11-8E45-ABB5-6DD2EA3008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4823" name="Group 168962">
              <a:extLst>
                <a:ext uri="{FF2B5EF4-FFF2-40B4-BE49-F238E27FC236}">
                  <a16:creationId xmlns:a16="http://schemas.microsoft.com/office/drawing/2014/main" id="{6CCFBC78-DD3D-E64B-80F0-8551E236F1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4901" name="Rectangle 104">
                <a:extLst>
                  <a:ext uri="{FF2B5EF4-FFF2-40B4-BE49-F238E27FC236}">
                    <a16:creationId xmlns:a16="http://schemas.microsoft.com/office/drawing/2014/main" id="{C596FE48-F874-D144-95DD-6FDE42A4B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4902" name="Rectangle 132">
                <a:extLst>
                  <a:ext uri="{FF2B5EF4-FFF2-40B4-BE49-F238E27FC236}">
                    <a16:creationId xmlns:a16="http://schemas.microsoft.com/office/drawing/2014/main" id="{4D7C9F23-FB06-984D-938D-E539580B2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4903" name="Rectangle 136">
                <a:extLst>
                  <a:ext uri="{FF2B5EF4-FFF2-40B4-BE49-F238E27FC236}">
                    <a16:creationId xmlns:a16="http://schemas.microsoft.com/office/drawing/2014/main" id="{72087E96-3D35-0348-8DB9-42BA0AA75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add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sub</a:t>
                </a:r>
                <a:endParaRPr lang="en-US" altLang="en-US" sz="2000"/>
              </a:p>
            </p:txBody>
          </p:sp>
          <p:sp>
            <p:nvSpPr>
              <p:cNvPr id="34904" name="Rectangle 147">
                <a:extLst>
                  <a:ext uri="{FF2B5EF4-FFF2-40B4-BE49-F238E27FC236}">
                    <a16:creationId xmlns:a16="http://schemas.microsoft.com/office/drawing/2014/main" id="{06067231-C6C7-2243-AB97-D02116DBA5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4905" name="Rectangle 147">
                <a:extLst>
                  <a:ext uri="{FF2B5EF4-FFF2-40B4-BE49-F238E27FC236}">
                    <a16:creationId xmlns:a16="http://schemas.microsoft.com/office/drawing/2014/main" id="{96C1FE64-5794-604F-914D-AE0B494D2A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724" y="3511529"/>
                <a:ext cx="334953" cy="0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4824" name="Group 192">
              <a:extLst>
                <a:ext uri="{FF2B5EF4-FFF2-40B4-BE49-F238E27FC236}">
                  <a16:creationId xmlns:a16="http://schemas.microsoft.com/office/drawing/2014/main" id="{D2313AB6-8E12-A645-89F8-9262222A34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4896" name="Rectangle 104">
                <a:extLst>
                  <a:ext uri="{FF2B5EF4-FFF2-40B4-BE49-F238E27FC236}">
                    <a16:creationId xmlns:a16="http://schemas.microsoft.com/office/drawing/2014/main" id="{D3A0E776-FF74-474F-9799-369CA212F9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4897" name="Rectangle 132">
                <a:extLst>
                  <a:ext uri="{FF2B5EF4-FFF2-40B4-BE49-F238E27FC236}">
                    <a16:creationId xmlns:a16="http://schemas.microsoft.com/office/drawing/2014/main" id="{E73A41CD-E8D5-D448-8DD3-18298EC41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4898" name="Rectangle 136">
                <a:extLst>
                  <a:ext uri="{FF2B5EF4-FFF2-40B4-BE49-F238E27FC236}">
                    <a16:creationId xmlns:a16="http://schemas.microsoft.com/office/drawing/2014/main" id="{09F1DABE-D844-4C47-8B59-579F47D8E4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L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R</a:t>
                </a:r>
                <a:endParaRPr lang="en-US" altLang="en-US" sz="2000"/>
              </a:p>
            </p:txBody>
          </p:sp>
          <p:sp>
            <p:nvSpPr>
              <p:cNvPr id="34899" name="Rectangle 147">
                <a:extLst>
                  <a:ext uri="{FF2B5EF4-FFF2-40B4-BE49-F238E27FC236}">
                    <a16:creationId xmlns:a16="http://schemas.microsoft.com/office/drawing/2014/main" id="{DB44FA35-21ED-A34F-B5F2-15793E93C7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9231" y="3512937"/>
                <a:ext cx="188906" cy="0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573" y="3914204"/>
              <a:ext cx="1004787" cy="132393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620" y="2411787"/>
              <a:ext cx="1052406" cy="13128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9164" y="4573728"/>
              <a:ext cx="0" cy="176842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541" y="3133246"/>
              <a:ext cx="2139735" cy="9635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226" y="1651435"/>
              <a:ext cx="0" cy="17715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727" y="1384825"/>
              <a:ext cx="1184240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3146" y="223588"/>
              <a:ext cx="409534" cy="273200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770" y="-258250"/>
              <a:ext cx="2381010" cy="49687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267" y="4529346"/>
              <a:ext cx="504810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834" name="TextBox 168963">
              <a:extLst>
                <a:ext uri="{FF2B5EF4-FFF2-40B4-BE49-F238E27FC236}">
                  <a16:creationId xmlns:a16="http://schemas.microsoft.com/office/drawing/2014/main" id="{D89ED43E-5F2F-B549-9ABE-3FA93C60789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4835" name="TextBox 218">
              <a:extLst>
                <a:ext uri="{FF2B5EF4-FFF2-40B4-BE49-F238E27FC236}">
                  <a16:creationId xmlns:a16="http://schemas.microsoft.com/office/drawing/2014/main" id="{E3785BE2-904F-A645-AD27-48E0D2E23BA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497" y="5385669"/>
              <a:ext cx="731764" cy="132711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2912" y="3263394"/>
              <a:ext cx="1793694" cy="13572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581" y="2669694"/>
              <a:ext cx="0" cy="230022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758" y="4628507"/>
              <a:ext cx="203180" cy="13191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1742" y="3151535"/>
              <a:ext cx="520685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977" y="2901516"/>
              <a:ext cx="1465115" cy="3397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842" name="Rectangle 147">
              <a:extLst>
                <a:ext uri="{FF2B5EF4-FFF2-40B4-BE49-F238E27FC236}">
                  <a16:creationId xmlns:a16="http://schemas.microsoft.com/office/drawing/2014/main" id="{11852DE4-5580-F54F-80AE-CC2FC8A17D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4843" name="Rectangle 147">
              <a:extLst>
                <a:ext uri="{FF2B5EF4-FFF2-40B4-BE49-F238E27FC236}">
                  <a16:creationId xmlns:a16="http://schemas.microsoft.com/office/drawing/2014/main" id="{3B91067F-75F0-BB4F-A78F-56742712C8C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4844" name="Rectangle 147">
              <a:extLst>
                <a:ext uri="{FF2B5EF4-FFF2-40B4-BE49-F238E27FC236}">
                  <a16:creationId xmlns:a16="http://schemas.microsoft.com/office/drawing/2014/main" id="{B70A5DBC-AFF1-D64F-972F-32F74CF7B34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62" y="2129288"/>
              <a:ext cx="24605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4846" name="Rectangle 147">
              <a:extLst>
                <a:ext uri="{FF2B5EF4-FFF2-40B4-BE49-F238E27FC236}">
                  <a16:creationId xmlns:a16="http://schemas.microsoft.com/office/drawing/2014/main" id="{847C2010-6BD4-0C42-999C-42FEF47D1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87" y="2521360"/>
              <a:ext cx="24923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4848" name="Group 5">
              <a:extLst>
                <a:ext uri="{FF2B5EF4-FFF2-40B4-BE49-F238E27FC236}">
                  <a16:creationId xmlns:a16="http://schemas.microsoft.com/office/drawing/2014/main" id="{E86EADAB-6675-984E-8DFA-86FBC2FAB5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207" y="6267266"/>
                <a:ext cx="330191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1135" y="6373617"/>
                <a:ext cx="1746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996" y="6406952"/>
                <a:ext cx="9842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570" y="6448223"/>
                <a:ext cx="460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4849" name="TextBox 77">
              <a:extLst>
                <a:ext uri="{FF2B5EF4-FFF2-40B4-BE49-F238E27FC236}">
                  <a16:creationId xmlns:a16="http://schemas.microsoft.com/office/drawing/2014/main" id="{0C8ED7CB-E20D-A84F-8151-9656B833C1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4850" name="Group 13">
              <a:extLst>
                <a:ext uri="{FF2B5EF4-FFF2-40B4-BE49-F238E27FC236}">
                  <a16:creationId xmlns:a16="http://schemas.microsoft.com/office/drawing/2014/main" id="{7952AD6B-760C-4D49-9D25-96522FFBC0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2" y="2453106"/>
                <a:ext cx="107947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91" name="TextBox 294">
                <a:extLst>
                  <a:ext uri="{FF2B5EF4-FFF2-40B4-BE49-F238E27FC236}">
                    <a16:creationId xmlns:a16="http://schemas.microsoft.com/office/drawing/2014/main" id="{46F701A0-6B8F-1146-ABC4-A947E38EA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1" name="Group 84">
              <a:extLst>
                <a:ext uri="{FF2B5EF4-FFF2-40B4-BE49-F238E27FC236}">
                  <a16:creationId xmlns:a16="http://schemas.microsoft.com/office/drawing/2014/main" id="{A2968D24-60CF-BF4F-8D3B-035D3FB63EF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20" y="245406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89" name="TextBox 294">
                <a:extLst>
                  <a:ext uri="{FF2B5EF4-FFF2-40B4-BE49-F238E27FC236}">
                    <a16:creationId xmlns:a16="http://schemas.microsoft.com/office/drawing/2014/main" id="{906FF25E-A078-5045-948D-3327DC241A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2" name="Group 87">
              <a:extLst>
                <a:ext uri="{FF2B5EF4-FFF2-40B4-BE49-F238E27FC236}">
                  <a16:creationId xmlns:a16="http://schemas.microsoft.com/office/drawing/2014/main" id="{EB0E1125-9AC6-BB44-AC6D-8A6E567548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28" y="245422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87" name="TextBox 294">
                <a:extLst>
                  <a:ext uri="{FF2B5EF4-FFF2-40B4-BE49-F238E27FC236}">
                    <a16:creationId xmlns:a16="http://schemas.microsoft.com/office/drawing/2014/main" id="{4A9632E9-7233-6748-B3E5-72D6110C36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3" name="Group 90">
              <a:extLst>
                <a:ext uri="{FF2B5EF4-FFF2-40B4-BE49-F238E27FC236}">
                  <a16:creationId xmlns:a16="http://schemas.microsoft.com/office/drawing/2014/main" id="{BEA6BDC8-5D89-F64C-81B4-07532CF54E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99" y="2453864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85" name="TextBox 294">
                <a:extLst>
                  <a:ext uri="{FF2B5EF4-FFF2-40B4-BE49-F238E27FC236}">
                    <a16:creationId xmlns:a16="http://schemas.microsoft.com/office/drawing/2014/main" id="{34035AD4-FA2A-AA4D-8A56-717AC111EF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4" name="Group 93">
              <a:extLst>
                <a:ext uri="{FF2B5EF4-FFF2-40B4-BE49-F238E27FC236}">
                  <a16:creationId xmlns:a16="http://schemas.microsoft.com/office/drawing/2014/main" id="{684A6B03-C507-5B44-A33F-1A282E0408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6" y="2453717"/>
                <a:ext cx="106359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83" name="TextBox 294">
                <a:extLst>
                  <a:ext uri="{FF2B5EF4-FFF2-40B4-BE49-F238E27FC236}">
                    <a16:creationId xmlns:a16="http://schemas.microsoft.com/office/drawing/2014/main" id="{213744D5-2659-D84A-A5EB-02D9EE8709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5" name="Group 96">
              <a:extLst>
                <a:ext uri="{FF2B5EF4-FFF2-40B4-BE49-F238E27FC236}">
                  <a16:creationId xmlns:a16="http://schemas.microsoft.com/office/drawing/2014/main" id="{ED8BDE03-0A9A-7E49-8E5F-D38983F5C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91" y="2453390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81" name="TextBox 294">
                <a:extLst>
                  <a:ext uri="{FF2B5EF4-FFF2-40B4-BE49-F238E27FC236}">
                    <a16:creationId xmlns:a16="http://schemas.microsoft.com/office/drawing/2014/main" id="{0BA2DB8E-3813-6243-BFCA-C0618167CC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6" name="Group 99">
              <a:extLst>
                <a:ext uri="{FF2B5EF4-FFF2-40B4-BE49-F238E27FC236}">
                  <a16:creationId xmlns:a16="http://schemas.microsoft.com/office/drawing/2014/main" id="{D70FF252-0B71-894A-84FA-AFA81D5C7F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58" y="2453177"/>
                <a:ext cx="107947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79" name="TextBox 294">
                <a:extLst>
                  <a:ext uri="{FF2B5EF4-FFF2-40B4-BE49-F238E27FC236}">
                    <a16:creationId xmlns:a16="http://schemas.microsoft.com/office/drawing/2014/main" id="{36AF5613-B5FE-0547-83D7-270EDCAF2A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7" name="Group 102">
              <a:extLst>
                <a:ext uri="{FF2B5EF4-FFF2-40B4-BE49-F238E27FC236}">
                  <a16:creationId xmlns:a16="http://schemas.microsoft.com/office/drawing/2014/main" id="{6EB13DC3-860B-9D4B-B723-7BDD7C47B2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126" y="2454297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77" name="TextBox 294">
                <a:extLst>
                  <a:ext uri="{FF2B5EF4-FFF2-40B4-BE49-F238E27FC236}">
                    <a16:creationId xmlns:a16="http://schemas.microsoft.com/office/drawing/2014/main" id="{5A7E656E-86F8-094F-835B-F8D43A6D16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8" name="Group 105">
              <a:extLst>
                <a:ext uri="{FF2B5EF4-FFF2-40B4-BE49-F238E27FC236}">
                  <a16:creationId xmlns:a16="http://schemas.microsoft.com/office/drawing/2014/main" id="{2182AF47-D790-F74D-9C02-2DA6E7B624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10" y="2453891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75" name="TextBox 294">
                <a:extLst>
                  <a:ext uri="{FF2B5EF4-FFF2-40B4-BE49-F238E27FC236}">
                    <a16:creationId xmlns:a16="http://schemas.microsoft.com/office/drawing/2014/main" id="{9852B803-D589-A545-AEBE-3C12B862CF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59" name="Group 108">
              <a:extLst>
                <a:ext uri="{FF2B5EF4-FFF2-40B4-BE49-F238E27FC236}">
                  <a16:creationId xmlns:a16="http://schemas.microsoft.com/office/drawing/2014/main" id="{815146C8-0F86-6D49-BA07-4A36647D7D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39" y="2452929"/>
                <a:ext cx="106360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73" name="TextBox 294">
                <a:extLst>
                  <a:ext uri="{FF2B5EF4-FFF2-40B4-BE49-F238E27FC236}">
                    <a16:creationId xmlns:a16="http://schemas.microsoft.com/office/drawing/2014/main" id="{7BEDA043-5D8D-B341-8B33-23BBF1AC29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4860" name="Group 111">
              <a:extLst>
                <a:ext uri="{FF2B5EF4-FFF2-40B4-BE49-F238E27FC236}">
                  <a16:creationId xmlns:a16="http://schemas.microsoft.com/office/drawing/2014/main" id="{C3DBA63A-B42C-5E49-BC7C-E9FD8845D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68" y="2453995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4871" name="TextBox 294">
                <a:extLst>
                  <a:ext uri="{FF2B5EF4-FFF2-40B4-BE49-F238E27FC236}">
                    <a16:creationId xmlns:a16="http://schemas.microsoft.com/office/drawing/2014/main" id="{A60D4806-FFDB-354C-9563-3108EE6FD4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741" y="4496012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478" y="3116614"/>
              <a:ext cx="63498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215" y="1356253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829" y="3743612"/>
              <a:ext cx="138108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880" y="2480090"/>
              <a:ext cx="136521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4866" name="TextBox 124">
              <a:extLst>
                <a:ext uri="{FF2B5EF4-FFF2-40B4-BE49-F238E27FC236}">
                  <a16:creationId xmlns:a16="http://schemas.microsoft.com/office/drawing/2014/main" id="{97083CB5-A127-F644-9A62-531648A6F9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984" y="821216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0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4867" name="TextBox 125">
              <a:extLst>
                <a:ext uri="{FF2B5EF4-FFF2-40B4-BE49-F238E27FC236}">
                  <a16:creationId xmlns:a16="http://schemas.microsoft.com/office/drawing/2014/main" id="{FBE23261-42DF-1A4C-8B5A-2E6EA1F040A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205" y="120723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0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8393EB8-E5B1-BF4E-AFDC-F3E1D31E2FD8}"/>
                </a:ext>
              </a:extLst>
            </p:cNvPr>
            <p:cNvCxnSpPr>
              <a:cxnSpLocks/>
              <a:endCxn id="5" idx="0"/>
            </p:cNvCxnSpPr>
            <p:nvPr/>
          </p:nvCxnSpPr>
          <p:spPr bwMode="auto">
            <a:xfrm>
              <a:off x="5364585" y="3600752"/>
              <a:ext cx="469886" cy="222228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8881B473-CCEB-BB4F-95FC-713DE08A6F0E}"/>
                </a:ext>
              </a:extLst>
            </p:cNvPr>
            <p:cNvCxnSpPr>
              <a:cxnSpLocks/>
              <a:endCxn id="226" idx="0"/>
            </p:cNvCxnSpPr>
            <p:nvPr/>
          </p:nvCxnSpPr>
          <p:spPr bwMode="auto">
            <a:xfrm flipV="1">
              <a:off x="5361410" y="3819805"/>
              <a:ext cx="473061" cy="241276"/>
            </a:xfrm>
            <a:prstGeom prst="line">
              <a:avLst/>
            </a:prstGeom>
            <a:ln w="5080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Title 1">
            <a:extLst>
              <a:ext uri="{FF2B5EF4-FFF2-40B4-BE49-F238E27FC236}">
                <a16:creationId xmlns:a16="http://schemas.microsoft.com/office/drawing/2014/main" id="{F5DDF7D8-1A70-8346-9450-25C13A4F1B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dirty="0">
                <a:solidFill>
                  <a:srgbClr val="000000"/>
                </a:solidFill>
                <a:latin typeface="+mj-lt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SHIFTR</a:t>
            </a:r>
          </a:p>
        </p:txBody>
      </p:sp>
      <p:grpSp>
        <p:nvGrpSpPr>
          <p:cNvPr id="35842" name="Group 12">
            <a:extLst>
              <a:ext uri="{FF2B5EF4-FFF2-40B4-BE49-F238E27FC236}">
                <a16:creationId xmlns:a16="http://schemas.microsoft.com/office/drawing/2014/main" id="{7CADB447-D7D1-4F44-A602-BCDB86C55E78}"/>
              </a:ext>
            </a:extLst>
          </p:cNvPr>
          <p:cNvGrpSpPr>
            <a:grpSpLocks/>
          </p:cNvGrpSpPr>
          <p:nvPr/>
        </p:nvGrpSpPr>
        <p:grpSpPr bwMode="auto">
          <a:xfrm>
            <a:off x="1166814" y="727076"/>
            <a:ext cx="8728075" cy="5872163"/>
            <a:chOff x="252984" y="727666"/>
            <a:chExt cx="8727820" cy="5871572"/>
          </a:xfrm>
        </p:grpSpPr>
        <p:grpSp>
          <p:nvGrpSpPr>
            <p:cNvPr id="35843" name="Group 3">
              <a:extLst>
                <a:ext uri="{FF2B5EF4-FFF2-40B4-BE49-F238E27FC236}">
                  <a16:creationId xmlns:a16="http://schemas.microsoft.com/office/drawing/2014/main" id="{A6051076-8CFD-344B-B039-35E136AEBC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845" y="1676520"/>
                <a:ext cx="1096853" cy="46829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5946" name="TextBox 472">
                <a:extLst>
                  <a:ext uri="{FF2B5EF4-FFF2-40B4-BE49-F238E27FC236}">
                    <a16:creationId xmlns:a16="http://schemas.microsoft.com/office/drawing/2014/main" id="{768270C5-2085-7043-BE44-586C37E24EC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42" y="169082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767" y="215591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44" name="Group 15">
              <a:extLst>
                <a:ext uri="{FF2B5EF4-FFF2-40B4-BE49-F238E27FC236}">
                  <a16:creationId xmlns:a16="http://schemas.microsoft.com/office/drawing/2014/main" id="{AE48E90B-6356-294B-BCDD-CCB622DD86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527" y="2992038"/>
                <a:ext cx="24653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940" name="Group 53">
                <a:extLst>
                  <a:ext uri="{FF2B5EF4-FFF2-40B4-BE49-F238E27FC236}">
                    <a16:creationId xmlns:a16="http://schemas.microsoft.com/office/drawing/2014/main" id="{DAAB2927-1B13-F549-9060-4EC629DE43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3099" y="4272945"/>
                  <a:ext cx="731808" cy="306356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5942" name="TextBox 128">
                  <a:extLst>
                    <a:ext uri="{FF2B5EF4-FFF2-40B4-BE49-F238E27FC236}">
                      <a16:creationId xmlns:a16="http://schemas.microsoft.com/office/drawing/2014/main" id="{8BD0DD6C-D90E-B540-8436-F9E5415122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761" y="4264999"/>
                  <a:ext cx="292070" cy="16191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936" y="4426917"/>
                  <a:ext cx="295245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845" name="Group 161">
              <a:extLst>
                <a:ext uri="{FF2B5EF4-FFF2-40B4-BE49-F238E27FC236}">
                  <a16:creationId xmlns:a16="http://schemas.microsoft.com/office/drawing/2014/main" id="{2E65D999-EE51-2340-8E77-6D01772D13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398" y="3002856"/>
                <a:ext cx="24462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5934" name="Group 53">
                <a:extLst>
                  <a:ext uri="{FF2B5EF4-FFF2-40B4-BE49-F238E27FC236}">
                    <a16:creationId xmlns:a16="http://schemas.microsoft.com/office/drawing/2014/main" id="{2CEB8505-9719-AA4E-98C3-ECF7C4CA67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827" y="4279794"/>
                  <a:ext cx="731808" cy="292070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5936" name="TextBox 128">
                  <a:extLst>
                    <a:ext uri="{FF2B5EF4-FFF2-40B4-BE49-F238E27FC236}">
                      <a16:creationId xmlns:a16="http://schemas.microsoft.com/office/drawing/2014/main" id="{40B947D5-FC58-6B41-BFDE-CFBEA555C6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32" y="4264705"/>
                  <a:ext cx="277785" cy="16191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807" y="4426623"/>
                  <a:ext cx="2809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5846" name="Group 182">
              <a:extLst>
                <a:ext uri="{FF2B5EF4-FFF2-40B4-BE49-F238E27FC236}">
                  <a16:creationId xmlns:a16="http://schemas.microsoft.com/office/drawing/2014/main" id="{AA99F914-9121-6945-A189-C9636DC34D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5931" name="Rectangle 104">
                <a:extLst>
                  <a:ext uri="{FF2B5EF4-FFF2-40B4-BE49-F238E27FC236}">
                    <a16:creationId xmlns:a16="http://schemas.microsoft.com/office/drawing/2014/main" id="{0615E330-426E-3A44-BFF4-B0031E54E4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5932" name="Rectangle 132">
                <a:extLst>
                  <a:ext uri="{FF2B5EF4-FFF2-40B4-BE49-F238E27FC236}">
                    <a16:creationId xmlns:a16="http://schemas.microsoft.com/office/drawing/2014/main" id="{89A57073-7A59-3D45-B2C9-383D2FCB53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5847" name="Group 168962">
              <a:extLst>
                <a:ext uri="{FF2B5EF4-FFF2-40B4-BE49-F238E27FC236}">
                  <a16:creationId xmlns:a16="http://schemas.microsoft.com/office/drawing/2014/main" id="{0536D9A0-24DB-BE47-8580-31E7C1F123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5925" name="Rectangle 104">
                <a:extLst>
                  <a:ext uri="{FF2B5EF4-FFF2-40B4-BE49-F238E27FC236}">
                    <a16:creationId xmlns:a16="http://schemas.microsoft.com/office/drawing/2014/main" id="{1B84F89D-6B83-7641-BD0F-ECB50EDF64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5926" name="Rectangle 132">
                <a:extLst>
                  <a:ext uri="{FF2B5EF4-FFF2-40B4-BE49-F238E27FC236}">
                    <a16:creationId xmlns:a16="http://schemas.microsoft.com/office/drawing/2014/main" id="{9EBE457D-EE34-0249-BCF0-2E28A35646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5927" name="Rectangle 136">
                <a:extLst>
                  <a:ext uri="{FF2B5EF4-FFF2-40B4-BE49-F238E27FC236}">
                    <a16:creationId xmlns:a16="http://schemas.microsoft.com/office/drawing/2014/main" id="{0A88D578-942F-B445-A4B2-5E40918A51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1700FF"/>
                    </a:solidFill>
                    <a:latin typeface="Times-Roman" pitchFamily="2" charset="0"/>
                  </a:rPr>
                  <a:t>add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sub</a:t>
                </a:r>
                <a:endParaRPr lang="en-US" altLang="en-US" sz="2000">
                  <a:solidFill>
                    <a:srgbClr val="FF0000"/>
                  </a:solidFill>
                </a:endParaRPr>
              </a:p>
            </p:txBody>
          </p:sp>
          <p:sp>
            <p:nvSpPr>
              <p:cNvPr id="35928" name="Rectangle 147">
                <a:extLst>
                  <a:ext uri="{FF2B5EF4-FFF2-40B4-BE49-F238E27FC236}">
                    <a16:creationId xmlns:a16="http://schemas.microsoft.com/office/drawing/2014/main" id="{9B84DECF-EDD1-844C-8C98-D71E470FA1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5929" name="Rectangle 147">
                <a:extLst>
                  <a:ext uri="{FF2B5EF4-FFF2-40B4-BE49-F238E27FC236}">
                    <a16:creationId xmlns:a16="http://schemas.microsoft.com/office/drawing/2014/main" id="{644FC65B-5CFA-3B4C-82BA-B1B9D959A9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724" y="3511529"/>
                <a:ext cx="334953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5848" name="Group 192">
              <a:extLst>
                <a:ext uri="{FF2B5EF4-FFF2-40B4-BE49-F238E27FC236}">
                  <a16:creationId xmlns:a16="http://schemas.microsoft.com/office/drawing/2014/main" id="{760BF237-4D6D-E242-AE15-8EFB915A13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5920" name="Rectangle 104">
                <a:extLst>
                  <a:ext uri="{FF2B5EF4-FFF2-40B4-BE49-F238E27FC236}">
                    <a16:creationId xmlns:a16="http://schemas.microsoft.com/office/drawing/2014/main" id="{6072ED0C-6854-7F4B-BA8D-7CF3E827C74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5921" name="Rectangle 132">
                <a:extLst>
                  <a:ext uri="{FF2B5EF4-FFF2-40B4-BE49-F238E27FC236}">
                    <a16:creationId xmlns:a16="http://schemas.microsoft.com/office/drawing/2014/main" id="{4287A8E3-D776-2B4B-B5CD-580F54A11A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5922" name="Rectangle 136">
                <a:extLst>
                  <a:ext uri="{FF2B5EF4-FFF2-40B4-BE49-F238E27FC236}">
                    <a16:creationId xmlns:a16="http://schemas.microsoft.com/office/drawing/2014/main" id="{B35259B1-FF3D-8D47-897B-608CBC0DC3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1700FF"/>
                    </a:solidFill>
                    <a:latin typeface="Times-Roman" pitchFamily="2" charset="0"/>
                  </a:rPr>
                  <a:t>L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R</a:t>
                </a:r>
                <a:endParaRPr lang="en-US" altLang="en-US" sz="2000">
                  <a:solidFill>
                    <a:srgbClr val="FF0000"/>
                  </a:solidFill>
                </a:endParaRPr>
              </a:p>
            </p:txBody>
          </p:sp>
          <p:sp>
            <p:nvSpPr>
              <p:cNvPr id="35923" name="Rectangle 147">
                <a:extLst>
                  <a:ext uri="{FF2B5EF4-FFF2-40B4-BE49-F238E27FC236}">
                    <a16:creationId xmlns:a16="http://schemas.microsoft.com/office/drawing/2014/main" id="{13F274FA-46B9-9B47-BB88-1D3429C5B8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9231" y="3512937"/>
                <a:ext cx="18890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573" y="3914204"/>
              <a:ext cx="1004787" cy="132393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620" y="2411787"/>
              <a:ext cx="1052406" cy="13128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9164" y="4573728"/>
              <a:ext cx="0" cy="176842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541" y="3133246"/>
              <a:ext cx="2139735" cy="9635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226" y="1651435"/>
              <a:ext cx="0" cy="17715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727" y="1384825"/>
              <a:ext cx="1184240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3146" y="223588"/>
              <a:ext cx="409534" cy="273200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770" y="-258250"/>
              <a:ext cx="2381010" cy="49687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267" y="4529346"/>
              <a:ext cx="504810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858" name="TextBox 168963">
              <a:extLst>
                <a:ext uri="{FF2B5EF4-FFF2-40B4-BE49-F238E27FC236}">
                  <a16:creationId xmlns:a16="http://schemas.microsoft.com/office/drawing/2014/main" id="{60C22E8A-9CD1-0448-9AAF-61E7ABD23B3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5859" name="TextBox 218">
              <a:extLst>
                <a:ext uri="{FF2B5EF4-FFF2-40B4-BE49-F238E27FC236}">
                  <a16:creationId xmlns:a16="http://schemas.microsoft.com/office/drawing/2014/main" id="{7966F111-C58A-874F-AC97-6AE62ECF448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497" y="5385669"/>
              <a:ext cx="731764" cy="132711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2912" y="3263394"/>
              <a:ext cx="1793694" cy="13572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581" y="2669694"/>
              <a:ext cx="0" cy="230022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758" y="4628507"/>
              <a:ext cx="203180" cy="13191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1742" y="3151535"/>
              <a:ext cx="520685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977" y="2901516"/>
              <a:ext cx="1465115" cy="3397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866" name="Rectangle 147">
              <a:extLst>
                <a:ext uri="{FF2B5EF4-FFF2-40B4-BE49-F238E27FC236}">
                  <a16:creationId xmlns:a16="http://schemas.microsoft.com/office/drawing/2014/main" id="{EB7B8098-C15B-7947-82A2-F6308952C20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5867" name="Rectangle 147">
              <a:extLst>
                <a:ext uri="{FF2B5EF4-FFF2-40B4-BE49-F238E27FC236}">
                  <a16:creationId xmlns:a16="http://schemas.microsoft.com/office/drawing/2014/main" id="{C37511B9-02A3-C24A-B9E2-65EC777F83B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5868" name="Rectangle 147">
              <a:extLst>
                <a:ext uri="{FF2B5EF4-FFF2-40B4-BE49-F238E27FC236}">
                  <a16:creationId xmlns:a16="http://schemas.microsoft.com/office/drawing/2014/main" id="{86D3FC97-A87C-024A-980A-A720C0AE923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62" y="2129288"/>
              <a:ext cx="24605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5870" name="Rectangle 147">
              <a:extLst>
                <a:ext uri="{FF2B5EF4-FFF2-40B4-BE49-F238E27FC236}">
                  <a16:creationId xmlns:a16="http://schemas.microsoft.com/office/drawing/2014/main" id="{178687BB-6F03-8946-9E7E-8544FFF2101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87" y="2521360"/>
              <a:ext cx="24923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5872" name="Group 5">
              <a:extLst>
                <a:ext uri="{FF2B5EF4-FFF2-40B4-BE49-F238E27FC236}">
                  <a16:creationId xmlns:a16="http://schemas.microsoft.com/office/drawing/2014/main" id="{3E836080-AE12-6E46-AE3E-E67E0E1784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207" y="6267266"/>
                <a:ext cx="330191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1135" y="6373617"/>
                <a:ext cx="1746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996" y="6406952"/>
                <a:ext cx="9842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570" y="6448223"/>
                <a:ext cx="460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5873" name="TextBox 77">
              <a:extLst>
                <a:ext uri="{FF2B5EF4-FFF2-40B4-BE49-F238E27FC236}">
                  <a16:creationId xmlns:a16="http://schemas.microsoft.com/office/drawing/2014/main" id="{A250B8B2-84FB-CF49-9E50-86AE21B077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5874" name="Group 13">
              <a:extLst>
                <a:ext uri="{FF2B5EF4-FFF2-40B4-BE49-F238E27FC236}">
                  <a16:creationId xmlns:a16="http://schemas.microsoft.com/office/drawing/2014/main" id="{0B7FEE55-DB80-5346-B24F-4186C2C741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2" y="2453106"/>
                <a:ext cx="107947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15" name="TextBox 294">
                <a:extLst>
                  <a:ext uri="{FF2B5EF4-FFF2-40B4-BE49-F238E27FC236}">
                    <a16:creationId xmlns:a16="http://schemas.microsoft.com/office/drawing/2014/main" id="{3D227679-32F7-CC4D-8B24-D0A5DE6EC8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75" name="Group 84">
              <a:extLst>
                <a:ext uri="{FF2B5EF4-FFF2-40B4-BE49-F238E27FC236}">
                  <a16:creationId xmlns:a16="http://schemas.microsoft.com/office/drawing/2014/main" id="{486BF32C-A053-2F46-83EE-DB613373E1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20" y="245406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13" name="TextBox 294">
                <a:extLst>
                  <a:ext uri="{FF2B5EF4-FFF2-40B4-BE49-F238E27FC236}">
                    <a16:creationId xmlns:a16="http://schemas.microsoft.com/office/drawing/2014/main" id="{A4354ED8-744C-1346-87B2-8833EBC6D7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76" name="Group 87">
              <a:extLst>
                <a:ext uri="{FF2B5EF4-FFF2-40B4-BE49-F238E27FC236}">
                  <a16:creationId xmlns:a16="http://schemas.microsoft.com/office/drawing/2014/main" id="{64BF3D0B-CA0C-E044-B28E-4C309BFDC2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28" y="245422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11" name="TextBox 294">
                <a:extLst>
                  <a:ext uri="{FF2B5EF4-FFF2-40B4-BE49-F238E27FC236}">
                    <a16:creationId xmlns:a16="http://schemas.microsoft.com/office/drawing/2014/main" id="{D146CE5D-D366-B04C-917A-C23C20E04C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77" name="Group 90">
              <a:extLst>
                <a:ext uri="{FF2B5EF4-FFF2-40B4-BE49-F238E27FC236}">
                  <a16:creationId xmlns:a16="http://schemas.microsoft.com/office/drawing/2014/main" id="{80C72103-0E00-6F42-AE25-0D24A6198D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99" y="2453864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09" name="TextBox 294">
                <a:extLst>
                  <a:ext uri="{FF2B5EF4-FFF2-40B4-BE49-F238E27FC236}">
                    <a16:creationId xmlns:a16="http://schemas.microsoft.com/office/drawing/2014/main" id="{B6FC4185-4B93-6640-9853-CED9BD3CDF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78" name="Group 93">
              <a:extLst>
                <a:ext uri="{FF2B5EF4-FFF2-40B4-BE49-F238E27FC236}">
                  <a16:creationId xmlns:a16="http://schemas.microsoft.com/office/drawing/2014/main" id="{AFDD33B9-5788-944E-A24D-9BBC16A19B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6" y="2453717"/>
                <a:ext cx="106359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07" name="TextBox 294">
                <a:extLst>
                  <a:ext uri="{FF2B5EF4-FFF2-40B4-BE49-F238E27FC236}">
                    <a16:creationId xmlns:a16="http://schemas.microsoft.com/office/drawing/2014/main" id="{BF2E5202-5E45-F841-89ED-8EA8427296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79" name="Group 96">
              <a:extLst>
                <a:ext uri="{FF2B5EF4-FFF2-40B4-BE49-F238E27FC236}">
                  <a16:creationId xmlns:a16="http://schemas.microsoft.com/office/drawing/2014/main" id="{5A5A932C-9BC4-7349-8C2F-98E585536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91" y="2453390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05" name="TextBox 294">
                <a:extLst>
                  <a:ext uri="{FF2B5EF4-FFF2-40B4-BE49-F238E27FC236}">
                    <a16:creationId xmlns:a16="http://schemas.microsoft.com/office/drawing/2014/main" id="{D62D43F4-99A8-6448-80D6-5C48AEC190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80" name="Group 99">
              <a:extLst>
                <a:ext uri="{FF2B5EF4-FFF2-40B4-BE49-F238E27FC236}">
                  <a16:creationId xmlns:a16="http://schemas.microsoft.com/office/drawing/2014/main" id="{A13DDBF2-6D8F-5242-83C9-C0A4005791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58" y="2453177"/>
                <a:ext cx="107947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03" name="TextBox 294">
                <a:extLst>
                  <a:ext uri="{FF2B5EF4-FFF2-40B4-BE49-F238E27FC236}">
                    <a16:creationId xmlns:a16="http://schemas.microsoft.com/office/drawing/2014/main" id="{45FF695C-1729-F448-8CBC-2383635FCC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81" name="Group 102">
              <a:extLst>
                <a:ext uri="{FF2B5EF4-FFF2-40B4-BE49-F238E27FC236}">
                  <a16:creationId xmlns:a16="http://schemas.microsoft.com/office/drawing/2014/main" id="{87576D90-3682-4445-A443-9B54AC8FA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126" y="2454297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901" name="TextBox 294">
                <a:extLst>
                  <a:ext uri="{FF2B5EF4-FFF2-40B4-BE49-F238E27FC236}">
                    <a16:creationId xmlns:a16="http://schemas.microsoft.com/office/drawing/2014/main" id="{30AC9C94-98B7-0F44-ABE2-908FC73432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82" name="Group 105">
              <a:extLst>
                <a:ext uri="{FF2B5EF4-FFF2-40B4-BE49-F238E27FC236}">
                  <a16:creationId xmlns:a16="http://schemas.microsoft.com/office/drawing/2014/main" id="{FF9D3314-C28A-344C-ADA2-6DD8BF11C5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10" y="2453891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899" name="TextBox 294">
                <a:extLst>
                  <a:ext uri="{FF2B5EF4-FFF2-40B4-BE49-F238E27FC236}">
                    <a16:creationId xmlns:a16="http://schemas.microsoft.com/office/drawing/2014/main" id="{9071A30E-7E32-C24E-A879-201638E92F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83" name="Group 108">
              <a:extLst>
                <a:ext uri="{FF2B5EF4-FFF2-40B4-BE49-F238E27FC236}">
                  <a16:creationId xmlns:a16="http://schemas.microsoft.com/office/drawing/2014/main" id="{C1589425-10AC-0C48-A9F3-6AF56B7921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39" y="2452929"/>
                <a:ext cx="106360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897" name="TextBox 294">
                <a:extLst>
                  <a:ext uri="{FF2B5EF4-FFF2-40B4-BE49-F238E27FC236}">
                    <a16:creationId xmlns:a16="http://schemas.microsoft.com/office/drawing/2014/main" id="{9CC8338C-04F0-3340-BB13-B535451286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5884" name="Group 111">
              <a:extLst>
                <a:ext uri="{FF2B5EF4-FFF2-40B4-BE49-F238E27FC236}">
                  <a16:creationId xmlns:a16="http://schemas.microsoft.com/office/drawing/2014/main" id="{71426DC2-02F0-E249-9BC3-25E817C627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68" y="2453995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5895" name="TextBox 294">
                <a:extLst>
                  <a:ext uri="{FF2B5EF4-FFF2-40B4-BE49-F238E27FC236}">
                    <a16:creationId xmlns:a16="http://schemas.microsoft.com/office/drawing/2014/main" id="{CBA3672A-A788-2D44-BD43-D868392147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741" y="4496012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478" y="3116614"/>
              <a:ext cx="63498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215" y="1356253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829" y="3743612"/>
              <a:ext cx="138108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880" y="2480090"/>
              <a:ext cx="136521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5890" name="TextBox 124">
              <a:extLst>
                <a:ext uri="{FF2B5EF4-FFF2-40B4-BE49-F238E27FC236}">
                  <a16:creationId xmlns:a16="http://schemas.microsoft.com/office/drawing/2014/main" id="{F561780C-9442-CC4C-A13D-AADEA3429D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984" y="821216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0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5891" name="TextBox 125">
              <a:extLst>
                <a:ext uri="{FF2B5EF4-FFF2-40B4-BE49-F238E27FC236}">
                  <a16:creationId xmlns:a16="http://schemas.microsoft.com/office/drawing/2014/main" id="{3B126B04-B9D1-4848-A399-56EC676BE1C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205" y="120723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1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8393EB8-E5B1-BF4E-AFDC-F3E1D31E2FD8}"/>
                </a:ext>
              </a:extLst>
            </p:cNvPr>
            <p:cNvCxnSpPr>
              <a:cxnSpLocks/>
              <a:endCxn id="5" idx="0"/>
            </p:cNvCxnSpPr>
            <p:nvPr/>
          </p:nvCxnSpPr>
          <p:spPr bwMode="auto">
            <a:xfrm>
              <a:off x="5364585" y="3600752"/>
              <a:ext cx="469886" cy="222228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8881B473-CCEB-BB4F-95FC-713DE08A6F0E}"/>
                </a:ext>
              </a:extLst>
            </p:cNvPr>
            <p:cNvCxnSpPr>
              <a:cxnSpLocks/>
              <a:endCxn id="226" idx="0"/>
            </p:cNvCxnSpPr>
            <p:nvPr/>
          </p:nvCxnSpPr>
          <p:spPr bwMode="auto">
            <a:xfrm flipV="1">
              <a:off x="5361410" y="3819805"/>
              <a:ext cx="473061" cy="241276"/>
            </a:xfrm>
            <a:prstGeom prst="line">
              <a:avLst/>
            </a:prstGeom>
            <a:ln w="5080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Title 1">
            <a:extLst>
              <a:ext uri="{FF2B5EF4-FFF2-40B4-BE49-F238E27FC236}">
                <a16:creationId xmlns:a16="http://schemas.microsoft.com/office/drawing/2014/main" id="{F5DDF7D8-1A70-8346-9450-25C13A4F1B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dirty="0">
                <a:solidFill>
                  <a:srgbClr val="000000"/>
                </a:solidFill>
                <a:latin typeface="+mj-lt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ADD</a:t>
            </a:r>
          </a:p>
        </p:txBody>
      </p:sp>
      <p:grpSp>
        <p:nvGrpSpPr>
          <p:cNvPr id="36866" name="Group 12">
            <a:extLst>
              <a:ext uri="{FF2B5EF4-FFF2-40B4-BE49-F238E27FC236}">
                <a16:creationId xmlns:a16="http://schemas.microsoft.com/office/drawing/2014/main" id="{DAE435DB-537C-D14D-BA0D-A9516B3EA8CA}"/>
              </a:ext>
            </a:extLst>
          </p:cNvPr>
          <p:cNvGrpSpPr>
            <a:grpSpLocks/>
          </p:cNvGrpSpPr>
          <p:nvPr/>
        </p:nvGrpSpPr>
        <p:grpSpPr bwMode="auto">
          <a:xfrm>
            <a:off x="1166814" y="727076"/>
            <a:ext cx="8728075" cy="5872163"/>
            <a:chOff x="252984" y="727666"/>
            <a:chExt cx="8727820" cy="5871572"/>
          </a:xfrm>
        </p:grpSpPr>
        <p:grpSp>
          <p:nvGrpSpPr>
            <p:cNvPr id="36867" name="Group 3">
              <a:extLst>
                <a:ext uri="{FF2B5EF4-FFF2-40B4-BE49-F238E27FC236}">
                  <a16:creationId xmlns:a16="http://schemas.microsoft.com/office/drawing/2014/main" id="{E437D910-C496-4E4C-A83A-CA42F67348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845" y="1676520"/>
                <a:ext cx="1096853" cy="46829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6970" name="TextBox 472">
                <a:extLst>
                  <a:ext uri="{FF2B5EF4-FFF2-40B4-BE49-F238E27FC236}">
                    <a16:creationId xmlns:a16="http://schemas.microsoft.com/office/drawing/2014/main" id="{8C8054B5-9467-4540-9C6B-DA002B57EC1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42" y="169082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767" y="215591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868" name="Group 15">
              <a:extLst>
                <a:ext uri="{FF2B5EF4-FFF2-40B4-BE49-F238E27FC236}">
                  <a16:creationId xmlns:a16="http://schemas.microsoft.com/office/drawing/2014/main" id="{8B4BFE8F-3736-CB41-8BA5-2526F1A65B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527" y="2992038"/>
                <a:ext cx="24653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6964" name="Group 53">
                <a:extLst>
                  <a:ext uri="{FF2B5EF4-FFF2-40B4-BE49-F238E27FC236}">
                    <a16:creationId xmlns:a16="http://schemas.microsoft.com/office/drawing/2014/main" id="{2A2D5901-2B18-F44C-8818-6DCA896372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3099" y="4272945"/>
                  <a:ext cx="731808" cy="306356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6966" name="TextBox 128">
                  <a:extLst>
                    <a:ext uri="{FF2B5EF4-FFF2-40B4-BE49-F238E27FC236}">
                      <a16:creationId xmlns:a16="http://schemas.microsoft.com/office/drawing/2014/main" id="{3D5D7447-C228-AE46-AC0E-BB2E0D76869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761" y="4264999"/>
                  <a:ext cx="292070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936" y="4426917"/>
                  <a:ext cx="295245" cy="15556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869" name="Group 161">
              <a:extLst>
                <a:ext uri="{FF2B5EF4-FFF2-40B4-BE49-F238E27FC236}">
                  <a16:creationId xmlns:a16="http://schemas.microsoft.com/office/drawing/2014/main" id="{5E4E79E0-624D-5643-8520-CDC65EFC1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398" y="3002856"/>
                <a:ext cx="24462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6958" name="Group 53">
                <a:extLst>
                  <a:ext uri="{FF2B5EF4-FFF2-40B4-BE49-F238E27FC236}">
                    <a16:creationId xmlns:a16="http://schemas.microsoft.com/office/drawing/2014/main" id="{8C8C7C80-48D9-704D-9AD9-E6E17DF929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827" y="4279794"/>
                  <a:ext cx="731808" cy="292070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6960" name="TextBox 128">
                  <a:extLst>
                    <a:ext uri="{FF2B5EF4-FFF2-40B4-BE49-F238E27FC236}">
                      <a16:creationId xmlns:a16="http://schemas.microsoft.com/office/drawing/2014/main" id="{B4FD3FBA-1A7B-B140-8460-A62586DCEE4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32" y="4264705"/>
                  <a:ext cx="2777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807" y="4426623"/>
                  <a:ext cx="280959" cy="15556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6870" name="Group 182">
              <a:extLst>
                <a:ext uri="{FF2B5EF4-FFF2-40B4-BE49-F238E27FC236}">
                  <a16:creationId xmlns:a16="http://schemas.microsoft.com/office/drawing/2014/main" id="{03B2EE5E-7E63-F342-ABEA-C1896A478C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6955" name="Rectangle 104">
                <a:extLst>
                  <a:ext uri="{FF2B5EF4-FFF2-40B4-BE49-F238E27FC236}">
                    <a16:creationId xmlns:a16="http://schemas.microsoft.com/office/drawing/2014/main" id="{C8CD303F-09EB-894B-A752-86168FADE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6956" name="Rectangle 132">
                <a:extLst>
                  <a:ext uri="{FF2B5EF4-FFF2-40B4-BE49-F238E27FC236}">
                    <a16:creationId xmlns:a16="http://schemas.microsoft.com/office/drawing/2014/main" id="{C76BA5B6-1F5D-C541-A075-A468BC79F03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6871" name="Group 168962">
              <a:extLst>
                <a:ext uri="{FF2B5EF4-FFF2-40B4-BE49-F238E27FC236}">
                  <a16:creationId xmlns:a16="http://schemas.microsoft.com/office/drawing/2014/main" id="{16B10F17-DE8A-0B49-B7C6-1849B6521A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6949" name="Rectangle 104">
                <a:extLst>
                  <a:ext uri="{FF2B5EF4-FFF2-40B4-BE49-F238E27FC236}">
                    <a16:creationId xmlns:a16="http://schemas.microsoft.com/office/drawing/2014/main" id="{B54EDB30-6590-AA43-AD7D-BC5B03FCA7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6950" name="Rectangle 132">
                <a:extLst>
                  <a:ext uri="{FF2B5EF4-FFF2-40B4-BE49-F238E27FC236}">
                    <a16:creationId xmlns:a16="http://schemas.microsoft.com/office/drawing/2014/main" id="{95E748D1-800A-004C-B785-0FD4E5E6B1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6951" name="Rectangle 136">
                <a:extLst>
                  <a:ext uri="{FF2B5EF4-FFF2-40B4-BE49-F238E27FC236}">
                    <a16:creationId xmlns:a16="http://schemas.microsoft.com/office/drawing/2014/main" id="{0C797727-7DE2-2143-853A-4719C0E28E3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add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sub</a:t>
                </a:r>
                <a:endParaRPr lang="en-US" altLang="en-US" sz="2000"/>
              </a:p>
            </p:txBody>
          </p:sp>
          <p:sp>
            <p:nvSpPr>
              <p:cNvPr id="36952" name="Rectangle 147">
                <a:extLst>
                  <a:ext uri="{FF2B5EF4-FFF2-40B4-BE49-F238E27FC236}">
                    <a16:creationId xmlns:a16="http://schemas.microsoft.com/office/drawing/2014/main" id="{1E773747-D8A2-134D-8FA1-5B3C2771CAC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6953" name="Rectangle 147">
                <a:extLst>
                  <a:ext uri="{FF2B5EF4-FFF2-40B4-BE49-F238E27FC236}">
                    <a16:creationId xmlns:a16="http://schemas.microsoft.com/office/drawing/2014/main" id="{CFE48872-5E3D-9E4E-A6C6-4AE36DC649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724" y="3511529"/>
                <a:ext cx="334953" cy="0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6872" name="Group 192">
              <a:extLst>
                <a:ext uri="{FF2B5EF4-FFF2-40B4-BE49-F238E27FC236}">
                  <a16:creationId xmlns:a16="http://schemas.microsoft.com/office/drawing/2014/main" id="{D26473F4-AC2A-974A-BFA0-D9E65A9504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6944" name="Rectangle 104">
                <a:extLst>
                  <a:ext uri="{FF2B5EF4-FFF2-40B4-BE49-F238E27FC236}">
                    <a16:creationId xmlns:a16="http://schemas.microsoft.com/office/drawing/2014/main" id="{A2C2FA1C-6F3E-6841-9B90-32136EDA93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6945" name="Rectangle 132">
                <a:extLst>
                  <a:ext uri="{FF2B5EF4-FFF2-40B4-BE49-F238E27FC236}">
                    <a16:creationId xmlns:a16="http://schemas.microsoft.com/office/drawing/2014/main" id="{7B740DF8-3AFF-C34F-88C7-A4D7725DBF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6946" name="Rectangle 136">
                <a:extLst>
                  <a:ext uri="{FF2B5EF4-FFF2-40B4-BE49-F238E27FC236}">
                    <a16:creationId xmlns:a16="http://schemas.microsoft.com/office/drawing/2014/main" id="{F80F7CDD-C17E-DB4B-9FDD-ACA0F4545B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L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R</a:t>
                </a:r>
                <a:endParaRPr lang="en-US" altLang="en-US" sz="2000"/>
              </a:p>
            </p:txBody>
          </p:sp>
          <p:sp>
            <p:nvSpPr>
              <p:cNvPr id="36947" name="Rectangle 147">
                <a:extLst>
                  <a:ext uri="{FF2B5EF4-FFF2-40B4-BE49-F238E27FC236}">
                    <a16:creationId xmlns:a16="http://schemas.microsoft.com/office/drawing/2014/main" id="{3B32D184-0DD7-0644-8C20-D354A9CB3D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9231" y="3512937"/>
                <a:ext cx="188906" cy="0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573" y="3914204"/>
              <a:ext cx="1004787" cy="132393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620" y="2411787"/>
              <a:ext cx="1052406" cy="13128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9164" y="4573728"/>
              <a:ext cx="0" cy="176842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541" y="3133246"/>
              <a:ext cx="2139735" cy="9635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226" y="1651435"/>
              <a:ext cx="0" cy="17715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727" y="1384825"/>
              <a:ext cx="1184240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3146" y="223588"/>
              <a:ext cx="409534" cy="273200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770" y="-258250"/>
              <a:ext cx="2381010" cy="49687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267" y="4529346"/>
              <a:ext cx="504810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882" name="TextBox 168963">
              <a:extLst>
                <a:ext uri="{FF2B5EF4-FFF2-40B4-BE49-F238E27FC236}">
                  <a16:creationId xmlns:a16="http://schemas.microsoft.com/office/drawing/2014/main" id="{B861EB06-F25A-0E4E-89FD-E695D980F1B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6883" name="TextBox 218">
              <a:extLst>
                <a:ext uri="{FF2B5EF4-FFF2-40B4-BE49-F238E27FC236}">
                  <a16:creationId xmlns:a16="http://schemas.microsoft.com/office/drawing/2014/main" id="{4C0B3E5A-E0E2-494A-BAE5-6FFC1D99A40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497" y="5385669"/>
              <a:ext cx="731764" cy="132711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2912" y="3263394"/>
              <a:ext cx="1793694" cy="13572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581" y="2669694"/>
              <a:ext cx="0" cy="230022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758" y="4628507"/>
              <a:ext cx="203180" cy="13191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1742" y="3151535"/>
              <a:ext cx="520685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977" y="2901516"/>
              <a:ext cx="1465115" cy="3397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890" name="Rectangle 147">
              <a:extLst>
                <a:ext uri="{FF2B5EF4-FFF2-40B4-BE49-F238E27FC236}">
                  <a16:creationId xmlns:a16="http://schemas.microsoft.com/office/drawing/2014/main" id="{8255AAFC-A0D9-E84D-B3EF-E2B12F5029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6891" name="Rectangle 147">
              <a:extLst>
                <a:ext uri="{FF2B5EF4-FFF2-40B4-BE49-F238E27FC236}">
                  <a16:creationId xmlns:a16="http://schemas.microsoft.com/office/drawing/2014/main" id="{49742755-303A-B948-8A37-6E9CD4F05E8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6892" name="Rectangle 147">
              <a:extLst>
                <a:ext uri="{FF2B5EF4-FFF2-40B4-BE49-F238E27FC236}">
                  <a16:creationId xmlns:a16="http://schemas.microsoft.com/office/drawing/2014/main" id="{A2432827-BD2F-3142-A2E5-CCCBCBBB31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62" y="2129288"/>
              <a:ext cx="24605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6894" name="Rectangle 147">
              <a:extLst>
                <a:ext uri="{FF2B5EF4-FFF2-40B4-BE49-F238E27FC236}">
                  <a16:creationId xmlns:a16="http://schemas.microsoft.com/office/drawing/2014/main" id="{5D146B1E-3DC0-DE49-B2E6-81F27A44293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87" y="2521360"/>
              <a:ext cx="24923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6896" name="Group 5">
              <a:extLst>
                <a:ext uri="{FF2B5EF4-FFF2-40B4-BE49-F238E27FC236}">
                  <a16:creationId xmlns:a16="http://schemas.microsoft.com/office/drawing/2014/main" id="{04B69B93-3FBE-A742-9BC7-D70EF9A8A8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207" y="6267266"/>
                <a:ext cx="330191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1135" y="6373617"/>
                <a:ext cx="1746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996" y="6406952"/>
                <a:ext cx="9842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570" y="6448223"/>
                <a:ext cx="460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6897" name="TextBox 77">
              <a:extLst>
                <a:ext uri="{FF2B5EF4-FFF2-40B4-BE49-F238E27FC236}">
                  <a16:creationId xmlns:a16="http://schemas.microsoft.com/office/drawing/2014/main" id="{3F406D57-92DA-6443-88A2-09BDBFA6122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6898" name="Group 13">
              <a:extLst>
                <a:ext uri="{FF2B5EF4-FFF2-40B4-BE49-F238E27FC236}">
                  <a16:creationId xmlns:a16="http://schemas.microsoft.com/office/drawing/2014/main" id="{D0AD6A8E-DE80-FD47-9CD8-660FE413FA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2" y="2453106"/>
                <a:ext cx="107947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39" name="TextBox 294">
                <a:extLst>
                  <a:ext uri="{FF2B5EF4-FFF2-40B4-BE49-F238E27FC236}">
                    <a16:creationId xmlns:a16="http://schemas.microsoft.com/office/drawing/2014/main" id="{80827687-C8CC-6A4B-AA93-07046D585E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899" name="Group 84">
              <a:extLst>
                <a:ext uri="{FF2B5EF4-FFF2-40B4-BE49-F238E27FC236}">
                  <a16:creationId xmlns:a16="http://schemas.microsoft.com/office/drawing/2014/main" id="{7719AA37-D14C-0F45-9195-CC3C61B334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20" y="245406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37" name="TextBox 294">
                <a:extLst>
                  <a:ext uri="{FF2B5EF4-FFF2-40B4-BE49-F238E27FC236}">
                    <a16:creationId xmlns:a16="http://schemas.microsoft.com/office/drawing/2014/main" id="{D3041FC8-9E83-A149-876B-237297C216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0" name="Group 87">
              <a:extLst>
                <a:ext uri="{FF2B5EF4-FFF2-40B4-BE49-F238E27FC236}">
                  <a16:creationId xmlns:a16="http://schemas.microsoft.com/office/drawing/2014/main" id="{067E4CDD-892D-714D-86F5-A6C11BCECF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28" y="245422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35" name="TextBox 294">
                <a:extLst>
                  <a:ext uri="{FF2B5EF4-FFF2-40B4-BE49-F238E27FC236}">
                    <a16:creationId xmlns:a16="http://schemas.microsoft.com/office/drawing/2014/main" id="{FD58C506-A289-4048-86E1-5E3DFE80DA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1" name="Group 90">
              <a:extLst>
                <a:ext uri="{FF2B5EF4-FFF2-40B4-BE49-F238E27FC236}">
                  <a16:creationId xmlns:a16="http://schemas.microsoft.com/office/drawing/2014/main" id="{4ABEA392-D558-1340-AB6C-CF8BF88F19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99" y="2453864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33" name="TextBox 294">
                <a:extLst>
                  <a:ext uri="{FF2B5EF4-FFF2-40B4-BE49-F238E27FC236}">
                    <a16:creationId xmlns:a16="http://schemas.microsoft.com/office/drawing/2014/main" id="{D358F63B-08E8-194B-A794-6C4B1EA357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2" name="Group 93">
              <a:extLst>
                <a:ext uri="{FF2B5EF4-FFF2-40B4-BE49-F238E27FC236}">
                  <a16:creationId xmlns:a16="http://schemas.microsoft.com/office/drawing/2014/main" id="{546E8F82-BC4F-B34F-B568-911E022910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6" y="2453717"/>
                <a:ext cx="106359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31" name="TextBox 294">
                <a:extLst>
                  <a:ext uri="{FF2B5EF4-FFF2-40B4-BE49-F238E27FC236}">
                    <a16:creationId xmlns:a16="http://schemas.microsoft.com/office/drawing/2014/main" id="{8419F014-36B3-2743-8A66-1FD879B48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3" name="Group 96">
              <a:extLst>
                <a:ext uri="{FF2B5EF4-FFF2-40B4-BE49-F238E27FC236}">
                  <a16:creationId xmlns:a16="http://schemas.microsoft.com/office/drawing/2014/main" id="{678EBD52-0410-9443-9776-4E5FA365BC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91" y="2453390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29" name="TextBox 294">
                <a:extLst>
                  <a:ext uri="{FF2B5EF4-FFF2-40B4-BE49-F238E27FC236}">
                    <a16:creationId xmlns:a16="http://schemas.microsoft.com/office/drawing/2014/main" id="{D21ACF9B-70CC-7847-B188-3A0454B87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4" name="Group 99">
              <a:extLst>
                <a:ext uri="{FF2B5EF4-FFF2-40B4-BE49-F238E27FC236}">
                  <a16:creationId xmlns:a16="http://schemas.microsoft.com/office/drawing/2014/main" id="{814DF234-E32D-2445-811E-8CB77D1E3A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58" y="2453177"/>
                <a:ext cx="107947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27" name="TextBox 294">
                <a:extLst>
                  <a:ext uri="{FF2B5EF4-FFF2-40B4-BE49-F238E27FC236}">
                    <a16:creationId xmlns:a16="http://schemas.microsoft.com/office/drawing/2014/main" id="{15396544-B1EB-5249-A68A-F05884A69D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5" name="Group 102">
              <a:extLst>
                <a:ext uri="{FF2B5EF4-FFF2-40B4-BE49-F238E27FC236}">
                  <a16:creationId xmlns:a16="http://schemas.microsoft.com/office/drawing/2014/main" id="{A64949D9-5C04-0448-A7EB-08D44A2EF4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126" y="2454297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25" name="TextBox 294">
                <a:extLst>
                  <a:ext uri="{FF2B5EF4-FFF2-40B4-BE49-F238E27FC236}">
                    <a16:creationId xmlns:a16="http://schemas.microsoft.com/office/drawing/2014/main" id="{93BE6D92-99E6-AE43-81DD-43F8431E2C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6" name="Group 105">
              <a:extLst>
                <a:ext uri="{FF2B5EF4-FFF2-40B4-BE49-F238E27FC236}">
                  <a16:creationId xmlns:a16="http://schemas.microsoft.com/office/drawing/2014/main" id="{A106EEB6-1F57-6A4D-8150-9AE3DBB475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10" y="2453891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23" name="TextBox 294">
                <a:extLst>
                  <a:ext uri="{FF2B5EF4-FFF2-40B4-BE49-F238E27FC236}">
                    <a16:creationId xmlns:a16="http://schemas.microsoft.com/office/drawing/2014/main" id="{E1204CD5-DB42-1440-B33B-6932C1D1FF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7" name="Group 108">
              <a:extLst>
                <a:ext uri="{FF2B5EF4-FFF2-40B4-BE49-F238E27FC236}">
                  <a16:creationId xmlns:a16="http://schemas.microsoft.com/office/drawing/2014/main" id="{88DC561C-032E-9B4F-B8E9-5922E18E1C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39" y="2452929"/>
                <a:ext cx="106360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21" name="TextBox 294">
                <a:extLst>
                  <a:ext uri="{FF2B5EF4-FFF2-40B4-BE49-F238E27FC236}">
                    <a16:creationId xmlns:a16="http://schemas.microsoft.com/office/drawing/2014/main" id="{9E451199-BE63-FB48-A100-AFC1B3B0CB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6908" name="Group 111">
              <a:extLst>
                <a:ext uri="{FF2B5EF4-FFF2-40B4-BE49-F238E27FC236}">
                  <a16:creationId xmlns:a16="http://schemas.microsoft.com/office/drawing/2014/main" id="{68B19A0F-6950-2548-85B7-F8938949F3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68" y="2453995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6919" name="TextBox 294">
                <a:extLst>
                  <a:ext uri="{FF2B5EF4-FFF2-40B4-BE49-F238E27FC236}">
                    <a16:creationId xmlns:a16="http://schemas.microsoft.com/office/drawing/2014/main" id="{00365BA1-20BB-504F-87CF-4E69B2DDE0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741" y="4496012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478" y="3116614"/>
              <a:ext cx="63498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215" y="1356253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829" y="3743612"/>
              <a:ext cx="138108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880" y="2480090"/>
              <a:ext cx="136521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6914" name="TextBox 124">
              <a:extLst>
                <a:ext uri="{FF2B5EF4-FFF2-40B4-BE49-F238E27FC236}">
                  <a16:creationId xmlns:a16="http://schemas.microsoft.com/office/drawing/2014/main" id="{12A04373-4C88-1340-BEA4-3D8DF82491C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984" y="821216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1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6915" name="TextBox 125">
              <a:extLst>
                <a:ext uri="{FF2B5EF4-FFF2-40B4-BE49-F238E27FC236}">
                  <a16:creationId xmlns:a16="http://schemas.microsoft.com/office/drawing/2014/main" id="{B7CEA26B-4C00-394D-B2F7-D93FA088620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205" y="120723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0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8393EB8-E5B1-BF4E-AFDC-F3E1D31E2FD8}"/>
                </a:ext>
              </a:extLst>
            </p:cNvPr>
            <p:cNvCxnSpPr>
              <a:cxnSpLocks/>
              <a:endCxn id="5" idx="0"/>
            </p:cNvCxnSpPr>
            <p:nvPr/>
          </p:nvCxnSpPr>
          <p:spPr bwMode="auto">
            <a:xfrm>
              <a:off x="5364585" y="3600752"/>
              <a:ext cx="469886" cy="222228"/>
            </a:xfrm>
            <a:prstGeom prst="line">
              <a:avLst/>
            </a:prstGeom>
            <a:ln w="5080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8881B473-CCEB-BB4F-95FC-713DE08A6F0E}"/>
                </a:ext>
              </a:extLst>
            </p:cNvPr>
            <p:cNvCxnSpPr>
              <a:cxnSpLocks/>
              <a:endCxn id="226" idx="0"/>
            </p:cNvCxnSpPr>
            <p:nvPr/>
          </p:nvCxnSpPr>
          <p:spPr bwMode="auto">
            <a:xfrm flipV="1">
              <a:off x="5361410" y="3819805"/>
              <a:ext cx="473061" cy="241276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8961" name="Title 1">
            <a:extLst>
              <a:ext uri="{FF2B5EF4-FFF2-40B4-BE49-F238E27FC236}">
                <a16:creationId xmlns:a16="http://schemas.microsoft.com/office/drawing/2014/main" id="{F5DDF7D8-1A70-8346-9450-25C13A4F1B9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  <a:defRPr/>
            </a:pPr>
            <a:r>
              <a:rPr lang="en-US" altLang="en-US" dirty="0">
                <a:solidFill>
                  <a:srgbClr val="000000"/>
                </a:solidFill>
                <a:latin typeface="+mj-lt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SUB / CMP</a:t>
            </a:r>
          </a:p>
        </p:txBody>
      </p:sp>
      <p:grpSp>
        <p:nvGrpSpPr>
          <p:cNvPr id="37890" name="Group 12">
            <a:extLst>
              <a:ext uri="{FF2B5EF4-FFF2-40B4-BE49-F238E27FC236}">
                <a16:creationId xmlns:a16="http://schemas.microsoft.com/office/drawing/2014/main" id="{FE7071AC-6BA9-684B-ACCA-73008DEA9906}"/>
              </a:ext>
            </a:extLst>
          </p:cNvPr>
          <p:cNvGrpSpPr>
            <a:grpSpLocks/>
          </p:cNvGrpSpPr>
          <p:nvPr/>
        </p:nvGrpSpPr>
        <p:grpSpPr bwMode="auto">
          <a:xfrm>
            <a:off x="1166814" y="727076"/>
            <a:ext cx="8728075" cy="5872163"/>
            <a:chOff x="252984" y="727666"/>
            <a:chExt cx="8727820" cy="5871572"/>
          </a:xfrm>
        </p:grpSpPr>
        <p:grpSp>
          <p:nvGrpSpPr>
            <p:cNvPr id="37891" name="Group 3">
              <a:extLst>
                <a:ext uri="{FF2B5EF4-FFF2-40B4-BE49-F238E27FC236}">
                  <a16:creationId xmlns:a16="http://schemas.microsoft.com/office/drawing/2014/main" id="{58D978C9-90FE-BD4A-B9FE-B1D5D5C7E7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845" y="1676520"/>
                <a:ext cx="1096853" cy="468299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7994" name="TextBox 472">
                <a:extLst>
                  <a:ext uri="{FF2B5EF4-FFF2-40B4-BE49-F238E27FC236}">
                    <a16:creationId xmlns:a16="http://schemas.microsoft.com/office/drawing/2014/main" id="{C3828E6F-2FC6-0D41-9986-5C729F7933E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42" y="169082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767" y="2155913"/>
                <a:ext cx="228593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92" name="Group 15">
              <a:extLst>
                <a:ext uri="{FF2B5EF4-FFF2-40B4-BE49-F238E27FC236}">
                  <a16:creationId xmlns:a16="http://schemas.microsoft.com/office/drawing/2014/main" id="{E5E8F77B-ABF8-AF4D-874C-4D9390C539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527" y="2992038"/>
                <a:ext cx="246531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988" name="Group 53">
                <a:extLst>
                  <a:ext uri="{FF2B5EF4-FFF2-40B4-BE49-F238E27FC236}">
                    <a16:creationId xmlns:a16="http://schemas.microsoft.com/office/drawing/2014/main" id="{BB0E0388-4277-D640-8A3A-F5E1A60F4CA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3099" y="4272945"/>
                  <a:ext cx="731808" cy="306356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90" name="TextBox 128">
                  <a:extLst>
                    <a:ext uri="{FF2B5EF4-FFF2-40B4-BE49-F238E27FC236}">
                      <a16:creationId xmlns:a16="http://schemas.microsoft.com/office/drawing/2014/main" id="{47A0F25E-A824-9345-834A-A32965742C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761" y="4264999"/>
                  <a:ext cx="292070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936" y="4426917"/>
                  <a:ext cx="295245" cy="15556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7893" name="Group 161">
              <a:extLst>
                <a:ext uri="{FF2B5EF4-FFF2-40B4-BE49-F238E27FC236}">
                  <a16:creationId xmlns:a16="http://schemas.microsoft.com/office/drawing/2014/main" id="{50D6E65F-AD37-5749-BC19-4B5C4BEF8C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398" y="3002856"/>
                <a:ext cx="2446266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7982" name="Group 53">
                <a:extLst>
                  <a:ext uri="{FF2B5EF4-FFF2-40B4-BE49-F238E27FC236}">
                    <a16:creationId xmlns:a16="http://schemas.microsoft.com/office/drawing/2014/main" id="{D8442C94-ED94-B24D-93F3-E9C092AA51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827" y="4279794"/>
                  <a:ext cx="731808" cy="292070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7984" name="TextBox 128">
                  <a:extLst>
                    <a:ext uri="{FF2B5EF4-FFF2-40B4-BE49-F238E27FC236}">
                      <a16:creationId xmlns:a16="http://schemas.microsoft.com/office/drawing/2014/main" id="{F10A0887-1F43-0147-8B3C-1B95628711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32" y="4264705"/>
                  <a:ext cx="2777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807" y="4426623"/>
                  <a:ext cx="280959" cy="15556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7894" name="Group 182">
              <a:extLst>
                <a:ext uri="{FF2B5EF4-FFF2-40B4-BE49-F238E27FC236}">
                  <a16:creationId xmlns:a16="http://schemas.microsoft.com/office/drawing/2014/main" id="{B486E512-5317-2143-954F-39E2857023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7979" name="Rectangle 104">
                <a:extLst>
                  <a:ext uri="{FF2B5EF4-FFF2-40B4-BE49-F238E27FC236}">
                    <a16:creationId xmlns:a16="http://schemas.microsoft.com/office/drawing/2014/main" id="{E0C26849-D34C-9A48-BD95-96A5C5D9E5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7980" name="Rectangle 132">
                <a:extLst>
                  <a:ext uri="{FF2B5EF4-FFF2-40B4-BE49-F238E27FC236}">
                    <a16:creationId xmlns:a16="http://schemas.microsoft.com/office/drawing/2014/main" id="{054473C2-6C5E-A349-A353-3033A453A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7895" name="Group 168962">
              <a:extLst>
                <a:ext uri="{FF2B5EF4-FFF2-40B4-BE49-F238E27FC236}">
                  <a16:creationId xmlns:a16="http://schemas.microsoft.com/office/drawing/2014/main" id="{9FDFDA13-41FA-F145-983E-00712A5E60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7973" name="Rectangle 104">
                <a:extLst>
                  <a:ext uri="{FF2B5EF4-FFF2-40B4-BE49-F238E27FC236}">
                    <a16:creationId xmlns:a16="http://schemas.microsoft.com/office/drawing/2014/main" id="{07AB31AA-EA40-864B-A2A2-9F91204D02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7974" name="Rectangle 132">
                <a:extLst>
                  <a:ext uri="{FF2B5EF4-FFF2-40B4-BE49-F238E27FC236}">
                    <a16:creationId xmlns:a16="http://schemas.microsoft.com/office/drawing/2014/main" id="{9E918B2B-B116-CB42-82B1-FE2652B3FC5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7975" name="Rectangle 136">
                <a:extLst>
                  <a:ext uri="{FF2B5EF4-FFF2-40B4-BE49-F238E27FC236}">
                    <a16:creationId xmlns:a16="http://schemas.microsoft.com/office/drawing/2014/main" id="{B2358162-E5CE-D144-BFB7-B01655A5A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1700FF"/>
                    </a:solidFill>
                    <a:latin typeface="Times-Roman" pitchFamily="2" charset="0"/>
                  </a:rPr>
                  <a:t>add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sub</a:t>
                </a:r>
                <a:endParaRPr lang="en-US" altLang="en-US" sz="200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76" name="Rectangle 147">
                <a:extLst>
                  <a:ext uri="{FF2B5EF4-FFF2-40B4-BE49-F238E27FC236}">
                    <a16:creationId xmlns:a16="http://schemas.microsoft.com/office/drawing/2014/main" id="{6A1664B9-54D3-0E40-A4E6-0B12AB965A1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7977" name="Rectangle 147">
                <a:extLst>
                  <a:ext uri="{FF2B5EF4-FFF2-40B4-BE49-F238E27FC236}">
                    <a16:creationId xmlns:a16="http://schemas.microsoft.com/office/drawing/2014/main" id="{6354F887-A16F-8B43-8F40-034E2EB9A3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724" y="3511529"/>
                <a:ext cx="334953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7896" name="Group 192">
              <a:extLst>
                <a:ext uri="{FF2B5EF4-FFF2-40B4-BE49-F238E27FC236}">
                  <a16:creationId xmlns:a16="http://schemas.microsoft.com/office/drawing/2014/main" id="{E2C4A35E-C5B2-5F42-A970-96ED86DD01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7968" name="Rectangle 104">
                <a:extLst>
                  <a:ext uri="{FF2B5EF4-FFF2-40B4-BE49-F238E27FC236}">
                    <a16:creationId xmlns:a16="http://schemas.microsoft.com/office/drawing/2014/main" id="{23D194B5-0001-714F-ABDA-961BDE886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7969" name="Rectangle 132">
                <a:extLst>
                  <a:ext uri="{FF2B5EF4-FFF2-40B4-BE49-F238E27FC236}">
                    <a16:creationId xmlns:a16="http://schemas.microsoft.com/office/drawing/2014/main" id="{7F41DF05-BBF0-C743-A8B4-7E1EDA0EE6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7970" name="Rectangle 136">
                <a:extLst>
                  <a:ext uri="{FF2B5EF4-FFF2-40B4-BE49-F238E27FC236}">
                    <a16:creationId xmlns:a16="http://schemas.microsoft.com/office/drawing/2014/main" id="{086BB076-892B-0E48-B6F6-019E60086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1700FF"/>
                    </a:solidFill>
                    <a:latin typeface="Times-Roman" pitchFamily="2" charset="0"/>
                  </a:rPr>
                  <a:t>L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chemeClr val="tx1"/>
                    </a:solidFill>
                    <a:latin typeface="Times-Roman" pitchFamily="2" charset="0"/>
                  </a:rPr>
                  <a:t>/</a:t>
                </a:r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 </a:t>
                </a:r>
                <a:r>
                  <a:rPr lang="en-US" altLang="en-US" sz="1600">
                    <a:solidFill>
                      <a:srgbClr val="FF0000"/>
                    </a:solidFill>
                    <a:latin typeface="Times-Roman" pitchFamily="2" charset="0"/>
                  </a:rPr>
                  <a:t>R</a:t>
                </a:r>
                <a:endParaRPr lang="en-US" altLang="en-US" sz="2000">
                  <a:solidFill>
                    <a:srgbClr val="FF0000"/>
                  </a:solidFill>
                </a:endParaRPr>
              </a:p>
            </p:txBody>
          </p:sp>
          <p:sp>
            <p:nvSpPr>
              <p:cNvPr id="37971" name="Rectangle 147">
                <a:extLst>
                  <a:ext uri="{FF2B5EF4-FFF2-40B4-BE49-F238E27FC236}">
                    <a16:creationId xmlns:a16="http://schemas.microsoft.com/office/drawing/2014/main" id="{CC93B3C0-5709-2748-A775-88500AB92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9231" y="3512937"/>
                <a:ext cx="18890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573" y="3914204"/>
              <a:ext cx="1004787" cy="132393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620" y="2411787"/>
              <a:ext cx="1052406" cy="13128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9164" y="4573728"/>
              <a:ext cx="0" cy="176842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541" y="3133246"/>
              <a:ext cx="2139735" cy="96358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226" y="1651435"/>
              <a:ext cx="0" cy="17715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727" y="1384825"/>
              <a:ext cx="1184240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3146" y="223588"/>
              <a:ext cx="409534" cy="273200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770" y="-258250"/>
              <a:ext cx="2381010" cy="49687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267" y="4529346"/>
              <a:ext cx="504810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906" name="TextBox 168963">
              <a:extLst>
                <a:ext uri="{FF2B5EF4-FFF2-40B4-BE49-F238E27FC236}">
                  <a16:creationId xmlns:a16="http://schemas.microsoft.com/office/drawing/2014/main" id="{79EE16DC-6469-1248-B0C9-E204FECEA10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7907" name="TextBox 218">
              <a:extLst>
                <a:ext uri="{FF2B5EF4-FFF2-40B4-BE49-F238E27FC236}">
                  <a16:creationId xmlns:a16="http://schemas.microsoft.com/office/drawing/2014/main" id="{D8A9C696-717A-B745-A12B-01D38325FE7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497" y="5385669"/>
              <a:ext cx="731764" cy="132711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2912" y="3263394"/>
              <a:ext cx="1793694" cy="135727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581" y="2669694"/>
              <a:ext cx="0" cy="230022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758" y="4628507"/>
              <a:ext cx="203180" cy="13191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1742" y="3151535"/>
              <a:ext cx="520685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977" y="2901516"/>
              <a:ext cx="1465115" cy="3397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914" name="Rectangle 147">
              <a:extLst>
                <a:ext uri="{FF2B5EF4-FFF2-40B4-BE49-F238E27FC236}">
                  <a16:creationId xmlns:a16="http://schemas.microsoft.com/office/drawing/2014/main" id="{941957F1-6670-CD4A-B87A-38C62F0DB2D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7915" name="Rectangle 147">
              <a:extLst>
                <a:ext uri="{FF2B5EF4-FFF2-40B4-BE49-F238E27FC236}">
                  <a16:creationId xmlns:a16="http://schemas.microsoft.com/office/drawing/2014/main" id="{9A6BADA7-04A8-AF43-BD2E-C3D8A73C36E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7916" name="Rectangle 147">
              <a:extLst>
                <a:ext uri="{FF2B5EF4-FFF2-40B4-BE49-F238E27FC236}">
                  <a16:creationId xmlns:a16="http://schemas.microsoft.com/office/drawing/2014/main" id="{E146C68E-5DF8-4B4D-AA9B-B19B85599A1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62" y="2129288"/>
              <a:ext cx="246055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7918" name="Rectangle 147">
              <a:extLst>
                <a:ext uri="{FF2B5EF4-FFF2-40B4-BE49-F238E27FC236}">
                  <a16:creationId xmlns:a16="http://schemas.microsoft.com/office/drawing/2014/main" id="{740C1D13-BFB9-B84C-8EFC-DC2494BF9EC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87" y="2521360"/>
              <a:ext cx="249230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7920" name="Group 5">
              <a:extLst>
                <a:ext uri="{FF2B5EF4-FFF2-40B4-BE49-F238E27FC236}">
                  <a16:creationId xmlns:a16="http://schemas.microsoft.com/office/drawing/2014/main" id="{ACCC5323-F556-AA4F-845B-1AA85DBD70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207" y="6267266"/>
                <a:ext cx="330191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1135" y="6373617"/>
                <a:ext cx="174620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996" y="6406952"/>
                <a:ext cx="98422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570" y="6448223"/>
                <a:ext cx="4603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7921" name="TextBox 77">
              <a:extLst>
                <a:ext uri="{FF2B5EF4-FFF2-40B4-BE49-F238E27FC236}">
                  <a16:creationId xmlns:a16="http://schemas.microsoft.com/office/drawing/2014/main" id="{52AF7D08-C069-1348-AF64-2303B08FC92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7922" name="Group 13">
              <a:extLst>
                <a:ext uri="{FF2B5EF4-FFF2-40B4-BE49-F238E27FC236}">
                  <a16:creationId xmlns:a16="http://schemas.microsoft.com/office/drawing/2014/main" id="{3E66FC9F-4208-6F4F-9188-AD3A05BE25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2" y="2453106"/>
                <a:ext cx="107947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63" name="TextBox 294">
                <a:extLst>
                  <a:ext uri="{FF2B5EF4-FFF2-40B4-BE49-F238E27FC236}">
                    <a16:creationId xmlns:a16="http://schemas.microsoft.com/office/drawing/2014/main" id="{B31FACBC-285F-A54F-A9BB-CC7FBFAE10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3" name="Group 84">
              <a:extLst>
                <a:ext uri="{FF2B5EF4-FFF2-40B4-BE49-F238E27FC236}">
                  <a16:creationId xmlns:a16="http://schemas.microsoft.com/office/drawing/2014/main" id="{3CB698DA-5FDB-5C4F-ABE8-7E5FE3DE5B9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20" y="245406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61" name="TextBox 294">
                <a:extLst>
                  <a:ext uri="{FF2B5EF4-FFF2-40B4-BE49-F238E27FC236}">
                    <a16:creationId xmlns:a16="http://schemas.microsoft.com/office/drawing/2014/main" id="{F4B0E7EA-9BCB-5647-9AF6-18992659BA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4" name="Group 87">
              <a:extLst>
                <a:ext uri="{FF2B5EF4-FFF2-40B4-BE49-F238E27FC236}">
                  <a16:creationId xmlns:a16="http://schemas.microsoft.com/office/drawing/2014/main" id="{0D9A855E-EF6D-A047-841E-678D08CE47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28" y="2454229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59" name="TextBox 294">
                <a:extLst>
                  <a:ext uri="{FF2B5EF4-FFF2-40B4-BE49-F238E27FC236}">
                    <a16:creationId xmlns:a16="http://schemas.microsoft.com/office/drawing/2014/main" id="{D23BF215-523F-624C-9ABB-A3312B5BCD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5" name="Group 90">
              <a:extLst>
                <a:ext uri="{FF2B5EF4-FFF2-40B4-BE49-F238E27FC236}">
                  <a16:creationId xmlns:a16="http://schemas.microsoft.com/office/drawing/2014/main" id="{358C29D5-7CA8-E146-9D24-B7BDE9F3A6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99" y="2453864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57" name="TextBox 294">
                <a:extLst>
                  <a:ext uri="{FF2B5EF4-FFF2-40B4-BE49-F238E27FC236}">
                    <a16:creationId xmlns:a16="http://schemas.microsoft.com/office/drawing/2014/main" id="{3B7FB441-A82B-B449-B413-468F32E31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6" name="Group 93">
              <a:extLst>
                <a:ext uri="{FF2B5EF4-FFF2-40B4-BE49-F238E27FC236}">
                  <a16:creationId xmlns:a16="http://schemas.microsoft.com/office/drawing/2014/main" id="{4409951F-818F-1140-8334-C5170499D7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06" y="2453717"/>
                <a:ext cx="106359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55" name="TextBox 294">
                <a:extLst>
                  <a:ext uri="{FF2B5EF4-FFF2-40B4-BE49-F238E27FC236}">
                    <a16:creationId xmlns:a16="http://schemas.microsoft.com/office/drawing/2014/main" id="{2BF9C5F7-02AB-1D44-BB2B-B7834522EF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7" name="Group 96">
              <a:extLst>
                <a:ext uri="{FF2B5EF4-FFF2-40B4-BE49-F238E27FC236}">
                  <a16:creationId xmlns:a16="http://schemas.microsoft.com/office/drawing/2014/main" id="{2F2D85D8-23EF-614E-90ED-BAD6163300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91" y="2453390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53" name="TextBox 294">
                <a:extLst>
                  <a:ext uri="{FF2B5EF4-FFF2-40B4-BE49-F238E27FC236}">
                    <a16:creationId xmlns:a16="http://schemas.microsoft.com/office/drawing/2014/main" id="{7D0875C1-39EF-624D-BAAD-88B0AD974C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8" name="Group 99">
              <a:extLst>
                <a:ext uri="{FF2B5EF4-FFF2-40B4-BE49-F238E27FC236}">
                  <a16:creationId xmlns:a16="http://schemas.microsoft.com/office/drawing/2014/main" id="{36874142-23A0-A246-A1B1-28F914833E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58" y="2453177"/>
                <a:ext cx="107947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51" name="TextBox 294">
                <a:extLst>
                  <a:ext uri="{FF2B5EF4-FFF2-40B4-BE49-F238E27FC236}">
                    <a16:creationId xmlns:a16="http://schemas.microsoft.com/office/drawing/2014/main" id="{52D931AE-3445-984B-A04E-23F6E6DFAD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29" name="Group 102">
              <a:extLst>
                <a:ext uri="{FF2B5EF4-FFF2-40B4-BE49-F238E27FC236}">
                  <a16:creationId xmlns:a16="http://schemas.microsoft.com/office/drawing/2014/main" id="{21D3CBA8-64E4-DA44-ABED-1B62748AD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126" y="2454297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49" name="TextBox 294">
                <a:extLst>
                  <a:ext uri="{FF2B5EF4-FFF2-40B4-BE49-F238E27FC236}">
                    <a16:creationId xmlns:a16="http://schemas.microsoft.com/office/drawing/2014/main" id="{DD2E1137-6C07-1E4D-A32B-F23C38554F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30" name="Group 105">
              <a:extLst>
                <a:ext uri="{FF2B5EF4-FFF2-40B4-BE49-F238E27FC236}">
                  <a16:creationId xmlns:a16="http://schemas.microsoft.com/office/drawing/2014/main" id="{5A42A8A6-8171-7D41-A984-FB9E3ABA00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10" y="2453891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47" name="TextBox 294">
                <a:extLst>
                  <a:ext uri="{FF2B5EF4-FFF2-40B4-BE49-F238E27FC236}">
                    <a16:creationId xmlns:a16="http://schemas.microsoft.com/office/drawing/2014/main" id="{CB6E30ED-EA2C-5243-95D3-B5AD24EE83E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31" name="Group 108">
              <a:extLst>
                <a:ext uri="{FF2B5EF4-FFF2-40B4-BE49-F238E27FC236}">
                  <a16:creationId xmlns:a16="http://schemas.microsoft.com/office/drawing/2014/main" id="{F220F25E-4BD2-6345-A8CE-C551D59CB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039" y="2452929"/>
                <a:ext cx="106360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45" name="TextBox 294">
                <a:extLst>
                  <a:ext uri="{FF2B5EF4-FFF2-40B4-BE49-F238E27FC236}">
                    <a16:creationId xmlns:a16="http://schemas.microsoft.com/office/drawing/2014/main" id="{5E5717FB-6478-6A4D-8C17-ADE8544888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7932" name="Group 111">
              <a:extLst>
                <a:ext uri="{FF2B5EF4-FFF2-40B4-BE49-F238E27FC236}">
                  <a16:creationId xmlns:a16="http://schemas.microsoft.com/office/drawing/2014/main" id="{8C550E1E-E08C-6A45-9314-B2D7B1448E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68" y="2453995"/>
                <a:ext cx="107947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7943" name="TextBox 294">
                <a:extLst>
                  <a:ext uri="{FF2B5EF4-FFF2-40B4-BE49-F238E27FC236}">
                    <a16:creationId xmlns:a16="http://schemas.microsoft.com/office/drawing/2014/main" id="{E7AC30FF-9AC5-FC49-9AE3-70E74F99CA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741" y="4496012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478" y="3116614"/>
              <a:ext cx="63498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2215" y="1356253"/>
              <a:ext cx="63498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829" y="3743612"/>
              <a:ext cx="138108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880" y="2480090"/>
              <a:ext cx="136521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7938" name="TextBox 124">
              <a:extLst>
                <a:ext uri="{FF2B5EF4-FFF2-40B4-BE49-F238E27FC236}">
                  <a16:creationId xmlns:a16="http://schemas.microsoft.com/office/drawing/2014/main" id="{D6C98FD8-881A-BC4D-AB64-B11A918CEA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2984" y="821216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1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sp>
          <p:nvSpPr>
            <p:cNvPr id="37939" name="TextBox 125">
              <a:extLst>
                <a:ext uri="{FF2B5EF4-FFF2-40B4-BE49-F238E27FC236}">
                  <a16:creationId xmlns:a16="http://schemas.microsoft.com/office/drawing/2014/main" id="{841C90C6-763F-8048-ACED-B5C276A024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58205" y="120723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1</a:t>
              </a:r>
              <a:endParaRPr lang="en-US" altLang="en-US" sz="1600">
                <a:solidFill>
                  <a:srgbClr val="FF0000"/>
                </a:solidFill>
              </a:endParaRPr>
            </a:p>
          </p:txBody>
        </p:sp>
        <p:cxnSp>
          <p:nvCxnSpPr>
            <p:cNvPr id="134" name="Straight Connector 133">
              <a:extLst>
                <a:ext uri="{FF2B5EF4-FFF2-40B4-BE49-F238E27FC236}">
                  <a16:creationId xmlns:a16="http://schemas.microsoft.com/office/drawing/2014/main" id="{88393EB8-E5B1-BF4E-AFDC-F3E1D31E2FD8}"/>
                </a:ext>
              </a:extLst>
            </p:cNvPr>
            <p:cNvCxnSpPr>
              <a:cxnSpLocks/>
              <a:endCxn id="5" idx="0"/>
            </p:cNvCxnSpPr>
            <p:nvPr/>
          </p:nvCxnSpPr>
          <p:spPr bwMode="auto">
            <a:xfrm>
              <a:off x="5364585" y="3600752"/>
              <a:ext cx="469886" cy="222228"/>
            </a:xfrm>
            <a:prstGeom prst="line">
              <a:avLst/>
            </a:prstGeom>
            <a:ln w="50800">
              <a:noFill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5" name="Straight Connector 134">
              <a:extLst>
                <a:ext uri="{FF2B5EF4-FFF2-40B4-BE49-F238E27FC236}">
                  <a16:creationId xmlns:a16="http://schemas.microsoft.com/office/drawing/2014/main" id="{8881B473-CCEB-BB4F-95FC-713DE08A6F0E}"/>
                </a:ext>
              </a:extLst>
            </p:cNvPr>
            <p:cNvCxnSpPr>
              <a:cxnSpLocks/>
              <a:endCxn id="226" idx="0"/>
            </p:cNvCxnSpPr>
            <p:nvPr/>
          </p:nvCxnSpPr>
          <p:spPr bwMode="auto">
            <a:xfrm flipV="1">
              <a:off x="5361410" y="3819805"/>
              <a:ext cx="473061" cy="241276"/>
            </a:xfrm>
            <a:prstGeom prst="line">
              <a:avLst/>
            </a:prstGeom>
            <a:ln w="50800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8913" name="Title 1">
            <a:extLst>
              <a:ext uri="{FF2B5EF4-FFF2-40B4-BE49-F238E27FC236}">
                <a16:creationId xmlns:a16="http://schemas.microsoft.com/office/drawing/2014/main" id="{ABBBA164-6FD1-AF44-8E7A-8532E7816A6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Shifter Circuit</a:t>
            </a:r>
          </a:p>
        </p:txBody>
      </p:sp>
      <p:grpSp>
        <p:nvGrpSpPr>
          <p:cNvPr id="38914" name="Group 10">
            <a:extLst>
              <a:ext uri="{FF2B5EF4-FFF2-40B4-BE49-F238E27FC236}">
                <a16:creationId xmlns:a16="http://schemas.microsoft.com/office/drawing/2014/main" id="{229FFC79-7A6C-CA4D-8687-AA8878761E9F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38916" name="Group 3">
              <a:extLst>
                <a:ext uri="{FF2B5EF4-FFF2-40B4-BE49-F238E27FC236}">
                  <a16:creationId xmlns:a16="http://schemas.microsoft.com/office/drawing/2014/main" id="{7FD67758-71A4-874C-A028-C5BCBB337D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9015" name="TextBox 472">
                <a:extLst>
                  <a:ext uri="{FF2B5EF4-FFF2-40B4-BE49-F238E27FC236}">
                    <a16:creationId xmlns:a16="http://schemas.microsoft.com/office/drawing/2014/main" id="{59E83126-090C-B44F-B912-152705F61B4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17" name="Group 15">
              <a:extLst>
                <a:ext uri="{FF2B5EF4-FFF2-40B4-BE49-F238E27FC236}">
                  <a16:creationId xmlns:a16="http://schemas.microsoft.com/office/drawing/2014/main" id="{AEF40B7D-4225-A14E-B412-965D267B74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009" name="Group 53">
                <a:extLst>
                  <a:ext uri="{FF2B5EF4-FFF2-40B4-BE49-F238E27FC236}">
                    <a16:creationId xmlns:a16="http://schemas.microsoft.com/office/drawing/2014/main" id="{25751EBF-14A8-4442-8CA3-E973B229EF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9011" name="TextBox 128">
                  <a:extLst>
                    <a:ext uri="{FF2B5EF4-FFF2-40B4-BE49-F238E27FC236}">
                      <a16:creationId xmlns:a16="http://schemas.microsoft.com/office/drawing/2014/main" id="{347117A3-D9E5-1B4D-AEAD-0C9A058E32B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8918" name="Group 161">
              <a:extLst>
                <a:ext uri="{FF2B5EF4-FFF2-40B4-BE49-F238E27FC236}">
                  <a16:creationId xmlns:a16="http://schemas.microsoft.com/office/drawing/2014/main" id="{352E2D83-BCCD-6748-BD52-41CF953DF2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003" name="Group 53">
                <a:extLst>
                  <a:ext uri="{FF2B5EF4-FFF2-40B4-BE49-F238E27FC236}">
                    <a16:creationId xmlns:a16="http://schemas.microsoft.com/office/drawing/2014/main" id="{78C62FBC-A313-9744-80FE-EE58B82FD3F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39005" name="TextBox 128">
                  <a:extLst>
                    <a:ext uri="{FF2B5EF4-FFF2-40B4-BE49-F238E27FC236}">
                      <a16:creationId xmlns:a16="http://schemas.microsoft.com/office/drawing/2014/main" id="{589B4A8E-B247-4746-A9A1-D2F0917D0F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8919" name="Group 182">
              <a:extLst>
                <a:ext uri="{FF2B5EF4-FFF2-40B4-BE49-F238E27FC236}">
                  <a16:creationId xmlns:a16="http://schemas.microsoft.com/office/drawing/2014/main" id="{075AFF17-899C-D045-8E5B-59D1C8DF62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39000" name="Rectangle 104">
                <a:extLst>
                  <a:ext uri="{FF2B5EF4-FFF2-40B4-BE49-F238E27FC236}">
                    <a16:creationId xmlns:a16="http://schemas.microsoft.com/office/drawing/2014/main" id="{16C7AED2-92B1-9748-9A3F-5C16C8482CC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9001" name="Rectangle 132">
                <a:extLst>
                  <a:ext uri="{FF2B5EF4-FFF2-40B4-BE49-F238E27FC236}">
                    <a16:creationId xmlns:a16="http://schemas.microsoft.com/office/drawing/2014/main" id="{B15DF67D-F0A9-1646-A63B-8AF71315F0E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38920" name="Group 168962">
              <a:extLst>
                <a:ext uri="{FF2B5EF4-FFF2-40B4-BE49-F238E27FC236}">
                  <a16:creationId xmlns:a16="http://schemas.microsoft.com/office/drawing/2014/main" id="{B07184C6-3C78-2E42-957D-05A9D10292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38994" name="Rectangle 104">
                <a:extLst>
                  <a:ext uri="{FF2B5EF4-FFF2-40B4-BE49-F238E27FC236}">
                    <a16:creationId xmlns:a16="http://schemas.microsoft.com/office/drawing/2014/main" id="{754D8D2A-3ADD-CB42-8DF9-72FA435993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8995" name="Rectangle 132">
                <a:extLst>
                  <a:ext uri="{FF2B5EF4-FFF2-40B4-BE49-F238E27FC236}">
                    <a16:creationId xmlns:a16="http://schemas.microsoft.com/office/drawing/2014/main" id="{18EACDBA-F6EC-814B-8334-1C3AC9DF649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38996" name="Rectangle 136">
                <a:extLst>
                  <a:ext uri="{FF2B5EF4-FFF2-40B4-BE49-F238E27FC236}">
                    <a16:creationId xmlns:a16="http://schemas.microsoft.com/office/drawing/2014/main" id="{312413F0-5015-3B4D-823A-78DDC3ACD3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38997" name="Rectangle 147">
                <a:extLst>
                  <a:ext uri="{FF2B5EF4-FFF2-40B4-BE49-F238E27FC236}">
                    <a16:creationId xmlns:a16="http://schemas.microsoft.com/office/drawing/2014/main" id="{75D2F05A-ABEE-B64C-BF90-DEFC0093D8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38998" name="Rectangle 147">
                <a:extLst>
                  <a:ext uri="{FF2B5EF4-FFF2-40B4-BE49-F238E27FC236}">
                    <a16:creationId xmlns:a16="http://schemas.microsoft.com/office/drawing/2014/main" id="{893E3B74-9EBD-2F40-A03B-F0E2198DBE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8921" name="Group 192">
              <a:extLst>
                <a:ext uri="{FF2B5EF4-FFF2-40B4-BE49-F238E27FC236}">
                  <a16:creationId xmlns:a16="http://schemas.microsoft.com/office/drawing/2014/main" id="{FB07FD69-9ABA-314B-87F6-4899545274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38989" name="Rectangle 104">
                <a:extLst>
                  <a:ext uri="{FF2B5EF4-FFF2-40B4-BE49-F238E27FC236}">
                    <a16:creationId xmlns:a16="http://schemas.microsoft.com/office/drawing/2014/main" id="{6BD243C6-61F0-884B-9EA5-B26732D8F5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38990" name="Rectangle 132">
                <a:extLst>
                  <a:ext uri="{FF2B5EF4-FFF2-40B4-BE49-F238E27FC236}">
                    <a16:creationId xmlns:a16="http://schemas.microsoft.com/office/drawing/2014/main" id="{670ADD9F-2B10-A546-91E6-EB3097FDBE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38991" name="Rectangle 136">
                <a:extLst>
                  <a:ext uri="{FF2B5EF4-FFF2-40B4-BE49-F238E27FC236}">
                    <a16:creationId xmlns:a16="http://schemas.microsoft.com/office/drawing/2014/main" id="{E0D9EAE2-FE33-9D44-A582-268912075F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38992" name="Rectangle 147">
                <a:extLst>
                  <a:ext uri="{FF2B5EF4-FFF2-40B4-BE49-F238E27FC236}">
                    <a16:creationId xmlns:a16="http://schemas.microsoft.com/office/drawing/2014/main" id="{3A1C193C-7FEE-A44F-B78C-BD9EADDF96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931" name="TextBox 168963">
              <a:extLst>
                <a:ext uri="{FF2B5EF4-FFF2-40B4-BE49-F238E27FC236}">
                  <a16:creationId xmlns:a16="http://schemas.microsoft.com/office/drawing/2014/main" id="{9429D5CB-4ECC-EC42-879D-BA8C7D5A142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38932" name="TextBox 218">
              <a:extLst>
                <a:ext uri="{FF2B5EF4-FFF2-40B4-BE49-F238E27FC236}">
                  <a16:creationId xmlns:a16="http://schemas.microsoft.com/office/drawing/2014/main" id="{BBE5FD90-FC23-2E44-9D6E-8D9823F787F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939" name="Rectangle 147">
              <a:extLst>
                <a:ext uri="{FF2B5EF4-FFF2-40B4-BE49-F238E27FC236}">
                  <a16:creationId xmlns:a16="http://schemas.microsoft.com/office/drawing/2014/main" id="{8935084B-1C2D-5A4F-A05D-32F6E930A55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8940" name="Rectangle 147">
              <a:extLst>
                <a:ext uri="{FF2B5EF4-FFF2-40B4-BE49-F238E27FC236}">
                  <a16:creationId xmlns:a16="http://schemas.microsoft.com/office/drawing/2014/main" id="{A0CABAA7-6D48-CF4D-83CF-47CCEA328D6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38941" name="Rectangle 147">
              <a:extLst>
                <a:ext uri="{FF2B5EF4-FFF2-40B4-BE49-F238E27FC236}">
                  <a16:creationId xmlns:a16="http://schemas.microsoft.com/office/drawing/2014/main" id="{665B30BB-8455-3B40-9F35-E36EAE55FB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8943" name="Rectangle 147">
              <a:extLst>
                <a:ext uri="{FF2B5EF4-FFF2-40B4-BE49-F238E27FC236}">
                  <a16:creationId xmlns:a16="http://schemas.microsoft.com/office/drawing/2014/main" id="{96639834-71AA-9F4A-B733-B7721D103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8945" name="Group 5">
              <a:extLst>
                <a:ext uri="{FF2B5EF4-FFF2-40B4-BE49-F238E27FC236}">
                  <a16:creationId xmlns:a16="http://schemas.microsoft.com/office/drawing/2014/main" id="{2E4EBDF8-57EA-E74F-B370-2AB1D29B86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8946" name="TextBox 77">
              <a:extLst>
                <a:ext uri="{FF2B5EF4-FFF2-40B4-BE49-F238E27FC236}">
                  <a16:creationId xmlns:a16="http://schemas.microsoft.com/office/drawing/2014/main" id="{9A725201-85AB-EC4B-BC1A-2A90C8D6FE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38947" name="Group 13">
              <a:extLst>
                <a:ext uri="{FF2B5EF4-FFF2-40B4-BE49-F238E27FC236}">
                  <a16:creationId xmlns:a16="http://schemas.microsoft.com/office/drawing/2014/main" id="{44CBAE8E-12F4-5B42-8CFF-DC53C21C1B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84" name="TextBox 294">
                <a:extLst>
                  <a:ext uri="{FF2B5EF4-FFF2-40B4-BE49-F238E27FC236}">
                    <a16:creationId xmlns:a16="http://schemas.microsoft.com/office/drawing/2014/main" id="{5491BF2F-1759-674D-94C0-66481FC736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48" name="Group 84">
              <a:extLst>
                <a:ext uri="{FF2B5EF4-FFF2-40B4-BE49-F238E27FC236}">
                  <a16:creationId xmlns:a16="http://schemas.microsoft.com/office/drawing/2014/main" id="{C4A8DBC4-6E6C-624C-A0D7-512BA9BED9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82" name="TextBox 294">
                <a:extLst>
                  <a:ext uri="{FF2B5EF4-FFF2-40B4-BE49-F238E27FC236}">
                    <a16:creationId xmlns:a16="http://schemas.microsoft.com/office/drawing/2014/main" id="{79B01388-7C7E-ED45-BCF1-A7A03F6908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49" name="Group 87">
              <a:extLst>
                <a:ext uri="{FF2B5EF4-FFF2-40B4-BE49-F238E27FC236}">
                  <a16:creationId xmlns:a16="http://schemas.microsoft.com/office/drawing/2014/main" id="{0D420F37-031B-0E43-85D3-A5732F8868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80" name="TextBox 294">
                <a:extLst>
                  <a:ext uri="{FF2B5EF4-FFF2-40B4-BE49-F238E27FC236}">
                    <a16:creationId xmlns:a16="http://schemas.microsoft.com/office/drawing/2014/main" id="{DF8063E6-4D35-F448-8204-461DC04B4B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0" name="Group 90">
              <a:extLst>
                <a:ext uri="{FF2B5EF4-FFF2-40B4-BE49-F238E27FC236}">
                  <a16:creationId xmlns:a16="http://schemas.microsoft.com/office/drawing/2014/main" id="{6B820A56-EB7C-6541-8A93-26122CC902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78" name="TextBox 294">
                <a:extLst>
                  <a:ext uri="{FF2B5EF4-FFF2-40B4-BE49-F238E27FC236}">
                    <a16:creationId xmlns:a16="http://schemas.microsoft.com/office/drawing/2014/main" id="{5E30F624-F604-D648-9EDF-BFB2335EE5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1" name="Group 93">
              <a:extLst>
                <a:ext uri="{FF2B5EF4-FFF2-40B4-BE49-F238E27FC236}">
                  <a16:creationId xmlns:a16="http://schemas.microsoft.com/office/drawing/2014/main" id="{CE775E00-CE7B-3843-B5E4-05D4C1BA60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76" name="TextBox 294">
                <a:extLst>
                  <a:ext uri="{FF2B5EF4-FFF2-40B4-BE49-F238E27FC236}">
                    <a16:creationId xmlns:a16="http://schemas.microsoft.com/office/drawing/2014/main" id="{9AEF8DF4-1983-B248-9923-B2DA17079B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2" name="Group 96">
              <a:extLst>
                <a:ext uri="{FF2B5EF4-FFF2-40B4-BE49-F238E27FC236}">
                  <a16:creationId xmlns:a16="http://schemas.microsoft.com/office/drawing/2014/main" id="{F82737BA-BDB8-1340-A8AA-3E9AFAFFFA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74" name="TextBox 294">
                <a:extLst>
                  <a:ext uri="{FF2B5EF4-FFF2-40B4-BE49-F238E27FC236}">
                    <a16:creationId xmlns:a16="http://schemas.microsoft.com/office/drawing/2014/main" id="{FC328E2F-63F4-2040-80F9-89D3E0A8EC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3" name="Group 99">
              <a:extLst>
                <a:ext uri="{FF2B5EF4-FFF2-40B4-BE49-F238E27FC236}">
                  <a16:creationId xmlns:a16="http://schemas.microsoft.com/office/drawing/2014/main" id="{860AA524-A3BB-4642-83D6-78A4629669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72" name="TextBox 294">
                <a:extLst>
                  <a:ext uri="{FF2B5EF4-FFF2-40B4-BE49-F238E27FC236}">
                    <a16:creationId xmlns:a16="http://schemas.microsoft.com/office/drawing/2014/main" id="{57B6A174-B124-EC48-A45E-85D759508A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4" name="Group 102">
              <a:extLst>
                <a:ext uri="{FF2B5EF4-FFF2-40B4-BE49-F238E27FC236}">
                  <a16:creationId xmlns:a16="http://schemas.microsoft.com/office/drawing/2014/main" id="{D6706676-AC2D-BE42-B686-609E4645E3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70" name="TextBox 294">
                <a:extLst>
                  <a:ext uri="{FF2B5EF4-FFF2-40B4-BE49-F238E27FC236}">
                    <a16:creationId xmlns:a16="http://schemas.microsoft.com/office/drawing/2014/main" id="{957B0874-7EDA-DC45-821C-D13BC6D96A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5" name="Group 105">
              <a:extLst>
                <a:ext uri="{FF2B5EF4-FFF2-40B4-BE49-F238E27FC236}">
                  <a16:creationId xmlns:a16="http://schemas.microsoft.com/office/drawing/2014/main" id="{CEEE5E61-1A8E-124F-B0B3-18C2644D2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68" name="TextBox 294">
                <a:extLst>
                  <a:ext uri="{FF2B5EF4-FFF2-40B4-BE49-F238E27FC236}">
                    <a16:creationId xmlns:a16="http://schemas.microsoft.com/office/drawing/2014/main" id="{56226D80-6977-9D43-B88F-C82F3399A8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6" name="Group 108">
              <a:extLst>
                <a:ext uri="{FF2B5EF4-FFF2-40B4-BE49-F238E27FC236}">
                  <a16:creationId xmlns:a16="http://schemas.microsoft.com/office/drawing/2014/main" id="{BE3D1779-1668-B647-BD93-70038783A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66" name="TextBox 294">
                <a:extLst>
                  <a:ext uri="{FF2B5EF4-FFF2-40B4-BE49-F238E27FC236}">
                    <a16:creationId xmlns:a16="http://schemas.microsoft.com/office/drawing/2014/main" id="{A4F8E403-38BD-5D43-ACF5-DDA70B6F74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38957" name="Group 111">
              <a:extLst>
                <a:ext uri="{FF2B5EF4-FFF2-40B4-BE49-F238E27FC236}">
                  <a16:creationId xmlns:a16="http://schemas.microsoft.com/office/drawing/2014/main" id="{1ED6220D-3CF4-D64B-A88B-9E257CA240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38964" name="TextBox 294">
                <a:extLst>
                  <a:ext uri="{FF2B5EF4-FFF2-40B4-BE49-F238E27FC236}">
                    <a16:creationId xmlns:a16="http://schemas.microsoft.com/office/drawing/2014/main" id="{632EE2B1-DA9B-7146-8225-A6822055D9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3263901" y="1592264"/>
            <a:ext cx="1990725" cy="2039937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9937" name="Group 7">
            <a:extLst>
              <a:ext uri="{FF2B5EF4-FFF2-40B4-BE49-F238E27FC236}">
                <a16:creationId xmlns:a16="http://schemas.microsoft.com/office/drawing/2014/main" id="{F81C6693-5147-5A4C-994F-0C5D2B8C09AD}"/>
              </a:ext>
            </a:extLst>
          </p:cNvPr>
          <p:cNvGrpSpPr>
            <a:grpSpLocks/>
          </p:cNvGrpSpPr>
          <p:nvPr/>
        </p:nvGrpSpPr>
        <p:grpSpPr bwMode="auto">
          <a:xfrm>
            <a:off x="946150" y="1849438"/>
            <a:ext cx="8872538" cy="4094162"/>
            <a:chOff x="31171" y="1849271"/>
            <a:chExt cx="8873244" cy="4094874"/>
          </a:xfrm>
        </p:grpSpPr>
        <p:grpSp>
          <p:nvGrpSpPr>
            <p:cNvPr id="39939" name="Group 199">
              <a:extLst>
                <a:ext uri="{FF2B5EF4-FFF2-40B4-BE49-F238E27FC236}">
                  <a16:creationId xmlns:a16="http://schemas.microsoft.com/office/drawing/2014/main" id="{5E9500C8-A2BD-F84D-BE69-C5BCF259E0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445" y="3799078"/>
                <a:ext cx="496974" cy="382617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519" y="3959425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622" y="4016585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251" y="4068982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40" name="Group 162">
              <a:extLst>
                <a:ext uri="{FF2B5EF4-FFF2-40B4-BE49-F238E27FC236}">
                  <a16:creationId xmlns:a16="http://schemas.microsoft.com/office/drawing/2014/main" id="{E82A2ED0-2DA1-7E4C-9820-B9012E950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749" y="3768864"/>
                <a:ext cx="489035" cy="42072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6596" y="3969698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4699" y="4026858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5503" y="4079254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9941" name="TextBox 301">
              <a:extLst>
                <a:ext uri="{FF2B5EF4-FFF2-40B4-BE49-F238E27FC236}">
                  <a16:creationId xmlns:a16="http://schemas.microsoft.com/office/drawing/2014/main" id="{C159D269-D56D-2B43-B3BA-CDFE6937E1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1171" y="4726511"/>
              <a:ext cx="61106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200">
                  <a:solidFill>
                    <a:schemeClr val="tx1"/>
                  </a:solidFill>
                </a:rPr>
                <a:t>Select</a:t>
              </a:r>
              <a:endParaRPr lang="en-US" altLang="en-US" sz="1800" baseline="-25000">
                <a:solidFill>
                  <a:schemeClr val="tx1"/>
                </a:solidFill>
              </a:endParaRPr>
            </a:p>
          </p:txBody>
        </p:sp>
        <p:grpSp>
          <p:nvGrpSpPr>
            <p:cNvPr id="39942" name="Group 4">
              <a:extLst>
                <a:ext uri="{FF2B5EF4-FFF2-40B4-BE49-F238E27FC236}">
                  <a16:creationId xmlns:a16="http://schemas.microsoft.com/office/drawing/2014/main" id="{F114FCBE-923A-DA45-B186-F48955705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590081" cy="1825197"/>
              <a:chOff x="257179" y="4597580"/>
              <a:chExt cx="8590081" cy="1825197"/>
            </a:xfrm>
          </p:grpSpPr>
          <p:grpSp>
            <p:nvGrpSpPr>
              <p:cNvPr id="39992" name="Group 6">
                <a:extLst>
                  <a:ext uri="{FF2B5EF4-FFF2-40B4-BE49-F238E27FC236}">
                    <a16:creationId xmlns:a16="http://schemas.microsoft.com/office/drawing/2014/main" id="{CF593B27-2FB2-604B-8C22-D69EA12BC2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6591" y="5172502"/>
                <a:ext cx="790669" cy="1250275"/>
                <a:chOff x="8020871" y="5172502"/>
                <a:chExt cx="790669" cy="1250275"/>
              </a:xfrm>
            </p:grpSpPr>
            <p:grpSp>
              <p:nvGrpSpPr>
                <p:cNvPr id="40072" name="Group 166">
                  <a:extLst>
                    <a:ext uri="{FF2B5EF4-FFF2-40B4-BE49-F238E27FC236}">
                      <a16:creationId xmlns:a16="http://schemas.microsoft.com/office/drawing/2014/main" id="{3BB6F398-83E2-5F41-A847-4CCCA7420EF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38159" y="5449395"/>
                  <a:ext cx="1156094" cy="790669"/>
                  <a:chOff x="2409126" y="1362180"/>
                  <a:chExt cx="2014962" cy="1378060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410" y="1705278"/>
                    <a:ext cx="1098532" cy="46768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556" y="1407790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76" name="TextBox 472">
                    <a:extLst>
                      <a:ext uri="{FF2B5EF4-FFF2-40B4-BE49-F238E27FC236}">
                        <a16:creationId xmlns:a16="http://schemas.microsoft.com/office/drawing/2014/main" id="{8B33650C-2145-A049-AA44-F3CD5440ECA5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77" name="TextBox 171">
                    <a:extLst>
                      <a:ext uri="{FF2B5EF4-FFF2-40B4-BE49-F238E27FC236}">
                        <a16:creationId xmlns:a16="http://schemas.microsoft.com/office/drawing/2014/main" id="{68C755C0-EFD9-B94D-A44B-E1F6F8427B1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7" y="1832179"/>
                    <a:ext cx="1347406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Shift_Out</a:t>
                    </a:r>
                    <a:endParaRPr lang="en-US" altLang="en-US" baseline="-25000"/>
                  </a:p>
                </p:txBody>
              </p:sp>
            </p:grp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6280" y="5185118"/>
                  <a:ext cx="298502" cy="24290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6614" y="5185900"/>
                <a:ext cx="780794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39994" name="Group 146">
                <a:extLst>
                  <a:ext uri="{FF2B5EF4-FFF2-40B4-BE49-F238E27FC236}">
                    <a16:creationId xmlns:a16="http://schemas.microsoft.com/office/drawing/2014/main" id="{5EED2016-218F-F443-84EA-0DE8C333AA2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64" name="Group 147">
                  <a:extLst>
                    <a:ext uri="{FF2B5EF4-FFF2-40B4-BE49-F238E27FC236}">
                      <a16:creationId xmlns:a16="http://schemas.microsoft.com/office/drawing/2014/main" id="{3B5782C0-3876-ED4B-A2DA-BB38AC654A4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4839" y="1676039"/>
                    <a:ext cx="1095765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148" y="1422827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69" name="TextBox 472">
                    <a:extLst>
                      <a:ext uri="{FF2B5EF4-FFF2-40B4-BE49-F238E27FC236}">
                        <a16:creationId xmlns:a16="http://schemas.microsoft.com/office/drawing/2014/main" id="{044A29C8-26B7-8E4F-8427-75081490F2AA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70" name="TextBox 155">
                    <a:extLst>
                      <a:ext uri="{FF2B5EF4-FFF2-40B4-BE49-F238E27FC236}">
                        <a16:creationId xmlns:a16="http://schemas.microsoft.com/office/drawing/2014/main" id="{927009F0-84A6-2843-B0E4-A0855D7D03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0</a:t>
                    </a:r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042" y="2163068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355" y="5707509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507" y="5509837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39995" name="Group 179">
                <a:extLst>
                  <a:ext uri="{FF2B5EF4-FFF2-40B4-BE49-F238E27FC236}">
                    <a16:creationId xmlns:a16="http://schemas.microsoft.com/office/drawing/2014/main" id="{E8D9C0D4-8966-9C41-A01C-F3B90D06AAA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55" name="Group 180">
                  <a:extLst>
                    <a:ext uri="{FF2B5EF4-FFF2-40B4-BE49-F238E27FC236}">
                      <a16:creationId xmlns:a16="http://schemas.microsoft.com/office/drawing/2014/main" id="{ADB2C1E8-D22C-9D45-951F-9D09D7A734D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6861" y="1702641"/>
                    <a:ext cx="1070861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717" y="1423142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60" name="TextBox 472">
                    <a:extLst>
                      <a:ext uri="{FF2B5EF4-FFF2-40B4-BE49-F238E27FC236}">
                        <a16:creationId xmlns:a16="http://schemas.microsoft.com/office/drawing/2014/main" id="{A527755B-ACAB-3643-9C52-B3232B1203D9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61" name="TextBox 188">
                    <a:extLst>
                      <a:ext uri="{FF2B5EF4-FFF2-40B4-BE49-F238E27FC236}">
                        <a16:creationId xmlns:a16="http://schemas.microsoft.com/office/drawing/2014/main" id="{DDA25A81-0EEB-B341-A14A-4914187806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1</a:t>
                    </a:r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78" y="1692979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11" y="2163382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75" y="570726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327" y="5509590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39996" name="Group 216">
                <a:extLst>
                  <a:ext uri="{FF2B5EF4-FFF2-40B4-BE49-F238E27FC236}">
                    <a16:creationId xmlns:a16="http://schemas.microsoft.com/office/drawing/2014/main" id="{E23E766F-E486-5946-8B6B-23D581940B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46" name="Group 229">
                  <a:extLst>
                    <a:ext uri="{FF2B5EF4-FFF2-40B4-BE49-F238E27FC236}">
                      <a16:creationId xmlns:a16="http://schemas.microsoft.com/office/drawing/2014/main" id="{B239C1B9-75E5-7D4A-AE07-32376D9450F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2959" y="1675395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2488" y="1379292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51" name="TextBox 472">
                    <a:extLst>
                      <a:ext uri="{FF2B5EF4-FFF2-40B4-BE49-F238E27FC236}">
                        <a16:creationId xmlns:a16="http://schemas.microsoft.com/office/drawing/2014/main" id="{F773BFDD-9097-8E47-ACE6-86EDE83EDF6D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52" name="TextBox 237">
                    <a:extLst>
                      <a:ext uri="{FF2B5EF4-FFF2-40B4-BE49-F238E27FC236}">
                        <a16:creationId xmlns:a16="http://schemas.microsoft.com/office/drawing/2014/main" id="{DF65B893-46D2-4148-8563-5E82B5675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2</a:t>
                    </a:r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12" y="1662965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545" y="2136136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931" y="5723102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938" y="5518286"/>
                  <a:ext cx="29373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39997" name="Group 217">
                <a:extLst>
                  <a:ext uri="{FF2B5EF4-FFF2-40B4-BE49-F238E27FC236}">
                    <a16:creationId xmlns:a16="http://schemas.microsoft.com/office/drawing/2014/main" id="{35033E88-F693-8140-80A7-847A614EFE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37" name="Group 218">
                  <a:extLst>
                    <a:ext uri="{FF2B5EF4-FFF2-40B4-BE49-F238E27FC236}">
                      <a16:creationId xmlns:a16="http://schemas.microsoft.com/office/drawing/2014/main" id="{2A9A039C-7369-EB46-9BB4-1D340C897F1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201" y="1675709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894" y="1393443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42" name="TextBox 472">
                    <a:extLst>
                      <a:ext uri="{FF2B5EF4-FFF2-40B4-BE49-F238E27FC236}">
                        <a16:creationId xmlns:a16="http://schemas.microsoft.com/office/drawing/2014/main" id="{0304B8EE-FA0A-F34F-9D0C-74D84BD1C78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43" name="TextBox 226">
                    <a:extLst>
                      <a:ext uri="{FF2B5EF4-FFF2-40B4-BE49-F238E27FC236}">
                        <a16:creationId xmlns:a16="http://schemas.microsoft.com/office/drawing/2014/main" id="{0833A16E-0587-994C-9325-522B75B530A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3</a:t>
                    </a:r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555" y="1663281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788" y="2136450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51" y="5722855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903" y="5525183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39998" name="Group 267">
                <a:extLst>
                  <a:ext uri="{FF2B5EF4-FFF2-40B4-BE49-F238E27FC236}">
                    <a16:creationId xmlns:a16="http://schemas.microsoft.com/office/drawing/2014/main" id="{DD118365-7F75-BA40-96CC-E522FFB4D5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28" name="Group 280">
                  <a:extLst>
                    <a:ext uri="{FF2B5EF4-FFF2-40B4-BE49-F238E27FC236}">
                      <a16:creationId xmlns:a16="http://schemas.microsoft.com/office/drawing/2014/main" id="{8DBEB87E-1A28-EB49-B9A0-7A4A24B502F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110" y="1675861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03" y="1393594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33" name="TextBox 472">
                    <a:extLst>
                      <a:ext uri="{FF2B5EF4-FFF2-40B4-BE49-F238E27FC236}">
                        <a16:creationId xmlns:a16="http://schemas.microsoft.com/office/drawing/2014/main" id="{86CEC0E7-2841-FD4B-AF3F-5C116FF6A34F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34" name="TextBox 288">
                    <a:extLst>
                      <a:ext uri="{FF2B5EF4-FFF2-40B4-BE49-F238E27FC236}">
                        <a16:creationId xmlns:a16="http://schemas.microsoft.com/office/drawing/2014/main" id="{00BC2B64-BDE3-8942-B042-91A3D6B1B9C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4</a:t>
                    </a:r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464" y="1663432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96" y="2136602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375" y="5707311"/>
                  <a:ext cx="60330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16" y="5509639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39999" name="Group 268">
                <a:extLst>
                  <a:ext uri="{FF2B5EF4-FFF2-40B4-BE49-F238E27FC236}">
                    <a16:creationId xmlns:a16="http://schemas.microsoft.com/office/drawing/2014/main" id="{89756583-AF49-CC41-B27E-AA40E24A56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19" name="Group 269">
                  <a:extLst>
                    <a:ext uri="{FF2B5EF4-FFF2-40B4-BE49-F238E27FC236}">
                      <a16:creationId xmlns:a16="http://schemas.microsoft.com/office/drawing/2014/main" id="{554AD002-B1C6-574D-9F6F-B7539A7CACE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54" y="1676176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46" y="1393910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24" name="TextBox 472">
                    <a:extLst>
                      <a:ext uri="{FF2B5EF4-FFF2-40B4-BE49-F238E27FC236}">
                        <a16:creationId xmlns:a16="http://schemas.microsoft.com/office/drawing/2014/main" id="{89D5EF7F-B90A-7342-8996-A740FC5DC5C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25" name="TextBox 277">
                    <a:extLst>
                      <a:ext uri="{FF2B5EF4-FFF2-40B4-BE49-F238E27FC236}">
                        <a16:creationId xmlns:a16="http://schemas.microsoft.com/office/drawing/2014/main" id="{57D8761A-F013-0544-B124-895C74DDAC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5</a:t>
                    </a:r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07" y="1663746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39" y="2136917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195" y="572294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491" y="5518126"/>
                  <a:ext cx="279448" cy="15558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0000" name="Group 243">
                <a:extLst>
                  <a:ext uri="{FF2B5EF4-FFF2-40B4-BE49-F238E27FC236}">
                    <a16:creationId xmlns:a16="http://schemas.microsoft.com/office/drawing/2014/main" id="{1D09F9D0-3ECE-704E-90DB-5459B340A6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0010" name="Group 256">
                  <a:extLst>
                    <a:ext uri="{FF2B5EF4-FFF2-40B4-BE49-F238E27FC236}">
                      <a16:creationId xmlns:a16="http://schemas.microsoft.com/office/drawing/2014/main" id="{0067B8DC-230E-D042-80FB-9FDACFF3269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7835" y="1675217"/>
                    <a:ext cx="1123436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979" y="1394333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15" name="TextBox 472">
                    <a:extLst>
                      <a:ext uri="{FF2B5EF4-FFF2-40B4-BE49-F238E27FC236}">
                        <a16:creationId xmlns:a16="http://schemas.microsoft.com/office/drawing/2014/main" id="{938CD1EB-AC8C-384B-9D01-A58106EEE2A8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16" name="TextBox 264">
                    <a:extLst>
                      <a:ext uri="{FF2B5EF4-FFF2-40B4-BE49-F238E27FC236}">
                        <a16:creationId xmlns:a16="http://schemas.microsoft.com/office/drawing/2014/main" id="{17D3AC2B-69A0-9F43-BE54-D3A0A54F1A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6</a:t>
                    </a:r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640" y="1664171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873" y="2137341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8951" y="5722904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42103" y="5525232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0001" name="Group 244">
                <a:extLst>
                  <a:ext uri="{FF2B5EF4-FFF2-40B4-BE49-F238E27FC236}">
                    <a16:creationId xmlns:a16="http://schemas.microsoft.com/office/drawing/2014/main" id="{FCA0BB5C-C1AB-2A48-BF42-6134CDB18A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5" cy="1261451"/>
                <a:chOff x="8104473" y="5161329"/>
                <a:chExt cx="707065" cy="1261451"/>
              </a:xfrm>
            </p:grpSpPr>
            <p:grpSp>
              <p:nvGrpSpPr>
                <p:cNvPr id="40002" name="Group 245">
                  <a:extLst>
                    <a:ext uri="{FF2B5EF4-FFF2-40B4-BE49-F238E27FC236}">
                      <a16:creationId xmlns:a16="http://schemas.microsoft.com/office/drawing/2014/main" id="{4138DD11-95BC-1B40-926C-99DCA6F944A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28" y="5477270"/>
                  <a:ext cx="1261451" cy="629569"/>
                  <a:chOff x="2225505" y="1362180"/>
                  <a:chExt cx="2198587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39854" y="1676916"/>
                    <a:ext cx="1095765" cy="467679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547" y="1422320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0007" name="TextBox 472">
                    <a:extLst>
                      <a:ext uri="{FF2B5EF4-FFF2-40B4-BE49-F238E27FC236}">
                        <a16:creationId xmlns:a16="http://schemas.microsoft.com/office/drawing/2014/main" id="{459EA0C1-DE93-B84F-9225-EDBC07750377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0008" name="TextBox 253">
                    <a:extLst>
                      <a:ext uri="{FF2B5EF4-FFF2-40B4-BE49-F238E27FC236}">
                        <a16:creationId xmlns:a16="http://schemas.microsoft.com/office/drawing/2014/main" id="{40EE7734-670D-1049-85F1-FE7027C26E6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7</a:t>
                    </a:r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208" y="1692156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647" y="5722656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799" y="5524985"/>
                  <a:ext cx="279449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39943" name="Group 5">
              <a:extLst>
                <a:ext uri="{FF2B5EF4-FFF2-40B4-BE49-F238E27FC236}">
                  <a16:creationId xmlns:a16="http://schemas.microsoft.com/office/drawing/2014/main" id="{A7CC8544-347C-7640-AC8F-295033B30C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46890" cy="271905"/>
              <a:chOff x="1022185" y="5263870"/>
              <a:chExt cx="6946890" cy="271905"/>
            </a:xfrm>
          </p:grpSpPr>
          <p:sp>
            <p:nvSpPr>
              <p:cNvPr id="39984" name="TextBox 115">
                <a:extLst>
                  <a:ext uri="{FF2B5EF4-FFF2-40B4-BE49-F238E27FC236}">
                    <a16:creationId xmlns:a16="http://schemas.microsoft.com/office/drawing/2014/main" id="{B0C6DDE9-3D50-6A4C-8A84-1515BCADAA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9063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39985" name="TextBox 116">
                <a:extLst>
                  <a:ext uri="{FF2B5EF4-FFF2-40B4-BE49-F238E27FC236}">
                    <a16:creationId xmlns:a16="http://schemas.microsoft.com/office/drawing/2014/main" id="{F3ABCE89-FBBE-2D48-8E01-368A15AA53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4606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39986" name="TextBox 117">
                <a:extLst>
                  <a:ext uri="{FF2B5EF4-FFF2-40B4-BE49-F238E27FC236}">
                    <a16:creationId xmlns:a16="http://schemas.microsoft.com/office/drawing/2014/main" id="{5DB3D786-D675-FC46-9CEA-9E74B7397F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738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39987" name="TextBox 118">
                <a:extLst>
                  <a:ext uri="{FF2B5EF4-FFF2-40B4-BE49-F238E27FC236}">
                    <a16:creationId xmlns:a16="http://schemas.microsoft.com/office/drawing/2014/main" id="{A58E964A-E0C6-FD42-A448-0E71E5A754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9528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39988" name="TextBox 119">
                <a:extLst>
                  <a:ext uri="{FF2B5EF4-FFF2-40B4-BE49-F238E27FC236}">
                    <a16:creationId xmlns:a16="http://schemas.microsoft.com/office/drawing/2014/main" id="{503DFBDD-9EF0-8B4E-9C8A-C38A7A4101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5967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39989" name="TextBox 120">
                <a:extLst>
                  <a:ext uri="{FF2B5EF4-FFF2-40B4-BE49-F238E27FC236}">
                    <a16:creationId xmlns:a16="http://schemas.microsoft.com/office/drawing/2014/main" id="{F8DA8686-3B3B-E140-8BBF-20D1FF4C24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1510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39990" name="TextBox 121">
                <a:extLst>
                  <a:ext uri="{FF2B5EF4-FFF2-40B4-BE49-F238E27FC236}">
                    <a16:creationId xmlns:a16="http://schemas.microsoft.com/office/drawing/2014/main" id="{D7D221FB-EF17-3A4A-97FF-5C601A9787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6642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39991" name="TextBox 122">
                <a:extLst>
                  <a:ext uri="{FF2B5EF4-FFF2-40B4-BE49-F238E27FC236}">
                    <a16:creationId xmlns:a16="http://schemas.microsoft.com/office/drawing/2014/main" id="{E4BA9227-C631-CA4E-A647-EE48B3608D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6799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3024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4960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5949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411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399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573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4881" y="2897203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8405" y="2894028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043" y="2894028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0855" y="2898790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730" y="2895615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9018" y="2905142"/>
              <a:ext cx="743009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243" y="2900379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39958" name="Group 1">
              <a:extLst>
                <a:ext uri="{FF2B5EF4-FFF2-40B4-BE49-F238E27FC236}">
                  <a16:creationId xmlns:a16="http://schemas.microsoft.com/office/drawing/2014/main" id="{3BA450C0-585B-974C-8FE7-B9C65CD392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26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354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59" name="Group 157">
              <a:extLst>
                <a:ext uri="{FF2B5EF4-FFF2-40B4-BE49-F238E27FC236}">
                  <a16:creationId xmlns:a16="http://schemas.microsoft.com/office/drawing/2014/main" id="{4A63A168-FBBB-CE43-A0D6-12E4FBE368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62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90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0" name="Group 161">
              <a:extLst>
                <a:ext uri="{FF2B5EF4-FFF2-40B4-BE49-F238E27FC236}">
                  <a16:creationId xmlns:a16="http://schemas.microsoft.com/office/drawing/2014/main" id="{85D86792-51A9-304E-A1D1-A80D08B914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764" y="2860742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279" y="2590820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1" name="Group 192">
              <a:extLst>
                <a:ext uri="{FF2B5EF4-FFF2-40B4-BE49-F238E27FC236}">
                  <a16:creationId xmlns:a16="http://schemas.microsoft.com/office/drawing/2014/main" id="{C23B60C1-C612-8148-ACA1-7F6F9913C5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47" y="286095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75" y="259103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2" name="Group 195">
              <a:extLst>
                <a:ext uri="{FF2B5EF4-FFF2-40B4-BE49-F238E27FC236}">
                  <a16:creationId xmlns:a16="http://schemas.microsoft.com/office/drawing/2014/main" id="{7012F160-A235-E441-AA74-33722B4F9A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19" y="286093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47" y="259101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3" name="Group 198">
              <a:extLst>
                <a:ext uri="{FF2B5EF4-FFF2-40B4-BE49-F238E27FC236}">
                  <a16:creationId xmlns:a16="http://schemas.microsoft.com/office/drawing/2014/main" id="{75F995D6-5229-554B-B2BE-23BFFEBB4B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900" y="2859866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4064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4" name="Group 206">
              <a:extLst>
                <a:ext uri="{FF2B5EF4-FFF2-40B4-BE49-F238E27FC236}">
                  <a16:creationId xmlns:a16="http://schemas.microsoft.com/office/drawing/2014/main" id="{A35CEF21-6577-8240-BE5F-E37AD70139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801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729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9965" name="Group 209">
              <a:extLst>
                <a:ext uri="{FF2B5EF4-FFF2-40B4-BE49-F238E27FC236}">
                  <a16:creationId xmlns:a16="http://schemas.microsoft.com/office/drawing/2014/main" id="{DAAFC6CE-2D05-EB4D-B3B6-D5F22A700F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52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80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7452" y="3472810"/>
              <a:ext cx="1883102" cy="7922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614" y="-655864"/>
              <a:ext cx="2948500" cy="795877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39938" name="Title 1">
            <a:extLst>
              <a:ext uri="{FF2B5EF4-FFF2-40B4-BE49-F238E27FC236}">
                <a16:creationId xmlns:a16="http://schemas.microsoft.com/office/drawing/2014/main" id="{CC6E21E3-6A53-FC42-9099-F50C7FFBFBEB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Shifter Circuit</a:t>
            </a:r>
          </a:p>
        </p:txBody>
      </p:sp>
    </p:spTree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0961" name="Group 8">
            <a:extLst>
              <a:ext uri="{FF2B5EF4-FFF2-40B4-BE49-F238E27FC236}">
                <a16:creationId xmlns:a16="http://schemas.microsoft.com/office/drawing/2014/main" id="{7A0E6663-4BF5-C74B-BBBB-43A978A5DEB5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1849438"/>
            <a:ext cx="8834438" cy="4094162"/>
            <a:chOff x="69271" y="1849271"/>
            <a:chExt cx="8835144" cy="4094874"/>
          </a:xfrm>
        </p:grpSpPr>
        <p:grpSp>
          <p:nvGrpSpPr>
            <p:cNvPr id="40962" name="Group 7">
              <a:extLst>
                <a:ext uri="{FF2B5EF4-FFF2-40B4-BE49-F238E27FC236}">
                  <a16:creationId xmlns:a16="http://schemas.microsoft.com/office/drawing/2014/main" id="{A9BAC59B-4B39-BA4E-8239-5C7A1E04D8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271" y="1849271"/>
              <a:ext cx="8835144" cy="4094874"/>
              <a:chOff x="69271" y="1849271"/>
              <a:chExt cx="8835144" cy="4094874"/>
            </a:xfrm>
          </p:grpSpPr>
          <p:grpSp>
            <p:nvGrpSpPr>
              <p:cNvPr id="40972" name="Group 199">
                <a:extLst>
                  <a:ext uri="{FF2B5EF4-FFF2-40B4-BE49-F238E27FC236}">
                    <a16:creationId xmlns:a16="http://schemas.microsoft.com/office/drawing/2014/main" id="{CCCE04A8-825A-7546-BB5C-4115493558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9014" y="3741645"/>
                <a:ext cx="495140" cy="497934"/>
                <a:chOff x="7749014" y="3741645"/>
                <a:chExt cx="495140" cy="497934"/>
              </a:xfrm>
            </p:grpSpPr>
            <p:sp>
              <p:nvSpPr>
                <p:cNvPr id="201" name="Trapezoid 109">
                  <a:extLst>
                    <a:ext uri="{FF2B5EF4-FFF2-40B4-BE49-F238E27FC236}">
                      <a16:creationId xmlns:a16="http://schemas.microsoft.com/office/drawing/2014/main" id="{71315679-E9EB-AF4D-A0AD-2C274555142E}"/>
                    </a:ext>
                  </a:extLst>
                </p:cNvPr>
                <p:cNvSpPr/>
                <p:nvPr/>
              </p:nvSpPr>
              <p:spPr bwMode="auto">
                <a:xfrm rot="5400000">
                  <a:off x="7691445" y="3799078"/>
                  <a:ext cx="496974" cy="38261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98292 h 98797"/>
                    <a:gd name="connsiteX1" fmla="*/ 1576 w 2178349"/>
                    <a:gd name="connsiteY1" fmla="*/ 98797 h 98797"/>
                    <a:gd name="connsiteX2" fmla="*/ 0 w 2178349"/>
                    <a:gd name="connsiteY2" fmla="*/ 1085 h 98797"/>
                    <a:gd name="connsiteX3" fmla="*/ 962004 w 2178349"/>
                    <a:gd name="connsiteY3" fmla="*/ 0 h 98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797">
                      <a:moveTo>
                        <a:pt x="2178349" y="98292"/>
                      </a:moveTo>
                      <a:lnTo>
                        <a:pt x="1576" y="98797"/>
                      </a:lnTo>
                      <a:cubicBezTo>
                        <a:pt x="1051" y="66226"/>
                        <a:pt x="525" y="33656"/>
                        <a:pt x="0" y="1085"/>
                      </a:cubicBezTo>
                      <a:lnTo>
                        <a:pt x="962004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2" name="Straight Connector 201">
                  <a:extLst>
                    <a:ext uri="{FF2B5EF4-FFF2-40B4-BE49-F238E27FC236}">
                      <a16:creationId xmlns:a16="http://schemas.microsoft.com/office/drawing/2014/main" id="{B1EB2BF7-F300-794B-8FF8-F7CAD445AAC1}"/>
                    </a:ext>
                  </a:extLst>
                </p:cNvPr>
                <p:cNvCxnSpPr/>
                <p:nvPr/>
              </p:nvCxnSpPr>
              <p:spPr>
                <a:xfrm>
                  <a:off x="8018520" y="3959425"/>
                  <a:ext cx="22544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C0CC1543-CC2E-D846-8A6F-9566AF2E9D89}"/>
                    </a:ext>
                  </a:extLst>
                </p:cNvPr>
                <p:cNvCxnSpPr/>
                <p:nvPr/>
              </p:nvCxnSpPr>
              <p:spPr>
                <a:xfrm>
                  <a:off x="8056623" y="4016585"/>
                  <a:ext cx="15399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Straight Connector 203">
                  <a:extLst>
                    <a:ext uri="{FF2B5EF4-FFF2-40B4-BE49-F238E27FC236}">
                      <a16:creationId xmlns:a16="http://schemas.microsoft.com/office/drawing/2014/main" id="{049B9F94-91CF-7E4F-BBA4-335548F1B164}"/>
                    </a:ext>
                  </a:extLst>
                </p:cNvPr>
                <p:cNvCxnSpPr/>
                <p:nvPr/>
              </p:nvCxnSpPr>
              <p:spPr>
                <a:xfrm>
                  <a:off x="8104252" y="4068982"/>
                  <a:ext cx="65092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73" name="Group 162">
                <a:extLst>
                  <a:ext uri="{FF2B5EF4-FFF2-40B4-BE49-F238E27FC236}">
                    <a16:creationId xmlns:a16="http://schemas.microsoft.com/office/drawing/2014/main" id="{5115C137-98AE-BC4E-B2C6-9632592143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939" y="3760432"/>
                <a:ext cx="535861" cy="490118"/>
                <a:chOff x="346075" y="3734186"/>
                <a:chExt cx="535861" cy="490118"/>
              </a:xfrm>
            </p:grpSpPr>
            <p:sp>
              <p:nvSpPr>
                <p:cNvPr id="164" name="Trapezoid 109">
                  <a:extLst>
                    <a:ext uri="{FF2B5EF4-FFF2-40B4-BE49-F238E27FC236}">
                      <a16:creationId xmlns:a16="http://schemas.microsoft.com/office/drawing/2014/main" id="{5F62625B-46C0-6C4D-B896-E4362518F85C}"/>
                    </a:ext>
                  </a:extLst>
                </p:cNvPr>
                <p:cNvSpPr/>
                <p:nvPr/>
              </p:nvSpPr>
              <p:spPr bwMode="auto">
                <a:xfrm rot="5400000" flipV="1">
                  <a:off x="426746" y="3768864"/>
                  <a:ext cx="489035" cy="42072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100532 h 101037"/>
                    <a:gd name="connsiteX1" fmla="*/ 1576 w 2178349"/>
                    <a:gd name="connsiteY1" fmla="*/ 101037 h 101037"/>
                    <a:gd name="connsiteX2" fmla="*/ 0 w 2178349"/>
                    <a:gd name="connsiteY2" fmla="*/ 3325 h 101037"/>
                    <a:gd name="connsiteX3" fmla="*/ 994088 w 2178349"/>
                    <a:gd name="connsiteY3" fmla="*/ 0 h 101037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1024429 w 2178349"/>
                    <a:gd name="connsiteY3" fmla="*/ 3037 h 97712"/>
                    <a:gd name="connsiteX0" fmla="*/ 2178349 w 2178349"/>
                    <a:gd name="connsiteY0" fmla="*/ 97870 h 98375"/>
                    <a:gd name="connsiteX1" fmla="*/ 1576 w 2178349"/>
                    <a:gd name="connsiteY1" fmla="*/ 98375 h 98375"/>
                    <a:gd name="connsiteX2" fmla="*/ 0 w 2178349"/>
                    <a:gd name="connsiteY2" fmla="*/ 663 h 98375"/>
                    <a:gd name="connsiteX3" fmla="*/ 1038542 w 2178349"/>
                    <a:gd name="connsiteY3" fmla="*/ 0 h 9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375">
                      <a:moveTo>
                        <a:pt x="2178349" y="97870"/>
                      </a:moveTo>
                      <a:lnTo>
                        <a:pt x="1576" y="98375"/>
                      </a:lnTo>
                      <a:cubicBezTo>
                        <a:pt x="1051" y="65804"/>
                        <a:pt x="525" y="33234"/>
                        <a:pt x="0" y="663"/>
                      </a:cubicBezTo>
                      <a:lnTo>
                        <a:pt x="1038542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5" name="Straight Connector 164">
                  <a:extLst>
                    <a:ext uri="{FF2B5EF4-FFF2-40B4-BE49-F238E27FC236}">
                      <a16:creationId xmlns:a16="http://schemas.microsoft.com/office/drawing/2014/main" id="{764CC206-2D5C-104B-9497-D09D9555B9BD}"/>
                    </a:ext>
                  </a:extLst>
                </p:cNvPr>
                <p:cNvCxnSpPr/>
                <p:nvPr/>
              </p:nvCxnSpPr>
              <p:spPr>
                <a:xfrm>
                  <a:off x="346593" y="3969698"/>
                  <a:ext cx="22544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Straight Connector 165">
                  <a:extLst>
                    <a:ext uri="{FF2B5EF4-FFF2-40B4-BE49-F238E27FC236}">
                      <a16:creationId xmlns:a16="http://schemas.microsoft.com/office/drawing/2014/main" id="{8448C8FF-354F-BE46-AC28-EF504E39ACB3}"/>
                    </a:ext>
                  </a:extLst>
                </p:cNvPr>
                <p:cNvCxnSpPr/>
                <p:nvPr/>
              </p:nvCxnSpPr>
              <p:spPr>
                <a:xfrm>
                  <a:off x="384696" y="4026858"/>
                  <a:ext cx="15399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678AF53-8F06-C448-A508-00B367B7F6EF}"/>
                    </a:ext>
                  </a:extLst>
                </p:cNvPr>
                <p:cNvCxnSpPr/>
                <p:nvPr/>
              </p:nvCxnSpPr>
              <p:spPr>
                <a:xfrm>
                  <a:off x="435500" y="4079254"/>
                  <a:ext cx="65092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0974" name="TextBox 301">
                <a:extLst>
                  <a:ext uri="{FF2B5EF4-FFF2-40B4-BE49-F238E27FC236}">
                    <a16:creationId xmlns:a16="http://schemas.microsoft.com/office/drawing/2014/main" id="{C1E2D01E-94F7-FD46-A72A-C296D6650B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71" y="4707461"/>
                <a:ext cx="31290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800">
                    <a:solidFill>
                      <a:srgbClr val="1700FF"/>
                    </a:solidFill>
                  </a:rPr>
                  <a:t>0</a:t>
                </a:r>
                <a:endParaRPr lang="en-US" altLang="en-US" sz="1800" baseline="-25000">
                  <a:solidFill>
                    <a:srgbClr val="1700FF"/>
                  </a:solidFill>
                </a:endParaRPr>
              </a:p>
            </p:txBody>
          </p:sp>
          <p:grpSp>
            <p:nvGrpSpPr>
              <p:cNvPr id="40975" name="Group 4">
                <a:extLst>
                  <a:ext uri="{FF2B5EF4-FFF2-40B4-BE49-F238E27FC236}">
                    <a16:creationId xmlns:a16="http://schemas.microsoft.com/office/drawing/2014/main" id="{4E09615D-CA91-BF4B-9548-A3B5AAB2A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4334" y="4118948"/>
                <a:ext cx="8590081" cy="1825197"/>
                <a:chOff x="257179" y="4597580"/>
                <a:chExt cx="8590081" cy="1825197"/>
              </a:xfrm>
            </p:grpSpPr>
            <p:grpSp>
              <p:nvGrpSpPr>
                <p:cNvPr id="41025" name="Group 6">
                  <a:extLst>
                    <a:ext uri="{FF2B5EF4-FFF2-40B4-BE49-F238E27FC236}">
                      <a16:creationId xmlns:a16="http://schemas.microsoft.com/office/drawing/2014/main" id="{1E147B70-A231-D245-B6F6-C2DCB545C4F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6591" y="5172502"/>
                  <a:ext cx="790669" cy="1250275"/>
                  <a:chOff x="8020871" y="5172502"/>
                  <a:chExt cx="790669" cy="1250275"/>
                </a:xfrm>
              </p:grpSpPr>
              <p:grpSp>
                <p:nvGrpSpPr>
                  <p:cNvPr id="41105" name="Group 166">
                    <a:extLst>
                      <a:ext uri="{FF2B5EF4-FFF2-40B4-BE49-F238E27FC236}">
                        <a16:creationId xmlns:a16="http://schemas.microsoft.com/office/drawing/2014/main" id="{D8A4A425-E314-6E4F-B9FD-D97A5450835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38159" y="5449395"/>
                    <a:ext cx="1156094" cy="790669"/>
                    <a:chOff x="2409126" y="1362180"/>
                    <a:chExt cx="2014962" cy="1378060"/>
                  </a:xfrm>
                </p:grpSpPr>
                <p:sp>
                  <p:nvSpPr>
                    <p:cNvPr id="168" name="Trapezoid 167">
                      <a:extLst>
                        <a:ext uri="{FF2B5EF4-FFF2-40B4-BE49-F238E27FC236}">
                          <a16:creationId xmlns:a16="http://schemas.microsoft.com/office/drawing/2014/main" id="{6A7D1B1E-4150-1E4E-8A00-B1368C8DC4A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3410" y="1705278"/>
                      <a:ext cx="1098532" cy="467680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7C2F25BD-E744-7845-92DF-967D476484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01556" y="1407790"/>
                      <a:ext cx="0" cy="1004545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109" name="TextBox 472">
                      <a:extLst>
                        <a:ext uri="{FF2B5EF4-FFF2-40B4-BE49-F238E27FC236}">
                          <a16:creationId xmlns:a16="http://schemas.microsoft.com/office/drawing/2014/main" id="{7326D813-9A4E-E847-9599-6987F4CF56E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110" name="TextBox 171">
                      <a:extLst>
                        <a:ext uri="{FF2B5EF4-FFF2-40B4-BE49-F238E27FC236}">
                          <a16:creationId xmlns:a16="http://schemas.microsoft.com/office/drawing/2014/main" id="{FD8340D0-E9C7-034F-BADC-1498B325C28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516027" y="1832179"/>
                      <a:ext cx="1347406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Shift_Out</a:t>
                      </a:r>
                      <a:endParaRPr lang="en-US" altLang="en-US" baseline="-25000"/>
                    </a:p>
                  </p:txBody>
                </p:sp>
              </p:grpSp>
              <p:sp>
                <p:nvSpPr>
                  <p:cNvPr id="179" name="Trapezoid 109">
                    <a:extLst>
                      <a:ext uri="{FF2B5EF4-FFF2-40B4-BE49-F238E27FC236}">
                        <a16:creationId xmlns:a16="http://schemas.microsoft.com/office/drawing/2014/main" id="{0C06B4E6-7576-314C-AE9C-BDA07E49443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7996280" y="5185118"/>
                    <a:ext cx="298502" cy="242906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cxnSp>
              <p:nvCxnSpPr>
                <p:cNvPr id="176" name="Straight Connector 175">
                  <a:extLst>
                    <a:ext uri="{FF2B5EF4-FFF2-40B4-BE49-F238E27FC236}">
                      <a16:creationId xmlns:a16="http://schemas.microsoft.com/office/drawing/2014/main" id="{5D6BAC07-7C21-3644-852D-5A113F7CC1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6611" y="5185900"/>
                  <a:ext cx="780794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1027" name="Group 146">
                  <a:extLst>
                    <a:ext uri="{FF2B5EF4-FFF2-40B4-BE49-F238E27FC236}">
                      <a16:creationId xmlns:a16="http://schemas.microsoft.com/office/drawing/2014/main" id="{97D8547D-D1C4-DC4A-B979-6DE54C36897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78782" y="4598022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97" name="Group 147">
                    <a:extLst>
                      <a:ext uri="{FF2B5EF4-FFF2-40B4-BE49-F238E27FC236}">
                        <a16:creationId xmlns:a16="http://schemas.microsoft.com/office/drawing/2014/main" id="{A7FA2C8F-81CD-2241-B0EB-7BD76434EFD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153" name="Trapezoid 152">
                      <a:extLst>
                        <a:ext uri="{FF2B5EF4-FFF2-40B4-BE49-F238E27FC236}">
                          <a16:creationId xmlns:a16="http://schemas.microsoft.com/office/drawing/2014/main" id="{BE0E1472-8D2F-A845-B191-075B8A088D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4839" y="1676039"/>
                      <a:ext cx="1095765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54" name="Straight Connector 153">
                      <a:extLst>
                        <a:ext uri="{FF2B5EF4-FFF2-40B4-BE49-F238E27FC236}">
                          <a16:creationId xmlns:a16="http://schemas.microsoft.com/office/drawing/2014/main" id="{891B143F-7FA5-5A4C-8244-F912B7161E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9148" y="1422827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102" name="TextBox 472">
                      <a:extLst>
                        <a:ext uri="{FF2B5EF4-FFF2-40B4-BE49-F238E27FC236}">
                          <a16:creationId xmlns:a16="http://schemas.microsoft.com/office/drawing/2014/main" id="{592F156C-A2B6-EF45-84E7-FE6713FE08D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103" name="TextBox 155">
                      <a:extLst>
                        <a:ext uri="{FF2B5EF4-FFF2-40B4-BE49-F238E27FC236}">
                          <a16:creationId xmlns:a16="http://schemas.microsoft.com/office/drawing/2014/main" id="{EF28BDBC-A582-BD48-82B0-98B1D679196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0</a:t>
                      </a:r>
                    </a:p>
                  </p:txBody>
                </p: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F79F6BCC-1D37-7C4F-A0C6-3637216C0C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5042" y="2163068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51" name="Oval 150">
                    <a:extLst>
                      <a:ext uri="{FF2B5EF4-FFF2-40B4-BE49-F238E27FC236}">
                        <a16:creationId xmlns:a16="http://schemas.microsoft.com/office/drawing/2014/main" id="{E7E01BDF-6FFE-734B-95F6-AB3F40A75E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355" y="5707509"/>
                    <a:ext cx="46042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2" name="Trapezoid 109">
                    <a:extLst>
                      <a:ext uri="{FF2B5EF4-FFF2-40B4-BE49-F238E27FC236}">
                        <a16:creationId xmlns:a16="http://schemas.microsoft.com/office/drawing/2014/main" id="{5E3CD5FB-71E3-2C4D-8368-FFBBD5FBD731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507" y="5509837"/>
                    <a:ext cx="279448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28" name="Group 179">
                  <a:extLst>
                    <a:ext uri="{FF2B5EF4-FFF2-40B4-BE49-F238E27FC236}">
                      <a16:creationId xmlns:a16="http://schemas.microsoft.com/office/drawing/2014/main" id="{DCF4F285-8971-C94C-844D-1009FDE1EED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4325" y="4598269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88" name="Group 180">
                    <a:extLst>
                      <a:ext uri="{FF2B5EF4-FFF2-40B4-BE49-F238E27FC236}">
                        <a16:creationId xmlns:a16="http://schemas.microsoft.com/office/drawing/2014/main" id="{788F720D-78B0-B449-95E7-F150E7BD41F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186" name="Trapezoid 185">
                      <a:extLst>
                        <a:ext uri="{FF2B5EF4-FFF2-40B4-BE49-F238E27FC236}">
                          <a16:creationId xmlns:a16="http://schemas.microsoft.com/office/drawing/2014/main" id="{837C6F6E-6E40-2541-8F0D-C264923C7D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26861" y="1702643"/>
                      <a:ext cx="1070861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A18587B-742B-DA47-9895-C10342BEFC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8717" y="1423144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93" name="TextBox 472">
                      <a:extLst>
                        <a:ext uri="{FF2B5EF4-FFF2-40B4-BE49-F238E27FC236}">
                          <a16:creationId xmlns:a16="http://schemas.microsoft.com/office/drawing/2014/main" id="{CBAD0CA0-B824-9A4D-AE7B-652323DA95DD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94" name="TextBox 188">
                      <a:extLst>
                        <a:ext uri="{FF2B5EF4-FFF2-40B4-BE49-F238E27FC236}">
                          <a16:creationId xmlns:a16="http://schemas.microsoft.com/office/drawing/2014/main" id="{8C88E98B-B569-D84C-BD0C-EEA322A2894B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1</a:t>
                      </a:r>
                    </a:p>
                  </p:txBody>
                </p: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F16F714C-472A-684D-864D-F720F005EF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378" y="1692980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BF7D59DD-E36E-2749-919D-43EEB2C53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611" y="2163384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84" name="Oval 183">
                    <a:extLst>
                      <a:ext uri="{FF2B5EF4-FFF2-40B4-BE49-F238E27FC236}">
                        <a16:creationId xmlns:a16="http://schemas.microsoft.com/office/drawing/2014/main" id="{CF0ED4D7-D11A-AB44-9634-094B63308F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174" y="5707262"/>
                    <a:ext cx="46041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5" name="Trapezoid 109">
                    <a:extLst>
                      <a:ext uri="{FF2B5EF4-FFF2-40B4-BE49-F238E27FC236}">
                        <a16:creationId xmlns:a16="http://schemas.microsoft.com/office/drawing/2014/main" id="{A2936A4B-34C4-CD4B-8664-CA46CA6612BD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326" y="5509590"/>
                    <a:ext cx="279448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29" name="Group 216">
                  <a:extLst>
                    <a:ext uri="{FF2B5EF4-FFF2-40B4-BE49-F238E27FC236}">
                      <a16:creationId xmlns:a16="http://schemas.microsoft.com/office/drawing/2014/main" id="{19E95AEE-842F-5945-8B48-92915B6697D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99457" y="4598307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79" name="Group 229">
                    <a:extLst>
                      <a:ext uri="{FF2B5EF4-FFF2-40B4-BE49-F238E27FC236}">
                        <a16:creationId xmlns:a16="http://schemas.microsoft.com/office/drawing/2014/main" id="{BC8C2B1A-5155-1F44-97A0-7C90893E2D6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35" name="Trapezoid 234">
                      <a:extLst>
                        <a:ext uri="{FF2B5EF4-FFF2-40B4-BE49-F238E27FC236}">
                          <a16:creationId xmlns:a16="http://schemas.microsoft.com/office/drawing/2014/main" id="{8E0D9F25-1CE2-F145-B656-CC7E06DB1D5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2959" y="1675397"/>
                      <a:ext cx="1098532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36" name="Straight Connector 235">
                      <a:extLst>
                        <a:ext uri="{FF2B5EF4-FFF2-40B4-BE49-F238E27FC236}">
                          <a16:creationId xmlns:a16="http://schemas.microsoft.com/office/drawing/2014/main" id="{5EDFC217-2F9B-E14F-B98C-2C4389E8BE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02488" y="1379294"/>
                      <a:ext cx="0" cy="1004545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84" name="TextBox 472">
                      <a:extLst>
                        <a:ext uri="{FF2B5EF4-FFF2-40B4-BE49-F238E27FC236}">
                          <a16:creationId xmlns:a16="http://schemas.microsoft.com/office/drawing/2014/main" id="{6103F554-463C-954A-99CC-2D0D64B73F30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85" name="TextBox 237">
                      <a:extLst>
                        <a:ext uri="{FF2B5EF4-FFF2-40B4-BE49-F238E27FC236}">
                          <a16:creationId xmlns:a16="http://schemas.microsoft.com/office/drawing/2014/main" id="{38EE2393-91B6-0B4B-9EEE-56962CB5F7F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2</a:t>
                      </a:r>
                    </a:p>
                  </p:txBody>
                </p:sp>
                <p:cxnSp>
                  <p:nvCxnSpPr>
                    <p:cNvPr id="239" name="Straight Connector 238">
                      <a:extLst>
                        <a:ext uri="{FF2B5EF4-FFF2-40B4-BE49-F238E27FC236}">
                          <a16:creationId xmlns:a16="http://schemas.microsoft.com/office/drawing/2014/main" id="{37DD7574-0EBE-CC49-AA49-34622E3DC2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312" y="1662967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0" name="Straight Connector 239">
                      <a:extLst>
                        <a:ext uri="{FF2B5EF4-FFF2-40B4-BE49-F238E27FC236}">
                          <a16:creationId xmlns:a16="http://schemas.microsoft.com/office/drawing/2014/main" id="{0DE2D7EB-1BA1-2745-8F1D-DB97509ACF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545" y="2136138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33" name="Oval 232">
                    <a:extLst>
                      <a:ext uri="{FF2B5EF4-FFF2-40B4-BE49-F238E27FC236}">
                        <a16:creationId xmlns:a16="http://schemas.microsoft.com/office/drawing/2014/main" id="{CF04525B-BDE7-AE4A-9F98-111FBF6848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930" y="5723102"/>
                    <a:ext cx="46042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4" name="Trapezoid 109">
                    <a:extLst>
                      <a:ext uri="{FF2B5EF4-FFF2-40B4-BE49-F238E27FC236}">
                        <a16:creationId xmlns:a16="http://schemas.microsoft.com/office/drawing/2014/main" id="{761F98BA-F721-374F-942A-AFC81F437317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9937" y="5518286"/>
                    <a:ext cx="293738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30" name="Group 217">
                  <a:extLst>
                    <a:ext uri="{FF2B5EF4-FFF2-40B4-BE49-F238E27FC236}">
                      <a16:creationId xmlns:a16="http://schemas.microsoft.com/office/drawing/2014/main" id="{DAD00D4E-DE62-2B40-9655-577359D7D0C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5000" y="4598554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70" name="Group 218">
                    <a:extLst>
                      <a:ext uri="{FF2B5EF4-FFF2-40B4-BE49-F238E27FC236}">
                        <a16:creationId xmlns:a16="http://schemas.microsoft.com/office/drawing/2014/main" id="{9B8765F8-DB8B-6E46-A298-47819D445C92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24" name="Trapezoid 223">
                      <a:extLst>
                        <a:ext uri="{FF2B5EF4-FFF2-40B4-BE49-F238E27FC236}">
                          <a16:creationId xmlns:a16="http://schemas.microsoft.com/office/drawing/2014/main" id="{939204D6-CA1D-7346-A980-D45A241F0B7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201" y="1675713"/>
                      <a:ext cx="1098533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25" name="Straight Connector 224">
                      <a:extLst>
                        <a:ext uri="{FF2B5EF4-FFF2-40B4-BE49-F238E27FC236}">
                          <a16:creationId xmlns:a16="http://schemas.microsoft.com/office/drawing/2014/main" id="{1649A0C2-D933-9745-A962-45E8B2CD1B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894" y="1393446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75" name="TextBox 472">
                      <a:extLst>
                        <a:ext uri="{FF2B5EF4-FFF2-40B4-BE49-F238E27FC236}">
                          <a16:creationId xmlns:a16="http://schemas.microsoft.com/office/drawing/2014/main" id="{A1FA23F4-4621-E34E-A3BA-DF42638ECFB2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76" name="TextBox 226">
                      <a:extLst>
                        <a:ext uri="{FF2B5EF4-FFF2-40B4-BE49-F238E27FC236}">
                          <a16:creationId xmlns:a16="http://schemas.microsoft.com/office/drawing/2014/main" id="{C1252DEF-3D0E-6D49-8FC3-1824EE94610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3</a:t>
                      </a:r>
                    </a:p>
                  </p:txBody>
                </p:sp>
                <p:cxnSp>
                  <p:nvCxnSpPr>
                    <p:cNvPr id="228" name="Straight Connector 227">
                      <a:extLst>
                        <a:ext uri="{FF2B5EF4-FFF2-40B4-BE49-F238E27FC236}">
                          <a16:creationId xmlns:a16="http://schemas.microsoft.com/office/drawing/2014/main" id="{F6B4BD41-6729-3E47-A146-FB1F357107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555" y="1663284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9" name="Straight Connector 228">
                      <a:extLst>
                        <a:ext uri="{FF2B5EF4-FFF2-40B4-BE49-F238E27FC236}">
                          <a16:creationId xmlns:a16="http://schemas.microsoft.com/office/drawing/2014/main" id="{65D74395-CAEA-6445-B2D9-BF6E33C720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1788" y="2136454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22" name="Oval 221">
                    <a:extLst>
                      <a:ext uri="{FF2B5EF4-FFF2-40B4-BE49-F238E27FC236}">
                        <a16:creationId xmlns:a16="http://schemas.microsoft.com/office/drawing/2014/main" id="{CC08D692-F192-7D43-9270-B4D2925012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749" y="5722855"/>
                    <a:ext cx="46041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3" name="Trapezoid 109">
                    <a:extLst>
                      <a:ext uri="{FF2B5EF4-FFF2-40B4-BE49-F238E27FC236}">
                        <a16:creationId xmlns:a16="http://schemas.microsoft.com/office/drawing/2014/main" id="{B5B631B8-C83F-0F45-BB12-68F4337C65F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901" y="5525183"/>
                    <a:ext cx="279448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31" name="Group 267">
                  <a:extLst>
                    <a:ext uri="{FF2B5EF4-FFF2-40B4-BE49-F238E27FC236}">
                      <a16:creationId xmlns:a16="http://schemas.microsoft.com/office/drawing/2014/main" id="{9F760C69-BC40-DE43-B215-4855805BE3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05686" y="4598220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61" name="Group 280">
                    <a:extLst>
                      <a:ext uri="{FF2B5EF4-FFF2-40B4-BE49-F238E27FC236}">
                        <a16:creationId xmlns:a16="http://schemas.microsoft.com/office/drawing/2014/main" id="{B7713F24-645B-E540-A034-C209190970D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86" name="Trapezoid 285">
                      <a:extLst>
                        <a:ext uri="{FF2B5EF4-FFF2-40B4-BE49-F238E27FC236}">
                          <a16:creationId xmlns:a16="http://schemas.microsoft.com/office/drawing/2014/main" id="{ECCFCEA8-C5C0-1242-8C72-7F60A9F872A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3110" y="1675865"/>
                      <a:ext cx="1098533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87" name="Straight Connector 286">
                      <a:extLst>
                        <a:ext uri="{FF2B5EF4-FFF2-40B4-BE49-F238E27FC236}">
                          <a16:creationId xmlns:a16="http://schemas.microsoft.com/office/drawing/2014/main" id="{19A5FCB3-885C-BC4F-97C5-59D3E226A1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8803" y="1393598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66" name="TextBox 472">
                      <a:extLst>
                        <a:ext uri="{FF2B5EF4-FFF2-40B4-BE49-F238E27FC236}">
                          <a16:creationId xmlns:a16="http://schemas.microsoft.com/office/drawing/2014/main" id="{A4F63FB5-B31C-ED49-A690-DD1426016864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67" name="TextBox 288">
                      <a:extLst>
                        <a:ext uri="{FF2B5EF4-FFF2-40B4-BE49-F238E27FC236}">
                          <a16:creationId xmlns:a16="http://schemas.microsoft.com/office/drawing/2014/main" id="{92AE6D45-B51B-C041-8C81-0BF16BF97DA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4</a:t>
                      </a:r>
                    </a:p>
                  </p:txBody>
                </p:sp>
                <p:cxnSp>
                  <p:nvCxnSpPr>
                    <p:cNvPr id="290" name="Straight Connector 289">
                      <a:extLst>
                        <a:ext uri="{FF2B5EF4-FFF2-40B4-BE49-F238E27FC236}">
                          <a16:creationId xmlns:a16="http://schemas.microsoft.com/office/drawing/2014/main" id="{7EB768F5-4435-DE46-97F8-E8960D5168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464" y="1663436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" name="Straight Connector 300">
                      <a:extLst>
                        <a:ext uri="{FF2B5EF4-FFF2-40B4-BE49-F238E27FC236}">
                          <a16:creationId xmlns:a16="http://schemas.microsoft.com/office/drawing/2014/main" id="{AD64B8EA-7450-5B47-B658-51B4C444FB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696" y="2136605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84" name="Oval 283">
                    <a:extLst>
                      <a:ext uri="{FF2B5EF4-FFF2-40B4-BE49-F238E27FC236}">
                        <a16:creationId xmlns:a16="http://schemas.microsoft.com/office/drawing/2014/main" id="{466091B1-AB41-4C4A-91FF-D8AB676EFA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9373" y="5707311"/>
                    <a:ext cx="60330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5" name="Trapezoid 109">
                    <a:extLst>
                      <a:ext uri="{FF2B5EF4-FFF2-40B4-BE49-F238E27FC236}">
                        <a16:creationId xmlns:a16="http://schemas.microsoft.com/office/drawing/2014/main" id="{87966F9C-6FED-5E46-A30A-AA07A886D40C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814" y="5509639"/>
                    <a:ext cx="279448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32" name="Group 268">
                  <a:extLst>
                    <a:ext uri="{FF2B5EF4-FFF2-40B4-BE49-F238E27FC236}">
                      <a16:creationId xmlns:a16="http://schemas.microsoft.com/office/drawing/2014/main" id="{A3DDD43B-6CB3-0148-BDA2-BC20E8EC679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1229" y="4598467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52" name="Group 269">
                    <a:extLst>
                      <a:ext uri="{FF2B5EF4-FFF2-40B4-BE49-F238E27FC236}">
                        <a16:creationId xmlns:a16="http://schemas.microsoft.com/office/drawing/2014/main" id="{952D74CE-3DA3-AB42-9B65-0A023E1D6899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75" name="Trapezoid 274">
                      <a:extLst>
                        <a:ext uri="{FF2B5EF4-FFF2-40B4-BE49-F238E27FC236}">
                          <a16:creationId xmlns:a16="http://schemas.microsoft.com/office/drawing/2014/main" id="{51E8DC5A-26A3-0547-A591-14F6FD21C9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354" y="1676179"/>
                      <a:ext cx="1098532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76" name="Straight Connector 275">
                      <a:extLst>
                        <a:ext uri="{FF2B5EF4-FFF2-40B4-BE49-F238E27FC236}">
                          <a16:creationId xmlns:a16="http://schemas.microsoft.com/office/drawing/2014/main" id="{DB8F28F9-50EA-FB45-9564-DA61F94C84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046" y="1393913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57" name="TextBox 472">
                      <a:extLst>
                        <a:ext uri="{FF2B5EF4-FFF2-40B4-BE49-F238E27FC236}">
                          <a16:creationId xmlns:a16="http://schemas.microsoft.com/office/drawing/2014/main" id="{D53758CE-2969-FB48-962F-DE4415619344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58" name="TextBox 277">
                      <a:extLst>
                        <a:ext uri="{FF2B5EF4-FFF2-40B4-BE49-F238E27FC236}">
                          <a16:creationId xmlns:a16="http://schemas.microsoft.com/office/drawing/2014/main" id="{A6AD202E-F73C-F24D-893E-9EFEA51BDB9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5</a:t>
                      </a:r>
                    </a:p>
                  </p:txBody>
                </p:sp>
                <p:cxnSp>
                  <p:nvCxnSpPr>
                    <p:cNvPr id="279" name="Straight Connector 278">
                      <a:extLst>
                        <a:ext uri="{FF2B5EF4-FFF2-40B4-BE49-F238E27FC236}">
                          <a16:creationId xmlns:a16="http://schemas.microsoft.com/office/drawing/2014/main" id="{EC2F205A-3811-754D-A29E-96699817E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707" y="1663749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0" name="Straight Connector 279">
                      <a:extLst>
                        <a:ext uri="{FF2B5EF4-FFF2-40B4-BE49-F238E27FC236}">
                          <a16:creationId xmlns:a16="http://schemas.microsoft.com/office/drawing/2014/main" id="{D5A6C586-8B13-4746-9E50-F7FC91DE6D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1939" y="2136921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73" name="Oval 272">
                    <a:extLst>
                      <a:ext uri="{FF2B5EF4-FFF2-40B4-BE49-F238E27FC236}">
                        <a16:creationId xmlns:a16="http://schemas.microsoft.com/office/drawing/2014/main" id="{222B817C-C4F6-B54A-82CC-96440AEF715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9193" y="5722942"/>
                    <a:ext cx="46041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4" name="Trapezoid 109">
                    <a:extLst>
                      <a:ext uri="{FF2B5EF4-FFF2-40B4-BE49-F238E27FC236}">
                        <a16:creationId xmlns:a16="http://schemas.microsoft.com/office/drawing/2014/main" id="{A67E5A5B-A497-9B4A-B1DB-E1445D36AD2B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9489" y="5518126"/>
                    <a:ext cx="279448" cy="155587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33" name="Group 243">
                  <a:extLst>
                    <a:ext uri="{FF2B5EF4-FFF2-40B4-BE49-F238E27FC236}">
                      <a16:creationId xmlns:a16="http://schemas.microsoft.com/office/drawing/2014/main" id="{3600B7A7-F58D-F849-821A-0AEF6D363EA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6361" y="4598505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1043" name="Group 256">
                    <a:extLst>
                      <a:ext uri="{FF2B5EF4-FFF2-40B4-BE49-F238E27FC236}">
                        <a16:creationId xmlns:a16="http://schemas.microsoft.com/office/drawing/2014/main" id="{77BA5A2B-346D-2244-B2B9-E6BE4B07FE9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62" name="Trapezoid 261">
                      <a:extLst>
                        <a:ext uri="{FF2B5EF4-FFF2-40B4-BE49-F238E27FC236}">
                          <a16:creationId xmlns:a16="http://schemas.microsoft.com/office/drawing/2014/main" id="{C067B710-DD69-C84D-883B-15A81527A4E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27835" y="1675222"/>
                      <a:ext cx="1123436" cy="47044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63" name="Straight Connector 262">
                      <a:extLst>
                        <a:ext uri="{FF2B5EF4-FFF2-40B4-BE49-F238E27FC236}">
                          <a16:creationId xmlns:a16="http://schemas.microsoft.com/office/drawing/2014/main" id="{4F3377F1-F619-104C-9539-073C88A522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979" y="1394339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48" name="TextBox 472">
                      <a:extLst>
                        <a:ext uri="{FF2B5EF4-FFF2-40B4-BE49-F238E27FC236}">
                          <a16:creationId xmlns:a16="http://schemas.microsoft.com/office/drawing/2014/main" id="{D254EDC9-B31C-B245-8790-A270C095222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49" name="TextBox 264">
                      <a:extLst>
                        <a:ext uri="{FF2B5EF4-FFF2-40B4-BE49-F238E27FC236}">
                          <a16:creationId xmlns:a16="http://schemas.microsoft.com/office/drawing/2014/main" id="{32DF6C9C-9CDC-744B-BE4B-E8D8EC95D72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6</a:t>
                      </a:r>
                    </a:p>
                  </p:txBody>
                </p:sp>
                <p:cxnSp>
                  <p:nvCxnSpPr>
                    <p:cNvPr id="266" name="Straight Connector 265">
                      <a:extLst>
                        <a:ext uri="{FF2B5EF4-FFF2-40B4-BE49-F238E27FC236}">
                          <a16:creationId xmlns:a16="http://schemas.microsoft.com/office/drawing/2014/main" id="{E702F5DB-2038-024B-8384-A6CBF7E8A1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640" y="1664177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Straight Connector 266">
                      <a:extLst>
                        <a:ext uri="{FF2B5EF4-FFF2-40B4-BE49-F238E27FC236}">
                          <a16:creationId xmlns:a16="http://schemas.microsoft.com/office/drawing/2014/main" id="{DF17666E-7565-3F4C-B7FD-573C462C5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1873" y="2137346"/>
                      <a:ext cx="229688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60" name="Oval 259">
                    <a:extLst>
                      <a:ext uri="{FF2B5EF4-FFF2-40B4-BE49-F238E27FC236}">
                        <a16:creationId xmlns:a16="http://schemas.microsoft.com/office/drawing/2014/main" id="{336CD24B-8AE4-3841-A385-D0127B5B6C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8948" y="5722904"/>
                    <a:ext cx="46042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1" name="Trapezoid 109">
                    <a:extLst>
                      <a:ext uri="{FF2B5EF4-FFF2-40B4-BE49-F238E27FC236}">
                        <a16:creationId xmlns:a16="http://schemas.microsoft.com/office/drawing/2014/main" id="{A9A98487-C1F3-704A-8C12-6D50BD3D20E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2100" y="5525232"/>
                    <a:ext cx="279448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1034" name="Group 244">
                  <a:extLst>
                    <a:ext uri="{FF2B5EF4-FFF2-40B4-BE49-F238E27FC236}">
                      <a16:creationId xmlns:a16="http://schemas.microsoft.com/office/drawing/2014/main" id="{33FA9947-9CD6-6E44-B4FE-6AC996E018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1904" y="4597580"/>
                  <a:ext cx="707065" cy="1261451"/>
                  <a:chOff x="8104473" y="5161329"/>
                  <a:chExt cx="707065" cy="1261451"/>
                </a:xfrm>
              </p:grpSpPr>
              <p:grpSp>
                <p:nvGrpSpPr>
                  <p:cNvPr id="41035" name="Group 245">
                    <a:extLst>
                      <a:ext uri="{FF2B5EF4-FFF2-40B4-BE49-F238E27FC236}">
                        <a16:creationId xmlns:a16="http://schemas.microsoft.com/office/drawing/2014/main" id="{50DC6C19-6236-994F-A3ED-082F244A60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6028" y="5477270"/>
                    <a:ext cx="1261451" cy="629569"/>
                    <a:chOff x="2225505" y="1362180"/>
                    <a:chExt cx="2198587" cy="1097280"/>
                  </a:xfrm>
                </p:grpSpPr>
                <p:sp>
                  <p:nvSpPr>
                    <p:cNvPr id="251" name="Trapezoid 250">
                      <a:extLst>
                        <a:ext uri="{FF2B5EF4-FFF2-40B4-BE49-F238E27FC236}">
                          <a16:creationId xmlns:a16="http://schemas.microsoft.com/office/drawing/2014/main" id="{F4E94365-D5E2-F448-926E-951AF182CCE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9854" y="1676921"/>
                      <a:ext cx="1095765" cy="467679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52" name="Straight Connector 251">
                      <a:extLst>
                        <a:ext uri="{FF2B5EF4-FFF2-40B4-BE49-F238E27FC236}">
                          <a16:creationId xmlns:a16="http://schemas.microsoft.com/office/drawing/2014/main" id="{AC071E19-9908-7342-8FCA-1ADA63C2CA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547" y="1422325"/>
                      <a:ext cx="0" cy="976872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1040" name="TextBox 472">
                      <a:extLst>
                        <a:ext uri="{FF2B5EF4-FFF2-40B4-BE49-F238E27FC236}">
                          <a16:creationId xmlns:a16="http://schemas.microsoft.com/office/drawing/2014/main" id="{F8751B6C-3E83-924B-A982-1EB2EACB1EA3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1041" name="TextBox 253">
                      <a:extLst>
                        <a:ext uri="{FF2B5EF4-FFF2-40B4-BE49-F238E27FC236}">
                          <a16:creationId xmlns:a16="http://schemas.microsoft.com/office/drawing/2014/main" id="{7C0606E8-01B6-FB4E-AD5D-0C21EFBBFF5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7</a:t>
                      </a:r>
                    </a:p>
                  </p:txBody>
                </p:sp>
                <p:cxnSp>
                  <p:nvCxnSpPr>
                    <p:cNvPr id="255" name="Straight Connector 254">
                      <a:extLst>
                        <a:ext uri="{FF2B5EF4-FFF2-40B4-BE49-F238E27FC236}">
                          <a16:creationId xmlns:a16="http://schemas.microsoft.com/office/drawing/2014/main" id="{2132E7A6-E592-674F-B106-B6395311DF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208" y="1692161"/>
                      <a:ext cx="229690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249" name="Oval 248">
                    <a:extLst>
                      <a:ext uri="{FF2B5EF4-FFF2-40B4-BE49-F238E27FC236}">
                        <a16:creationId xmlns:a16="http://schemas.microsoft.com/office/drawing/2014/main" id="{DC4DD2A1-012F-3C4D-AF6D-77CCB4F4AF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644" y="5722656"/>
                    <a:ext cx="46041" cy="46046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0" name="Trapezoid 109">
                    <a:extLst>
                      <a:ext uri="{FF2B5EF4-FFF2-40B4-BE49-F238E27FC236}">
                        <a16:creationId xmlns:a16="http://schemas.microsoft.com/office/drawing/2014/main" id="{E3870824-72DC-4B46-82EB-3E1F63D7FBAE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796" y="5524985"/>
                    <a:ext cx="279449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40976" name="Group 5">
                <a:extLst>
                  <a:ext uri="{FF2B5EF4-FFF2-40B4-BE49-F238E27FC236}">
                    <a16:creationId xmlns:a16="http://schemas.microsoft.com/office/drawing/2014/main" id="{0AAEA58A-A3A8-F341-83B8-8D73E0190C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8083" y="2227396"/>
                <a:ext cx="6946890" cy="271905"/>
                <a:chOff x="1022185" y="5263870"/>
                <a:chExt cx="6946890" cy="271905"/>
              </a:xfrm>
            </p:grpSpPr>
            <p:sp>
              <p:nvSpPr>
                <p:cNvPr id="41017" name="TextBox 115">
                  <a:extLst>
                    <a:ext uri="{FF2B5EF4-FFF2-40B4-BE49-F238E27FC236}">
                      <a16:creationId xmlns:a16="http://schemas.microsoft.com/office/drawing/2014/main" id="{C4EFC041-C487-0145-A69F-56BF38B7C0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19063" y="5266315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0</a:t>
                  </a:r>
                </a:p>
              </p:txBody>
            </p:sp>
            <p:sp>
              <p:nvSpPr>
                <p:cNvPr id="41018" name="TextBox 116">
                  <a:extLst>
                    <a:ext uri="{FF2B5EF4-FFF2-40B4-BE49-F238E27FC236}">
                      <a16:creationId xmlns:a16="http://schemas.microsoft.com/office/drawing/2014/main" id="{C6113759-A1FC-8743-8D90-947A77CD3F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74606" y="5266562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1</a:t>
                  </a:r>
                </a:p>
              </p:txBody>
            </p:sp>
            <p:sp>
              <p:nvSpPr>
                <p:cNvPr id="41019" name="TextBox 117">
                  <a:extLst>
                    <a:ext uri="{FF2B5EF4-FFF2-40B4-BE49-F238E27FC236}">
                      <a16:creationId xmlns:a16="http://schemas.microsoft.com/office/drawing/2014/main" id="{EE19885F-1F1A-B644-BAA4-41A2C42D50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739738" y="526660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2</a:t>
                  </a:r>
                </a:p>
              </p:txBody>
            </p:sp>
            <p:sp>
              <p:nvSpPr>
                <p:cNvPr id="41020" name="TextBox 118">
                  <a:extLst>
                    <a:ext uri="{FF2B5EF4-FFF2-40B4-BE49-F238E27FC236}">
                      <a16:creationId xmlns:a16="http://schemas.microsoft.com/office/drawing/2014/main" id="{523D3B06-FC87-974D-AE09-FA84BD6305C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95281" y="5266847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3</a:t>
                  </a:r>
                </a:p>
              </p:txBody>
            </p:sp>
            <p:sp>
              <p:nvSpPr>
                <p:cNvPr id="41021" name="TextBox 119">
                  <a:extLst>
                    <a:ext uri="{FF2B5EF4-FFF2-40B4-BE49-F238E27FC236}">
                      <a16:creationId xmlns:a16="http://schemas.microsoft.com/office/drawing/2014/main" id="{588CC5AE-9D4B-F442-BD7D-9D1DEB5E727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45967" y="5266513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4</a:t>
                  </a:r>
                </a:p>
              </p:txBody>
            </p:sp>
            <p:sp>
              <p:nvSpPr>
                <p:cNvPr id="41022" name="TextBox 120">
                  <a:extLst>
                    <a:ext uri="{FF2B5EF4-FFF2-40B4-BE49-F238E27FC236}">
                      <a16:creationId xmlns:a16="http://schemas.microsoft.com/office/drawing/2014/main" id="{1A31DCB6-8448-7B40-A079-532EE2AB511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01510" y="526676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5</a:t>
                  </a:r>
                </a:p>
              </p:txBody>
            </p:sp>
            <p:sp>
              <p:nvSpPr>
                <p:cNvPr id="41023" name="TextBox 121">
                  <a:extLst>
                    <a:ext uri="{FF2B5EF4-FFF2-40B4-BE49-F238E27FC236}">
                      <a16:creationId xmlns:a16="http://schemas.microsoft.com/office/drawing/2014/main" id="{B839D77F-B756-0B41-8409-F897F1E7D61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66642" y="5266798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6</a:t>
                  </a:r>
                </a:p>
              </p:txBody>
            </p:sp>
            <p:sp>
              <p:nvSpPr>
                <p:cNvPr id="41024" name="TextBox 122">
                  <a:extLst>
                    <a:ext uri="{FF2B5EF4-FFF2-40B4-BE49-F238E27FC236}">
                      <a16:creationId xmlns:a16="http://schemas.microsoft.com/office/drawing/2014/main" id="{4F290024-FA67-9C45-BCF7-2AF67FEEC30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22185" y="526387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6D638D2-DDC4-CA48-9060-1E7E1B71D3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56796" y="2900379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026BE058-327F-694D-9D37-CB947944B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3022" y="2894028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4D6BB9FE-1316-4C4E-8377-BC27181E09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34958" y="2906730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F54DC797-AAD9-424E-A633-9472EFD321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85947" y="2900379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11002BD0-43F2-F548-9DCA-910E35EF47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27409" y="2900379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8AB94780-8935-C746-99FD-90E5CA9FF50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78398" y="2894028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63BCB83B-E8A9-2947-BB0E-14F1D0C842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05572" y="2906730"/>
                <a:ext cx="831916" cy="1232114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7CE88DD0-FFDD-7345-A3BD-9E0BDDCA77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94878" y="2897203"/>
                <a:ext cx="741422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EBF3DE7E-F799-3D44-BC49-CE1A98BC7BB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028403" y="2894028"/>
                <a:ext cx="741422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5C398BA-4DC8-3740-ACEB-F111ACD18E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973041" y="2894028"/>
                <a:ext cx="741421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5F1B33FC-C86A-FB49-9677-BC908FD2FA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920854" y="2898790"/>
                <a:ext cx="741422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Straight Connector 139">
                <a:extLst>
                  <a:ext uri="{FF2B5EF4-FFF2-40B4-BE49-F238E27FC236}">
                    <a16:creationId xmlns:a16="http://schemas.microsoft.com/office/drawing/2014/main" id="{677F87F2-E7D7-A54B-AC25-E5C56C1513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860729" y="2895615"/>
                <a:ext cx="741422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3A2B1BC6-CECE-0C4F-A384-827EA0EC72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799017" y="2905142"/>
                <a:ext cx="743009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9EE8C4F4-599E-3542-AB27-EE46118812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745242" y="2900379"/>
                <a:ext cx="741421" cy="1238465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0991" name="Group 1">
                <a:extLst>
                  <a:ext uri="{FF2B5EF4-FFF2-40B4-BE49-F238E27FC236}">
                    <a16:creationId xmlns:a16="http://schemas.microsoft.com/office/drawing/2014/main" id="{2B813587-7351-494D-B421-0443E2FCEC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4356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3A773D76-D859-874B-BF05-A2C2A198CA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423" y="2860684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3FA58971-83CC-CF4E-9C4C-315BE9CED81D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351" y="2590762"/>
                  <a:ext cx="0" cy="288975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2" name="Group 157">
                <a:extLst>
                  <a:ext uri="{FF2B5EF4-FFF2-40B4-BE49-F238E27FC236}">
                    <a16:creationId xmlns:a16="http://schemas.microsoft.com/office/drawing/2014/main" id="{455803BC-CB31-774C-909C-E39DFD7E360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67685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197B35A0-3A63-7E41-9C10-77D9C2543A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60" y="2860684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31931450-B44B-2C44-9AB5-546CCBC93B15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88" y="2590762"/>
                  <a:ext cx="0" cy="288975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3" name="Group 161">
                <a:extLst>
                  <a:ext uri="{FF2B5EF4-FFF2-40B4-BE49-F238E27FC236}">
                    <a16:creationId xmlns:a16="http://schemas.microsoft.com/office/drawing/2014/main" id="{86DD0D80-9CE9-A246-A262-5F7B4B1804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16481" y="2592967"/>
                <a:ext cx="64008" cy="332398"/>
                <a:chOff x="1974356" y="2591437"/>
                <a:chExt cx="64008" cy="332398"/>
              </a:xfrm>
            </p:grpSpPr>
            <p:sp>
              <p:nvSpPr>
                <p:cNvPr id="170" name="Oval 169">
                  <a:extLst>
                    <a:ext uri="{FF2B5EF4-FFF2-40B4-BE49-F238E27FC236}">
                      <a16:creationId xmlns:a16="http://schemas.microsoft.com/office/drawing/2014/main" id="{3DE0FEED-DCB1-1C43-93AA-F516EEC0F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762" y="2860742"/>
                  <a:ext cx="65092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34CD9B27-F8C6-5C48-A764-24CDC2E7B1C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10277" y="2590820"/>
                  <a:ext cx="0" cy="288975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4" name="Group 192">
                <a:extLst>
                  <a:ext uri="{FF2B5EF4-FFF2-40B4-BE49-F238E27FC236}">
                    <a16:creationId xmlns:a16="http://schemas.microsoft.com/office/drawing/2014/main" id="{7D6DE20F-E78C-CA42-BA01-D48AA589684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8573" y="2597514"/>
                <a:ext cx="64008" cy="332398"/>
                <a:chOff x="1974356" y="2591437"/>
                <a:chExt cx="64008" cy="332398"/>
              </a:xfrm>
            </p:grpSpPr>
            <p:sp>
              <p:nvSpPr>
                <p:cNvPr id="194" name="Oval 193">
                  <a:extLst>
                    <a:ext uri="{FF2B5EF4-FFF2-40B4-BE49-F238E27FC236}">
                      <a16:creationId xmlns:a16="http://schemas.microsoft.com/office/drawing/2014/main" id="{DB6EAE8D-EDDE-5241-992C-E27E4E9D05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46" y="2860958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>
                  <a:extLst>
                    <a:ext uri="{FF2B5EF4-FFF2-40B4-BE49-F238E27FC236}">
                      <a16:creationId xmlns:a16="http://schemas.microsoft.com/office/drawing/2014/main" id="{B45977A3-7E35-4C48-95F8-676BFDAD9E0A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74" y="2591036"/>
                  <a:ext cx="0" cy="288975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5" name="Group 195">
                <a:extLst>
                  <a:ext uri="{FF2B5EF4-FFF2-40B4-BE49-F238E27FC236}">
                    <a16:creationId xmlns:a16="http://schemas.microsoft.com/office/drawing/2014/main" id="{772D6C35-87C2-5A47-8786-61F31CC48A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08476" y="2594359"/>
                <a:ext cx="64008" cy="332398"/>
                <a:chOff x="1974356" y="2591437"/>
                <a:chExt cx="64008" cy="332398"/>
              </a:xfrm>
            </p:grpSpPr>
            <p:sp>
              <p:nvSpPr>
                <p:cNvPr id="197" name="Oval 196">
                  <a:extLst>
                    <a:ext uri="{FF2B5EF4-FFF2-40B4-BE49-F238E27FC236}">
                      <a16:creationId xmlns:a16="http://schemas.microsoft.com/office/drawing/2014/main" id="{2C8C56F9-9D4E-B94A-A1CD-8AF62A12B3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18" y="2860938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D615D9AA-A627-7D47-A89D-BCDA4DC9D1C7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46" y="2591016"/>
                  <a:ext cx="0" cy="288975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6" name="Group 198">
                <a:extLst>
                  <a:ext uri="{FF2B5EF4-FFF2-40B4-BE49-F238E27FC236}">
                    <a16:creationId xmlns:a16="http://schemas.microsoft.com/office/drawing/2014/main" id="{8E4BBAA9-D915-A04B-ADC9-CA1E3C3174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55020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5" name="Oval 204">
                  <a:extLst>
                    <a:ext uri="{FF2B5EF4-FFF2-40B4-BE49-F238E27FC236}">
                      <a16:creationId xmlns:a16="http://schemas.microsoft.com/office/drawing/2014/main" id="{B9A274C9-44E7-264A-9809-FF2406D3E3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899" y="2859866"/>
                  <a:ext cx="65092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6" name="Straight Connector 205">
                  <a:extLst>
                    <a:ext uri="{FF2B5EF4-FFF2-40B4-BE49-F238E27FC236}">
                      <a16:creationId xmlns:a16="http://schemas.microsoft.com/office/drawing/2014/main" id="{B684264E-7835-EC4A-AD01-661DCF02BDE3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4063" y="2591532"/>
                  <a:ext cx="0" cy="28738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7" name="Group 206">
                <a:extLst>
                  <a:ext uri="{FF2B5EF4-FFF2-40B4-BE49-F238E27FC236}">
                    <a16:creationId xmlns:a16="http://schemas.microsoft.com/office/drawing/2014/main" id="{9618ADE4-3C68-F74E-8BA5-76E18B7C2EA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689231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8" name="Oval 207">
                  <a:extLst>
                    <a:ext uri="{FF2B5EF4-FFF2-40B4-BE49-F238E27FC236}">
                      <a16:creationId xmlns:a16="http://schemas.microsoft.com/office/drawing/2014/main" id="{C71D9705-1773-7742-9731-3C265D7D1C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800" y="2859866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1902F30-D492-CC45-B1E7-F397934A2B2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728" y="2591532"/>
                  <a:ext cx="0" cy="28738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0998" name="Group 209">
                <a:extLst>
                  <a:ext uri="{FF2B5EF4-FFF2-40B4-BE49-F238E27FC236}">
                    <a16:creationId xmlns:a16="http://schemas.microsoft.com/office/drawing/2014/main" id="{B2232523-E37C-804C-8098-271233109B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16654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11" name="Oval 210">
                  <a:extLst>
                    <a:ext uri="{FF2B5EF4-FFF2-40B4-BE49-F238E27FC236}">
                      <a16:creationId xmlns:a16="http://schemas.microsoft.com/office/drawing/2014/main" id="{54789062-3B07-D444-B2F8-303C6E4338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51" y="2859866"/>
                  <a:ext cx="63505" cy="63511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12" name="Straight Connector 211">
                  <a:extLst>
                    <a:ext uri="{FF2B5EF4-FFF2-40B4-BE49-F238E27FC236}">
                      <a16:creationId xmlns:a16="http://schemas.microsoft.com/office/drawing/2014/main" id="{85E5DA28-89F8-534A-B84D-95C179095D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79" y="2591532"/>
                  <a:ext cx="0" cy="28738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333EC219-D7B6-1543-9B3B-A4AB656DA2CE}"/>
                  </a:ext>
                </a:extLst>
              </p:cNvPr>
              <p:cNvSpPr/>
              <p:nvPr/>
            </p:nvSpPr>
            <p:spPr bwMode="auto">
              <a:xfrm rot="5400000" flipH="1">
                <a:off x="7117452" y="3472810"/>
                <a:ext cx="1883102" cy="7922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1782383 w 2744903"/>
                  <a:gd name="connsiteY4" fmla="*/ 1241863 h 1296155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82383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56967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0" fmla="*/ 0 w 2744903"/>
                  <a:gd name="connsiteY0" fmla="*/ 42644 h 1339310"/>
                  <a:gd name="connsiteX1" fmla="*/ 2744893 w 2744903"/>
                  <a:gd name="connsiteY1" fmla="*/ 42044 h 1339310"/>
                  <a:gd name="connsiteX2" fmla="*/ 2743874 w 2744903"/>
                  <a:gd name="connsiteY2" fmla="*/ 134791 h 1339310"/>
                  <a:gd name="connsiteX3" fmla="*/ 1756896 w 2744903"/>
                  <a:gd name="connsiteY3" fmla="*/ 1339310 h 1339310"/>
                  <a:gd name="connsiteX0" fmla="*/ 0 w 2744893"/>
                  <a:gd name="connsiteY0" fmla="*/ 600 h 1297266"/>
                  <a:gd name="connsiteX1" fmla="*/ 2744893 w 2744893"/>
                  <a:gd name="connsiteY1" fmla="*/ 0 h 1297266"/>
                  <a:gd name="connsiteX2" fmla="*/ 2743874 w 2744893"/>
                  <a:gd name="connsiteY2" fmla="*/ 92747 h 1297266"/>
                  <a:gd name="connsiteX3" fmla="*/ 1756896 w 2744893"/>
                  <a:gd name="connsiteY3" fmla="*/ 1297266 h 1297266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4 w 3043102"/>
                  <a:gd name="connsiteY2" fmla="*/ 92747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32785 w 3043102"/>
                  <a:gd name="connsiteY2" fmla="*/ 106081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21697 w 3043102"/>
                  <a:gd name="connsiteY2" fmla="*/ 109414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54960 w 3043102"/>
                  <a:gd name="connsiteY2" fmla="*/ 108303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3 w 3043102"/>
                  <a:gd name="connsiteY2" fmla="*/ 109414 h 127211"/>
                  <a:gd name="connsiteX3" fmla="*/ 3043102 w 3043102"/>
                  <a:gd name="connsiteY3" fmla="*/ 127211 h 12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102" h="127211">
                    <a:moveTo>
                      <a:pt x="0" y="600"/>
                    </a:moveTo>
                    <a:lnTo>
                      <a:pt x="2744893" y="0"/>
                    </a:lnTo>
                    <a:cubicBezTo>
                      <a:pt x="2744553" y="30916"/>
                      <a:pt x="2744213" y="78498"/>
                      <a:pt x="2743873" y="109414"/>
                    </a:cubicBezTo>
                    <a:lnTo>
                      <a:pt x="3043102" y="12721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5" name="Trapezoid 109">
                <a:extLst>
                  <a:ext uri="{FF2B5EF4-FFF2-40B4-BE49-F238E27FC236}">
                    <a16:creationId xmlns:a16="http://schemas.microsoft.com/office/drawing/2014/main" id="{24D253D4-B78A-F547-9200-432880ACC294}"/>
                  </a:ext>
                </a:extLst>
              </p:cNvPr>
              <p:cNvSpPr/>
              <p:nvPr/>
            </p:nvSpPr>
            <p:spPr bwMode="auto">
              <a:xfrm rot="5400000" flipH="1">
                <a:off x="3266613" y="-655866"/>
                <a:ext cx="2948500" cy="795877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1782383 w 2744903"/>
                  <a:gd name="connsiteY4" fmla="*/ 1241863 h 1296155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82383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56967 w 2744903"/>
                  <a:gd name="connsiteY4" fmla="*/ 1241863 h 1297266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85339 w 2744903"/>
                  <a:gd name="connsiteY3" fmla="*/ 1296155 h 1296155"/>
                  <a:gd name="connsiteX4" fmla="*/ 1756967 w 2744903"/>
                  <a:gd name="connsiteY4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756967 w 2744903"/>
                  <a:gd name="connsiteY4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652025 w 2744903"/>
                  <a:gd name="connsiteY4" fmla="*/ 1275615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652025 w 2744903"/>
                  <a:gd name="connsiteY4" fmla="*/ 1275615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652025 w 2744903"/>
                  <a:gd name="connsiteY4" fmla="*/ 1275615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82131 w 2744903"/>
                  <a:gd name="connsiteY4" fmla="*/ 1265614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82131 w 2744903"/>
                  <a:gd name="connsiteY4" fmla="*/ 1265614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63069 w 2744903"/>
                  <a:gd name="connsiteY4" fmla="*/ 1262280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82131 w 2744903"/>
                  <a:gd name="connsiteY4" fmla="*/ 1260058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75777 w 2744903"/>
                  <a:gd name="connsiteY4" fmla="*/ 1260058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61096 w 2744903"/>
                  <a:gd name="connsiteY4" fmla="*/ 1260914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75775 w 2744903"/>
                  <a:gd name="connsiteY4" fmla="*/ 1260914 h 1296155"/>
                  <a:gd name="connsiteX5" fmla="*/ 1756967 w 2744903"/>
                  <a:gd name="connsiteY5" fmla="*/ 1241863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572630 w 2744903"/>
                  <a:gd name="connsiteY3" fmla="*/ 1296155 h 1296155"/>
                  <a:gd name="connsiteX4" fmla="*/ 1565988 w 2744903"/>
                  <a:gd name="connsiteY4" fmla="*/ 1260914 h 1296155"/>
                  <a:gd name="connsiteX5" fmla="*/ 1756967 w 2744903"/>
                  <a:gd name="connsiteY5" fmla="*/ 1241863 h 129615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744903" h="1296155">
                    <a:moveTo>
                      <a:pt x="0" y="600"/>
                    </a:moveTo>
                    <a:lnTo>
                      <a:pt x="2744893" y="0"/>
                    </a:lnTo>
                    <a:cubicBezTo>
                      <a:pt x="2745031" y="426225"/>
                      <a:pt x="2743736" y="868800"/>
                      <a:pt x="2743874" y="1295025"/>
                    </a:cubicBezTo>
                    <a:lnTo>
                      <a:pt x="1572630" y="1296155"/>
                    </a:lnTo>
                    <a:lnTo>
                      <a:pt x="1565988" y="1260914"/>
                    </a:lnTo>
                    <a:lnTo>
                      <a:pt x="1756967" y="1241863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1131301C-9554-1147-A9F8-A959A249EC1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8590065" y="4810473"/>
              <a:ext cx="125422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7" name="Straight Connector 176">
              <a:extLst>
                <a:ext uri="{FF2B5EF4-FFF2-40B4-BE49-F238E27FC236}">
                  <a16:creationId xmlns:a16="http://schemas.microsoft.com/office/drawing/2014/main" id="{B7567F47-BEC6-6F44-80B3-FD3810B0C2F4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7627963" y="4248400"/>
              <a:ext cx="127010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3" name="Straight Connector 182">
              <a:extLst>
                <a:ext uri="{FF2B5EF4-FFF2-40B4-BE49-F238E27FC236}">
                  <a16:creationId xmlns:a16="http://schemas.microsoft.com/office/drawing/2014/main" id="{59671474-3F53-C844-9F1B-DEA7661A5FB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6683325" y="4249988"/>
              <a:ext cx="127010" cy="271509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4" name="Straight Connector 213">
              <a:extLst>
                <a:ext uri="{FF2B5EF4-FFF2-40B4-BE49-F238E27FC236}">
                  <a16:creationId xmlns:a16="http://schemas.microsoft.com/office/drawing/2014/main" id="{FF3D4892-5CBA-5A4E-88DF-587E911DB99B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748213" y="4249988"/>
              <a:ext cx="127010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5" name="Straight Connector 214">
              <a:extLst>
                <a:ext uri="{FF2B5EF4-FFF2-40B4-BE49-F238E27FC236}">
                  <a16:creationId xmlns:a16="http://schemas.microsoft.com/office/drawing/2014/main" id="{31A0638F-3E3C-E346-BEDA-E83D87867B83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4805162" y="4249988"/>
              <a:ext cx="125422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6" name="Straight Connector 215">
              <a:extLst>
                <a:ext uri="{FF2B5EF4-FFF2-40B4-BE49-F238E27FC236}">
                  <a16:creationId xmlns:a16="http://schemas.microsoft.com/office/drawing/2014/main" id="{1BE16B2E-D29F-3D4A-94AA-C2B9CE551785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855762" y="4248400"/>
              <a:ext cx="125422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21" name="Straight Connector 220">
              <a:extLst>
                <a:ext uri="{FF2B5EF4-FFF2-40B4-BE49-F238E27FC236}">
                  <a16:creationId xmlns:a16="http://schemas.microsoft.com/office/drawing/2014/main" id="{17C21CCC-C350-1745-8FCA-63D8B22D1A0F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911123" y="4249988"/>
              <a:ext cx="125423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C844DBEF-904A-3946-A11A-470D1E92C870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976011" y="4249988"/>
              <a:ext cx="127010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1" name="Straight Connector 240">
              <a:extLst>
                <a:ext uri="{FF2B5EF4-FFF2-40B4-BE49-F238E27FC236}">
                  <a16:creationId xmlns:a16="http://schemas.microsoft.com/office/drawing/2014/main" id="{54D00C40-3E44-844E-9AAE-DDC122BADEA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1031373" y="4246813"/>
              <a:ext cx="127010" cy="27309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</p:spTree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1985" name="Group 7">
            <a:extLst>
              <a:ext uri="{FF2B5EF4-FFF2-40B4-BE49-F238E27FC236}">
                <a16:creationId xmlns:a16="http://schemas.microsoft.com/office/drawing/2014/main" id="{9BAF11E5-2C1F-0D4D-8A43-252A743F50F8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1849438"/>
            <a:ext cx="8834438" cy="4094162"/>
            <a:chOff x="69271" y="1849271"/>
            <a:chExt cx="8835144" cy="4094874"/>
          </a:xfrm>
        </p:grpSpPr>
        <p:grpSp>
          <p:nvGrpSpPr>
            <p:cNvPr id="41986" name="Group 199">
              <a:extLst>
                <a:ext uri="{FF2B5EF4-FFF2-40B4-BE49-F238E27FC236}">
                  <a16:creationId xmlns:a16="http://schemas.microsoft.com/office/drawing/2014/main" id="{8E31D391-4160-F045-A00B-C626D4B504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445" y="3799078"/>
                <a:ext cx="496974" cy="38261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520" y="3959425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623" y="4016585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252" y="4068982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1987" name="Group 162">
              <a:extLst>
                <a:ext uri="{FF2B5EF4-FFF2-40B4-BE49-F238E27FC236}">
                  <a16:creationId xmlns:a16="http://schemas.microsoft.com/office/drawing/2014/main" id="{B32B663A-AEDD-3E4F-9497-30E0C5AFD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746" y="3768864"/>
                <a:ext cx="489035" cy="42072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6593" y="3969698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4696" y="4026858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5500" y="4079254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1988" name="TextBox 301">
              <a:extLst>
                <a:ext uri="{FF2B5EF4-FFF2-40B4-BE49-F238E27FC236}">
                  <a16:creationId xmlns:a16="http://schemas.microsoft.com/office/drawing/2014/main" id="{DA437611-43D9-E54E-BEC0-81EC189F153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71" y="470746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1</a:t>
              </a:r>
              <a:endParaRPr lang="en-US" altLang="en-US" sz="1800" baseline="-25000">
                <a:solidFill>
                  <a:srgbClr val="FF0000"/>
                </a:solidFill>
              </a:endParaRPr>
            </a:p>
          </p:txBody>
        </p:sp>
        <p:grpSp>
          <p:nvGrpSpPr>
            <p:cNvPr id="41989" name="Group 4">
              <a:extLst>
                <a:ext uri="{FF2B5EF4-FFF2-40B4-BE49-F238E27FC236}">
                  <a16:creationId xmlns:a16="http://schemas.microsoft.com/office/drawing/2014/main" id="{CA104B8D-22A8-414B-A248-A914617C27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590081" cy="1825197"/>
              <a:chOff x="257179" y="4597580"/>
              <a:chExt cx="8590081" cy="1825197"/>
            </a:xfrm>
          </p:grpSpPr>
          <p:grpSp>
            <p:nvGrpSpPr>
              <p:cNvPr id="42039" name="Group 6">
                <a:extLst>
                  <a:ext uri="{FF2B5EF4-FFF2-40B4-BE49-F238E27FC236}">
                    <a16:creationId xmlns:a16="http://schemas.microsoft.com/office/drawing/2014/main" id="{179F93E2-E6EB-CB40-A6F6-3037A59F1B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6591" y="5172502"/>
                <a:ext cx="790669" cy="1250275"/>
                <a:chOff x="8020871" y="5172502"/>
                <a:chExt cx="790669" cy="1250275"/>
              </a:xfrm>
            </p:grpSpPr>
            <p:grpSp>
              <p:nvGrpSpPr>
                <p:cNvPr id="42127" name="Group 166">
                  <a:extLst>
                    <a:ext uri="{FF2B5EF4-FFF2-40B4-BE49-F238E27FC236}">
                      <a16:creationId xmlns:a16="http://schemas.microsoft.com/office/drawing/2014/main" id="{F7212768-BD04-324E-AD0C-926F34BB10D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38159" y="5449395"/>
                  <a:ext cx="1156094" cy="790669"/>
                  <a:chOff x="2409126" y="1362180"/>
                  <a:chExt cx="2014962" cy="1378060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410" y="1705278"/>
                    <a:ext cx="1098532" cy="46768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556" y="1407790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132" name="TextBox 472">
                    <a:extLst>
                      <a:ext uri="{FF2B5EF4-FFF2-40B4-BE49-F238E27FC236}">
                        <a16:creationId xmlns:a16="http://schemas.microsoft.com/office/drawing/2014/main" id="{D5503ABD-1C88-FB43-88AE-B1F18E6B2CD9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133" name="TextBox 171">
                    <a:extLst>
                      <a:ext uri="{FF2B5EF4-FFF2-40B4-BE49-F238E27FC236}">
                        <a16:creationId xmlns:a16="http://schemas.microsoft.com/office/drawing/2014/main" id="{018E1611-BBC0-D447-BB03-066B2495EE3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7" y="1832179"/>
                    <a:ext cx="1347406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Shift_Out</a:t>
                    </a:r>
                    <a:endParaRPr lang="en-US" altLang="en-US" baseline="-25000"/>
                  </a:p>
                </p:txBody>
              </p:sp>
            </p:grpSp>
            <p:cxnSp>
              <p:nvCxnSpPr>
                <p:cNvPr id="3" name="Straight Connector 2">
                  <a:extLst>
                    <a:ext uri="{FF2B5EF4-FFF2-40B4-BE49-F238E27FC236}">
                      <a16:creationId xmlns:a16="http://schemas.microsoft.com/office/drawing/2014/main" id="{27DE8784-F21D-B542-A2E7-E52909C8499B}"/>
                    </a:ext>
                  </a:extLst>
                </p:cNvPr>
                <p:cNvCxnSpPr>
                  <a:cxnSpLocks/>
                  <a:endCxn id="168" idx="0"/>
                </p:cNvCxnSpPr>
                <p:nvPr/>
              </p:nvCxnSpPr>
              <p:spPr>
                <a:xfrm>
                  <a:off x="8349540" y="5266876"/>
                  <a:ext cx="147650" cy="29373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6280" y="5185118"/>
                  <a:ext cx="298502" cy="24290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6611" y="5185900"/>
                <a:ext cx="780794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2041" name="Group 146">
                <a:extLst>
                  <a:ext uri="{FF2B5EF4-FFF2-40B4-BE49-F238E27FC236}">
                    <a16:creationId xmlns:a16="http://schemas.microsoft.com/office/drawing/2014/main" id="{F6495F11-4A23-2B49-8A26-1969456464E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118" name="Group 147">
                  <a:extLst>
                    <a:ext uri="{FF2B5EF4-FFF2-40B4-BE49-F238E27FC236}">
                      <a16:creationId xmlns:a16="http://schemas.microsoft.com/office/drawing/2014/main" id="{C8E7AA40-59C8-B14D-ACA8-AC7615237F2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4839" y="1676039"/>
                    <a:ext cx="1095765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148" y="1422827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124" name="TextBox 472">
                    <a:extLst>
                      <a:ext uri="{FF2B5EF4-FFF2-40B4-BE49-F238E27FC236}">
                        <a16:creationId xmlns:a16="http://schemas.microsoft.com/office/drawing/2014/main" id="{02D11C57-1143-3446-8CDB-364FC5763A0D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125" name="TextBox 155">
                    <a:extLst>
                      <a:ext uri="{FF2B5EF4-FFF2-40B4-BE49-F238E27FC236}">
                        <a16:creationId xmlns:a16="http://schemas.microsoft.com/office/drawing/2014/main" id="{134AEF1D-31CC-8E4E-BE00-851D591EF4C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0</a:t>
                    </a:r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042" y="2163068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49" name="Straight Connector 148">
                  <a:extLst>
                    <a:ext uri="{FF2B5EF4-FFF2-40B4-BE49-F238E27FC236}">
                      <a16:creationId xmlns:a16="http://schemas.microsoft.com/office/drawing/2014/main" id="{7DB6AB4B-4139-8341-8A13-C6A81F03F475}"/>
                    </a:ext>
                  </a:extLst>
                </p:cNvPr>
                <p:cNvCxnSpPr>
                  <a:cxnSpLocks/>
                  <a:endCxn id="153" idx="0"/>
                </p:cNvCxnSpPr>
                <p:nvPr/>
              </p:nvCxnSpPr>
              <p:spPr>
                <a:xfrm>
                  <a:off x="8350437" y="5267696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355" y="5707509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507" y="5509837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2" name="Group 179">
                <a:extLst>
                  <a:ext uri="{FF2B5EF4-FFF2-40B4-BE49-F238E27FC236}">
                    <a16:creationId xmlns:a16="http://schemas.microsoft.com/office/drawing/2014/main" id="{A44BB213-9641-3C44-9351-863D871714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108" name="Group 180">
                  <a:extLst>
                    <a:ext uri="{FF2B5EF4-FFF2-40B4-BE49-F238E27FC236}">
                      <a16:creationId xmlns:a16="http://schemas.microsoft.com/office/drawing/2014/main" id="{03FB04F4-DCE8-BE4E-A593-11367A48341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6861" y="1702643"/>
                    <a:ext cx="1070861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717" y="1423144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114" name="TextBox 472">
                    <a:extLst>
                      <a:ext uri="{FF2B5EF4-FFF2-40B4-BE49-F238E27FC236}">
                        <a16:creationId xmlns:a16="http://schemas.microsoft.com/office/drawing/2014/main" id="{01CCC6AA-0936-7A48-99F9-B93C54D0D841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115" name="TextBox 188">
                    <a:extLst>
                      <a:ext uri="{FF2B5EF4-FFF2-40B4-BE49-F238E27FC236}">
                        <a16:creationId xmlns:a16="http://schemas.microsoft.com/office/drawing/2014/main" id="{3EAED05E-4636-6747-A23F-FD8238E99B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1</a:t>
                    </a:r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78" y="1692980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11" y="2163384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2" name="Straight Connector 181">
                  <a:extLst>
                    <a:ext uri="{FF2B5EF4-FFF2-40B4-BE49-F238E27FC236}">
                      <a16:creationId xmlns:a16="http://schemas.microsoft.com/office/drawing/2014/main" id="{435ECF4F-2092-B445-A141-00D4515FE053}"/>
                    </a:ext>
                  </a:extLst>
                </p:cNvPr>
                <p:cNvCxnSpPr>
                  <a:cxnSpLocks/>
                  <a:endCxn id="186" idx="0"/>
                </p:cNvCxnSpPr>
                <p:nvPr/>
              </p:nvCxnSpPr>
              <p:spPr>
                <a:xfrm>
                  <a:off x="8350255" y="5267449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74" y="570726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326" y="5509590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3" name="Group 216">
                <a:extLst>
                  <a:ext uri="{FF2B5EF4-FFF2-40B4-BE49-F238E27FC236}">
                    <a16:creationId xmlns:a16="http://schemas.microsoft.com/office/drawing/2014/main" id="{4E37955B-A6CE-0140-A24E-C4ED43E0CE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098" name="Group 229">
                  <a:extLst>
                    <a:ext uri="{FF2B5EF4-FFF2-40B4-BE49-F238E27FC236}">
                      <a16:creationId xmlns:a16="http://schemas.microsoft.com/office/drawing/2014/main" id="{4C7C65AD-237B-F441-B797-643A70EA2EB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2959" y="1675397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2488" y="1379294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104" name="TextBox 472">
                    <a:extLst>
                      <a:ext uri="{FF2B5EF4-FFF2-40B4-BE49-F238E27FC236}">
                        <a16:creationId xmlns:a16="http://schemas.microsoft.com/office/drawing/2014/main" id="{EE181FA4-0D6C-1A40-B294-D3A8311DE8CC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105" name="TextBox 237">
                    <a:extLst>
                      <a:ext uri="{FF2B5EF4-FFF2-40B4-BE49-F238E27FC236}">
                        <a16:creationId xmlns:a16="http://schemas.microsoft.com/office/drawing/2014/main" id="{C2F084FA-1A63-884C-B033-361FC92AC26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2</a:t>
                    </a:r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12" y="1662967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545" y="2136138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31" name="Straight Connector 230">
                  <a:extLst>
                    <a:ext uri="{FF2B5EF4-FFF2-40B4-BE49-F238E27FC236}">
                      <a16:creationId xmlns:a16="http://schemas.microsoft.com/office/drawing/2014/main" id="{96C6414F-2477-4D4E-9703-E4BC528BC144}"/>
                    </a:ext>
                  </a:extLst>
                </p:cNvPr>
                <p:cNvCxnSpPr>
                  <a:cxnSpLocks/>
                  <a:endCxn id="235" idx="0"/>
                </p:cNvCxnSpPr>
                <p:nvPr/>
              </p:nvCxnSpPr>
              <p:spPr>
                <a:xfrm>
                  <a:off x="8350012" y="5267411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930" y="5723102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937" y="5518286"/>
                  <a:ext cx="29373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4" name="Group 217">
                <a:extLst>
                  <a:ext uri="{FF2B5EF4-FFF2-40B4-BE49-F238E27FC236}">
                    <a16:creationId xmlns:a16="http://schemas.microsoft.com/office/drawing/2014/main" id="{731D73AE-B99B-4946-A39D-03B4B821BC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088" name="Group 218">
                  <a:extLst>
                    <a:ext uri="{FF2B5EF4-FFF2-40B4-BE49-F238E27FC236}">
                      <a16:creationId xmlns:a16="http://schemas.microsoft.com/office/drawing/2014/main" id="{FD26054D-7B2B-0648-92EB-BEBEB860343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201" y="1675713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894" y="1393446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094" name="TextBox 472">
                    <a:extLst>
                      <a:ext uri="{FF2B5EF4-FFF2-40B4-BE49-F238E27FC236}">
                        <a16:creationId xmlns:a16="http://schemas.microsoft.com/office/drawing/2014/main" id="{7A7C343F-60DD-6E47-A53B-547827B32C9F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095" name="TextBox 226">
                    <a:extLst>
                      <a:ext uri="{FF2B5EF4-FFF2-40B4-BE49-F238E27FC236}">
                        <a16:creationId xmlns:a16="http://schemas.microsoft.com/office/drawing/2014/main" id="{8599120C-64EE-4A4A-A2FF-56A79952DF1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3</a:t>
                    </a:r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555" y="1663284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788" y="2136454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0" name="Straight Connector 219">
                  <a:extLst>
                    <a:ext uri="{FF2B5EF4-FFF2-40B4-BE49-F238E27FC236}">
                      <a16:creationId xmlns:a16="http://schemas.microsoft.com/office/drawing/2014/main" id="{43AFD1BF-D342-A442-8827-8E9AE00CFF8F}"/>
                    </a:ext>
                  </a:extLst>
                </p:cNvPr>
                <p:cNvCxnSpPr>
                  <a:cxnSpLocks/>
                  <a:endCxn id="224" idx="0"/>
                </p:cNvCxnSpPr>
                <p:nvPr/>
              </p:nvCxnSpPr>
              <p:spPr>
                <a:xfrm>
                  <a:off x="8349830" y="5283041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49" y="5722855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901" y="5525183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5" name="Group 267">
                <a:extLst>
                  <a:ext uri="{FF2B5EF4-FFF2-40B4-BE49-F238E27FC236}">
                    <a16:creationId xmlns:a16="http://schemas.microsoft.com/office/drawing/2014/main" id="{A4861232-E4A6-E04D-856B-8019662E01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078" name="Group 280">
                  <a:extLst>
                    <a:ext uri="{FF2B5EF4-FFF2-40B4-BE49-F238E27FC236}">
                      <a16:creationId xmlns:a16="http://schemas.microsoft.com/office/drawing/2014/main" id="{63A58CF0-2D7A-4741-B4FF-8B7CAE2322F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110" y="1675865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03" y="1393598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084" name="TextBox 472">
                    <a:extLst>
                      <a:ext uri="{FF2B5EF4-FFF2-40B4-BE49-F238E27FC236}">
                        <a16:creationId xmlns:a16="http://schemas.microsoft.com/office/drawing/2014/main" id="{72E5118F-223A-804B-8320-1884D8DDFE14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085" name="TextBox 288">
                    <a:extLst>
                      <a:ext uri="{FF2B5EF4-FFF2-40B4-BE49-F238E27FC236}">
                        <a16:creationId xmlns:a16="http://schemas.microsoft.com/office/drawing/2014/main" id="{33D1D1F5-28EB-1A41-BA71-3F6A8546849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4</a:t>
                    </a:r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464" y="1663436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96" y="2136605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82" name="Straight Connector 281">
                  <a:extLst>
                    <a:ext uri="{FF2B5EF4-FFF2-40B4-BE49-F238E27FC236}">
                      <a16:creationId xmlns:a16="http://schemas.microsoft.com/office/drawing/2014/main" id="{5C7D52AE-40F9-5843-B7B9-BF0B0D1CA227}"/>
                    </a:ext>
                  </a:extLst>
                </p:cNvPr>
                <p:cNvCxnSpPr>
                  <a:cxnSpLocks/>
                  <a:endCxn id="286" idx="0"/>
                </p:cNvCxnSpPr>
                <p:nvPr/>
              </p:nvCxnSpPr>
              <p:spPr>
                <a:xfrm>
                  <a:off x="8349743" y="5267498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373" y="5707311"/>
                  <a:ext cx="60330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14" y="5509639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6" name="Group 268">
                <a:extLst>
                  <a:ext uri="{FF2B5EF4-FFF2-40B4-BE49-F238E27FC236}">
                    <a16:creationId xmlns:a16="http://schemas.microsoft.com/office/drawing/2014/main" id="{26DB67CA-43E0-1841-B21B-BC45138E844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068" name="Group 269">
                  <a:extLst>
                    <a:ext uri="{FF2B5EF4-FFF2-40B4-BE49-F238E27FC236}">
                      <a16:creationId xmlns:a16="http://schemas.microsoft.com/office/drawing/2014/main" id="{C56C92E9-A515-BF4E-A538-A812914D0858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54" y="1676179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46" y="1393913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074" name="TextBox 472">
                    <a:extLst>
                      <a:ext uri="{FF2B5EF4-FFF2-40B4-BE49-F238E27FC236}">
                        <a16:creationId xmlns:a16="http://schemas.microsoft.com/office/drawing/2014/main" id="{6B721F74-5E2D-E94F-AF1E-D034EA6D8353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075" name="TextBox 277">
                    <a:extLst>
                      <a:ext uri="{FF2B5EF4-FFF2-40B4-BE49-F238E27FC236}">
                        <a16:creationId xmlns:a16="http://schemas.microsoft.com/office/drawing/2014/main" id="{B316D50E-0870-1A4C-8060-21F8D0E3073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5</a:t>
                    </a:r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07" y="1663749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39" y="2136921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71" name="Straight Connector 270">
                  <a:extLst>
                    <a:ext uri="{FF2B5EF4-FFF2-40B4-BE49-F238E27FC236}">
                      <a16:creationId xmlns:a16="http://schemas.microsoft.com/office/drawing/2014/main" id="{0E59A755-2824-C74A-BA99-BD35CEBCEAA3}"/>
                    </a:ext>
                  </a:extLst>
                </p:cNvPr>
                <p:cNvCxnSpPr>
                  <a:cxnSpLocks/>
                  <a:endCxn id="275" idx="0"/>
                </p:cNvCxnSpPr>
                <p:nvPr/>
              </p:nvCxnSpPr>
              <p:spPr>
                <a:xfrm>
                  <a:off x="8349563" y="5283128"/>
                  <a:ext cx="146062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193" y="572294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489" y="5518126"/>
                  <a:ext cx="279448" cy="15558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7" name="Group 243">
                <a:extLst>
                  <a:ext uri="{FF2B5EF4-FFF2-40B4-BE49-F238E27FC236}">
                    <a16:creationId xmlns:a16="http://schemas.microsoft.com/office/drawing/2014/main" id="{A21C552F-FBF2-FC45-BA28-BD8F0D6D1B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2058" name="Group 256">
                  <a:extLst>
                    <a:ext uri="{FF2B5EF4-FFF2-40B4-BE49-F238E27FC236}">
                      <a16:creationId xmlns:a16="http://schemas.microsoft.com/office/drawing/2014/main" id="{0B38DFCE-9B16-8245-918B-67732A73C6B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7835" y="1675222"/>
                    <a:ext cx="1123436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979" y="1394339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064" name="TextBox 472">
                    <a:extLst>
                      <a:ext uri="{FF2B5EF4-FFF2-40B4-BE49-F238E27FC236}">
                        <a16:creationId xmlns:a16="http://schemas.microsoft.com/office/drawing/2014/main" id="{3B9C54F0-BB8C-D043-B697-98A72DF7B2C5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065" name="TextBox 264">
                    <a:extLst>
                      <a:ext uri="{FF2B5EF4-FFF2-40B4-BE49-F238E27FC236}">
                        <a16:creationId xmlns:a16="http://schemas.microsoft.com/office/drawing/2014/main" id="{8BB20481-CF3F-374D-AAF7-33B0A5C36BF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6</a:t>
                    </a:r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640" y="1664177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873" y="2137346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8" name="Straight Connector 257">
                  <a:extLst>
                    <a:ext uri="{FF2B5EF4-FFF2-40B4-BE49-F238E27FC236}">
                      <a16:creationId xmlns:a16="http://schemas.microsoft.com/office/drawing/2014/main" id="{8E8FCA0E-2E8D-094A-9161-DA4D4A37D9EB}"/>
                    </a:ext>
                  </a:extLst>
                </p:cNvPr>
                <p:cNvCxnSpPr>
                  <a:cxnSpLocks/>
                  <a:endCxn id="262" idx="0"/>
                </p:cNvCxnSpPr>
                <p:nvPr/>
              </p:nvCxnSpPr>
              <p:spPr>
                <a:xfrm>
                  <a:off x="8335030" y="5283090"/>
                  <a:ext cx="160350" cy="279448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8948" y="5722904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42100" y="5525232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2048" name="Group 244">
                <a:extLst>
                  <a:ext uri="{FF2B5EF4-FFF2-40B4-BE49-F238E27FC236}">
                    <a16:creationId xmlns:a16="http://schemas.microsoft.com/office/drawing/2014/main" id="{3A9A124A-FEC8-0C4B-9051-CF4AAD6153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5" cy="1261451"/>
                <a:chOff x="8104473" y="5161329"/>
                <a:chExt cx="707065" cy="1261451"/>
              </a:xfrm>
            </p:grpSpPr>
            <p:grpSp>
              <p:nvGrpSpPr>
                <p:cNvPr id="42049" name="Group 245">
                  <a:extLst>
                    <a:ext uri="{FF2B5EF4-FFF2-40B4-BE49-F238E27FC236}">
                      <a16:creationId xmlns:a16="http://schemas.microsoft.com/office/drawing/2014/main" id="{0BD13984-1312-0A4B-BEDB-98D0AAECC0F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28" y="5477270"/>
                  <a:ext cx="1261451" cy="629569"/>
                  <a:chOff x="2225505" y="1362180"/>
                  <a:chExt cx="2198587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39854" y="1676921"/>
                    <a:ext cx="1095765" cy="467679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547" y="1422325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2055" name="TextBox 472">
                    <a:extLst>
                      <a:ext uri="{FF2B5EF4-FFF2-40B4-BE49-F238E27FC236}">
                        <a16:creationId xmlns:a16="http://schemas.microsoft.com/office/drawing/2014/main" id="{B726FD2F-013B-7B4C-922E-13CDF5E372C5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2056" name="TextBox 253">
                    <a:extLst>
                      <a:ext uri="{FF2B5EF4-FFF2-40B4-BE49-F238E27FC236}">
                        <a16:creationId xmlns:a16="http://schemas.microsoft.com/office/drawing/2014/main" id="{D2F51CEB-EDDA-BB48-89F4-B9DBF62AADC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7</a:t>
                    </a:r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208" y="1692161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47" name="Straight Connector 246">
                  <a:extLst>
                    <a:ext uri="{FF2B5EF4-FFF2-40B4-BE49-F238E27FC236}">
                      <a16:creationId xmlns:a16="http://schemas.microsoft.com/office/drawing/2014/main" id="{A2FC7B07-C9F3-F343-B88F-1DAF765F1618}"/>
                    </a:ext>
                  </a:extLst>
                </p:cNvPr>
                <p:cNvCxnSpPr>
                  <a:cxnSpLocks/>
                  <a:endCxn id="251" idx="0"/>
                </p:cNvCxnSpPr>
                <p:nvPr/>
              </p:nvCxnSpPr>
              <p:spPr>
                <a:xfrm>
                  <a:off x="8350726" y="5281255"/>
                  <a:ext cx="146062" cy="279449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644" y="5722656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796" y="5524985"/>
                  <a:ext cx="279449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41990" name="Group 5">
              <a:extLst>
                <a:ext uri="{FF2B5EF4-FFF2-40B4-BE49-F238E27FC236}">
                  <a16:creationId xmlns:a16="http://schemas.microsoft.com/office/drawing/2014/main" id="{E351117F-3395-0243-BBC1-78E4C9FFAA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46890" cy="271905"/>
              <a:chOff x="1022185" y="5263870"/>
              <a:chExt cx="6946890" cy="271905"/>
            </a:xfrm>
          </p:grpSpPr>
          <p:sp>
            <p:nvSpPr>
              <p:cNvPr id="42031" name="TextBox 115">
                <a:extLst>
                  <a:ext uri="{FF2B5EF4-FFF2-40B4-BE49-F238E27FC236}">
                    <a16:creationId xmlns:a16="http://schemas.microsoft.com/office/drawing/2014/main" id="{81FAB4A9-6A4D-524C-9160-0A2F9A3A06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9063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42032" name="TextBox 116">
                <a:extLst>
                  <a:ext uri="{FF2B5EF4-FFF2-40B4-BE49-F238E27FC236}">
                    <a16:creationId xmlns:a16="http://schemas.microsoft.com/office/drawing/2014/main" id="{2464DE99-9A6D-C94B-AB45-3E67394816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4606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42033" name="TextBox 117">
                <a:extLst>
                  <a:ext uri="{FF2B5EF4-FFF2-40B4-BE49-F238E27FC236}">
                    <a16:creationId xmlns:a16="http://schemas.microsoft.com/office/drawing/2014/main" id="{CB728B70-ECF8-FC45-8764-9DBCCE67D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738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42034" name="TextBox 118">
                <a:extLst>
                  <a:ext uri="{FF2B5EF4-FFF2-40B4-BE49-F238E27FC236}">
                    <a16:creationId xmlns:a16="http://schemas.microsoft.com/office/drawing/2014/main" id="{D38A1C41-0074-144E-BCD4-0F5D63EACB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9528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42035" name="TextBox 119">
                <a:extLst>
                  <a:ext uri="{FF2B5EF4-FFF2-40B4-BE49-F238E27FC236}">
                    <a16:creationId xmlns:a16="http://schemas.microsoft.com/office/drawing/2014/main" id="{BDBDED93-AE40-2040-9887-65F9BEC4ED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5967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42036" name="TextBox 120">
                <a:extLst>
                  <a:ext uri="{FF2B5EF4-FFF2-40B4-BE49-F238E27FC236}">
                    <a16:creationId xmlns:a16="http://schemas.microsoft.com/office/drawing/2014/main" id="{EA5F685C-CFD1-5846-BAB1-16CD5E8515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1510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42037" name="TextBox 121">
                <a:extLst>
                  <a:ext uri="{FF2B5EF4-FFF2-40B4-BE49-F238E27FC236}">
                    <a16:creationId xmlns:a16="http://schemas.microsoft.com/office/drawing/2014/main" id="{0CDFC1F4-E121-F949-A11A-962C701F43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6642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42038" name="TextBox 122">
                <a:extLst>
                  <a:ext uri="{FF2B5EF4-FFF2-40B4-BE49-F238E27FC236}">
                    <a16:creationId xmlns:a16="http://schemas.microsoft.com/office/drawing/2014/main" id="{532BA293-3C06-BA4E-B4BF-D03CD2A4485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6796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3022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4958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5947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409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398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572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4878" y="2897203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8403" y="2894028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041" y="2894028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0854" y="2898790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729" y="2895615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9017" y="2905142"/>
              <a:ext cx="743009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242" y="2900379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2005" name="Group 1">
              <a:extLst>
                <a:ext uri="{FF2B5EF4-FFF2-40B4-BE49-F238E27FC236}">
                  <a16:creationId xmlns:a16="http://schemas.microsoft.com/office/drawing/2014/main" id="{9B6EE0D7-2250-A64F-BEEE-78DF31EEE2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23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351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06" name="Group 157">
              <a:extLst>
                <a:ext uri="{FF2B5EF4-FFF2-40B4-BE49-F238E27FC236}">
                  <a16:creationId xmlns:a16="http://schemas.microsoft.com/office/drawing/2014/main" id="{D6E26C22-3E2C-AE4F-BB35-E4FA5A0703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60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88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07" name="Group 161">
              <a:extLst>
                <a:ext uri="{FF2B5EF4-FFF2-40B4-BE49-F238E27FC236}">
                  <a16:creationId xmlns:a16="http://schemas.microsoft.com/office/drawing/2014/main" id="{920ABB1C-8A47-874C-A8EB-0032408048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762" y="2860742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277" y="2590820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08" name="Group 192">
              <a:extLst>
                <a:ext uri="{FF2B5EF4-FFF2-40B4-BE49-F238E27FC236}">
                  <a16:creationId xmlns:a16="http://schemas.microsoft.com/office/drawing/2014/main" id="{E7A51BBE-CA5F-8240-AC3A-EA1978AE4B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46" y="286095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74" y="259103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09" name="Group 195">
              <a:extLst>
                <a:ext uri="{FF2B5EF4-FFF2-40B4-BE49-F238E27FC236}">
                  <a16:creationId xmlns:a16="http://schemas.microsoft.com/office/drawing/2014/main" id="{979A0E0D-152D-8246-AC88-7CC1DF336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18" y="286093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46" y="259101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10" name="Group 198">
              <a:extLst>
                <a:ext uri="{FF2B5EF4-FFF2-40B4-BE49-F238E27FC236}">
                  <a16:creationId xmlns:a16="http://schemas.microsoft.com/office/drawing/2014/main" id="{3BE6860E-0657-9E4A-8A5C-0B500E1D51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899" y="2859866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4063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11" name="Group 206">
              <a:extLst>
                <a:ext uri="{FF2B5EF4-FFF2-40B4-BE49-F238E27FC236}">
                  <a16:creationId xmlns:a16="http://schemas.microsoft.com/office/drawing/2014/main" id="{1B9F05F9-5E81-D045-B626-E13A0F32BD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800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728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2012" name="Group 209">
              <a:extLst>
                <a:ext uri="{FF2B5EF4-FFF2-40B4-BE49-F238E27FC236}">
                  <a16:creationId xmlns:a16="http://schemas.microsoft.com/office/drawing/2014/main" id="{C58EF2F8-9D03-5746-B402-D29B54B2EB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51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79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7452" y="3472810"/>
              <a:ext cx="1883102" cy="7922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613" y="-655866"/>
              <a:ext cx="2948500" cy="79587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193" name="Group 29">
            <a:extLst>
              <a:ext uri="{FF2B5EF4-FFF2-40B4-BE49-F238E27FC236}">
                <a16:creationId xmlns:a16="http://schemas.microsoft.com/office/drawing/2014/main" id="{0A11AC7C-F7B1-BA4F-AF65-A458F72551E0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202" name="Group 49">
              <a:extLst>
                <a:ext uri="{FF2B5EF4-FFF2-40B4-BE49-F238E27FC236}">
                  <a16:creationId xmlns:a16="http://schemas.microsoft.com/office/drawing/2014/main" id="{C178B179-968C-DF4E-84AE-AF96FF9345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368" name="Group 33">
                <a:extLst>
                  <a:ext uri="{FF2B5EF4-FFF2-40B4-BE49-F238E27FC236}">
                    <a16:creationId xmlns:a16="http://schemas.microsoft.com/office/drawing/2014/main" id="{FA5A840E-61E0-A341-B105-45E232A940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410" name="TextBox 467">
                  <a:extLst>
                    <a:ext uri="{FF2B5EF4-FFF2-40B4-BE49-F238E27FC236}">
                      <a16:creationId xmlns:a16="http://schemas.microsoft.com/office/drawing/2014/main" id="{B2193428-9475-ED48-AB31-5FD0BC5C18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69" name="Group 34">
                <a:extLst>
                  <a:ext uri="{FF2B5EF4-FFF2-40B4-BE49-F238E27FC236}">
                    <a16:creationId xmlns:a16="http://schemas.microsoft.com/office/drawing/2014/main" id="{E71C009D-0C6C-C747-A34F-D2137907FC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408" name="TextBox 469">
                  <a:extLst>
                    <a:ext uri="{FF2B5EF4-FFF2-40B4-BE49-F238E27FC236}">
                      <a16:creationId xmlns:a16="http://schemas.microsoft.com/office/drawing/2014/main" id="{A86DD9A0-CDA8-5B43-B1B8-76E058E47D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71" name="TextBox 472">
                <a:extLst>
                  <a:ext uri="{FF2B5EF4-FFF2-40B4-BE49-F238E27FC236}">
                    <a16:creationId xmlns:a16="http://schemas.microsoft.com/office/drawing/2014/main" id="{C981A671-9E58-8A4E-BF8D-D530E3251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372" name="Group 441">
                <a:extLst>
                  <a:ext uri="{FF2B5EF4-FFF2-40B4-BE49-F238E27FC236}">
                    <a16:creationId xmlns:a16="http://schemas.microsoft.com/office/drawing/2014/main" id="{E41306FF-B9E9-2B44-B25A-B37BED7EC48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391" name="Group 450">
                  <a:extLst>
                    <a:ext uri="{FF2B5EF4-FFF2-40B4-BE49-F238E27FC236}">
                      <a16:creationId xmlns:a16="http://schemas.microsoft.com/office/drawing/2014/main" id="{F7A4170D-A2E3-814E-ABF0-DDFAA7F081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405" name="TextBox 464">
                    <a:extLst>
                      <a:ext uri="{FF2B5EF4-FFF2-40B4-BE49-F238E27FC236}">
                        <a16:creationId xmlns:a16="http://schemas.microsoft.com/office/drawing/2014/main" id="{54A35F8B-5CC6-D244-9D45-53D6D201C1A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07" name="TextBox 466">
                    <a:extLst>
                      <a:ext uri="{FF2B5EF4-FFF2-40B4-BE49-F238E27FC236}">
                        <a16:creationId xmlns:a16="http://schemas.microsoft.com/office/drawing/2014/main" id="{22BB121B-A716-E742-B0AC-BC7D74FB1FA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392" name="Group 451">
                  <a:extLst>
                    <a:ext uri="{FF2B5EF4-FFF2-40B4-BE49-F238E27FC236}">
                      <a16:creationId xmlns:a16="http://schemas.microsoft.com/office/drawing/2014/main" id="{BB570CE2-EEE6-4A40-B9A6-E0C28D73EF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402" name="TextBox 461">
                    <a:extLst>
                      <a:ext uri="{FF2B5EF4-FFF2-40B4-BE49-F238E27FC236}">
                        <a16:creationId xmlns:a16="http://schemas.microsoft.com/office/drawing/2014/main" id="{E064861E-21EF-7A41-9F71-F3D0627462F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04" name="TextBox 463">
                    <a:extLst>
                      <a:ext uri="{FF2B5EF4-FFF2-40B4-BE49-F238E27FC236}">
                        <a16:creationId xmlns:a16="http://schemas.microsoft.com/office/drawing/2014/main" id="{BB5920C4-6A03-FE4A-934A-06F06AF7016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393" name="Group 452">
                  <a:extLst>
                    <a:ext uri="{FF2B5EF4-FFF2-40B4-BE49-F238E27FC236}">
                      <a16:creationId xmlns:a16="http://schemas.microsoft.com/office/drawing/2014/main" id="{29C5A2C1-A4D5-AC4F-A620-45105C6BBF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399" name="TextBox 458">
                    <a:extLst>
                      <a:ext uri="{FF2B5EF4-FFF2-40B4-BE49-F238E27FC236}">
                        <a16:creationId xmlns:a16="http://schemas.microsoft.com/office/drawing/2014/main" id="{48D62BD4-ADAC-6748-8480-7792BCF67D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401" name="TextBox 460">
                    <a:extLst>
                      <a:ext uri="{FF2B5EF4-FFF2-40B4-BE49-F238E27FC236}">
                        <a16:creationId xmlns:a16="http://schemas.microsoft.com/office/drawing/2014/main" id="{5581D0CD-276B-5D4B-8CD2-AEB910EF291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395" name="Group 453">
                  <a:extLst>
                    <a:ext uri="{FF2B5EF4-FFF2-40B4-BE49-F238E27FC236}">
                      <a16:creationId xmlns:a16="http://schemas.microsoft.com/office/drawing/2014/main" id="{CC99AA48-0075-1546-BB11-294C7BBB9A2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396" name="TextBox 455">
                    <a:extLst>
                      <a:ext uri="{FF2B5EF4-FFF2-40B4-BE49-F238E27FC236}">
                        <a16:creationId xmlns:a16="http://schemas.microsoft.com/office/drawing/2014/main" id="{86AFDDD8-3CF0-6146-930D-F6FB91C4E9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98" name="TextBox 457">
                    <a:extLst>
                      <a:ext uri="{FF2B5EF4-FFF2-40B4-BE49-F238E27FC236}">
                        <a16:creationId xmlns:a16="http://schemas.microsoft.com/office/drawing/2014/main" id="{453A9344-0CB2-4E4B-8EF1-588263C8A12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373" name="Group 44">
                <a:extLst>
                  <a:ext uri="{FF2B5EF4-FFF2-40B4-BE49-F238E27FC236}">
                    <a16:creationId xmlns:a16="http://schemas.microsoft.com/office/drawing/2014/main" id="{85A57AF7-19F8-EE42-A348-E07DF7B926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389" name="TextBox 443">
                  <a:extLst>
                    <a:ext uri="{FF2B5EF4-FFF2-40B4-BE49-F238E27FC236}">
                      <a16:creationId xmlns:a16="http://schemas.microsoft.com/office/drawing/2014/main" id="{BBD070D0-DB80-BB4D-B652-C01C7662BE9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74" name="Group 48">
                <a:extLst>
                  <a:ext uri="{FF2B5EF4-FFF2-40B4-BE49-F238E27FC236}">
                    <a16:creationId xmlns:a16="http://schemas.microsoft.com/office/drawing/2014/main" id="{46D5B7C0-9472-764F-BE2C-3FA577637D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387" name="TextBox 445">
                  <a:extLst>
                    <a:ext uri="{FF2B5EF4-FFF2-40B4-BE49-F238E27FC236}">
                      <a16:creationId xmlns:a16="http://schemas.microsoft.com/office/drawing/2014/main" id="{3167AFFB-C748-6A4F-99C6-BAE6C2251E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375" name="TextBox 448">
                <a:extLst>
                  <a:ext uri="{FF2B5EF4-FFF2-40B4-BE49-F238E27FC236}">
                    <a16:creationId xmlns:a16="http://schemas.microsoft.com/office/drawing/2014/main" id="{949058A6-77BB-3044-B74E-893B05C485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376" name="TextBox 474">
                <a:extLst>
                  <a:ext uri="{FF2B5EF4-FFF2-40B4-BE49-F238E27FC236}">
                    <a16:creationId xmlns:a16="http://schemas.microsoft.com/office/drawing/2014/main" id="{28678CD8-F873-A345-9FFF-23F8CA9719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377" name="Group 475">
                <a:extLst>
                  <a:ext uri="{FF2B5EF4-FFF2-40B4-BE49-F238E27FC236}">
                    <a16:creationId xmlns:a16="http://schemas.microsoft.com/office/drawing/2014/main" id="{9EFF3AA1-7E0E-E748-A977-936A117FCF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385" name="TextBox 476">
                  <a:extLst>
                    <a:ext uri="{FF2B5EF4-FFF2-40B4-BE49-F238E27FC236}">
                      <a16:creationId xmlns:a16="http://schemas.microsoft.com/office/drawing/2014/main" id="{216D73DB-D069-294B-8134-2ECF472D1C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78" name="Group 478">
                <a:extLst>
                  <a:ext uri="{FF2B5EF4-FFF2-40B4-BE49-F238E27FC236}">
                    <a16:creationId xmlns:a16="http://schemas.microsoft.com/office/drawing/2014/main" id="{77D415B6-1194-8145-BB14-896CD3CB8E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383" name="TextBox 482">
                  <a:extLst>
                    <a:ext uri="{FF2B5EF4-FFF2-40B4-BE49-F238E27FC236}">
                      <a16:creationId xmlns:a16="http://schemas.microsoft.com/office/drawing/2014/main" id="{C7DE1C59-0BC1-CE4F-A135-73554B1A4F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79" name="Group 498">
                <a:extLst>
                  <a:ext uri="{FF2B5EF4-FFF2-40B4-BE49-F238E27FC236}">
                    <a16:creationId xmlns:a16="http://schemas.microsoft.com/office/drawing/2014/main" id="{B51664EE-1FE0-BB43-9BE9-21EF1B3717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381" name="TextBox 499">
                  <a:extLst>
                    <a:ext uri="{FF2B5EF4-FFF2-40B4-BE49-F238E27FC236}">
                      <a16:creationId xmlns:a16="http://schemas.microsoft.com/office/drawing/2014/main" id="{D6D51A18-F085-0B47-A124-B16F68AF27D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203" name="Group 132">
              <a:extLst>
                <a:ext uri="{FF2B5EF4-FFF2-40B4-BE49-F238E27FC236}">
                  <a16:creationId xmlns:a16="http://schemas.microsoft.com/office/drawing/2014/main" id="{A0CC9073-511F-B347-B74C-57F9C06F5D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204" name="Group 6">
              <a:extLst>
                <a:ext uri="{FF2B5EF4-FFF2-40B4-BE49-F238E27FC236}">
                  <a16:creationId xmlns:a16="http://schemas.microsoft.com/office/drawing/2014/main" id="{84A64365-4C05-A948-A384-66E9B952F7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342" name="Group 55">
                <a:extLst>
                  <a:ext uri="{FF2B5EF4-FFF2-40B4-BE49-F238E27FC236}">
                    <a16:creationId xmlns:a16="http://schemas.microsoft.com/office/drawing/2014/main" id="{1C7FD911-15C1-6743-B65A-FA60C1C8A9B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363" name="TextBox 57">
                  <a:extLst>
                    <a:ext uri="{FF2B5EF4-FFF2-40B4-BE49-F238E27FC236}">
                      <a16:creationId xmlns:a16="http://schemas.microsoft.com/office/drawing/2014/main" id="{2C18B5ED-8355-D949-BEED-2287ADE7B8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343" name="TextBox 59">
                <a:extLst>
                  <a:ext uri="{FF2B5EF4-FFF2-40B4-BE49-F238E27FC236}">
                    <a16:creationId xmlns:a16="http://schemas.microsoft.com/office/drawing/2014/main" id="{3EAF49C7-D38F-BC4B-BC05-7B36071746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205" name="Group 17">
              <a:extLst>
                <a:ext uri="{FF2B5EF4-FFF2-40B4-BE49-F238E27FC236}">
                  <a16:creationId xmlns:a16="http://schemas.microsoft.com/office/drawing/2014/main" id="{A2286C24-1772-EA45-9C8D-BF4C371C20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336" name="Group 16">
                <a:extLst>
                  <a:ext uri="{FF2B5EF4-FFF2-40B4-BE49-F238E27FC236}">
                    <a16:creationId xmlns:a16="http://schemas.microsoft.com/office/drawing/2014/main" id="{ACEC513B-EECC-AA4C-A3E6-0A72E73295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340" name="TextBox 82">
                  <a:extLst>
                    <a:ext uri="{FF2B5EF4-FFF2-40B4-BE49-F238E27FC236}">
                      <a16:creationId xmlns:a16="http://schemas.microsoft.com/office/drawing/2014/main" id="{0E22E456-0FD4-DE4E-8774-CA2A290A01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337" name="TextBox 87">
                <a:extLst>
                  <a:ext uri="{FF2B5EF4-FFF2-40B4-BE49-F238E27FC236}">
                    <a16:creationId xmlns:a16="http://schemas.microsoft.com/office/drawing/2014/main" id="{85BC66EB-E706-1C4B-849B-CE9D512FF7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06" name="Group 154">
              <a:extLst>
                <a:ext uri="{FF2B5EF4-FFF2-40B4-BE49-F238E27FC236}">
                  <a16:creationId xmlns:a16="http://schemas.microsoft.com/office/drawing/2014/main" id="{D02574C3-7ED9-8143-B8D9-1BC130A064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329" name="TextBox 155">
                <a:extLst>
                  <a:ext uri="{FF2B5EF4-FFF2-40B4-BE49-F238E27FC236}">
                    <a16:creationId xmlns:a16="http://schemas.microsoft.com/office/drawing/2014/main" id="{50F37CCE-D70E-2244-8479-5B612388D4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32" name="TextBox 161">
                <a:extLst>
                  <a:ext uri="{FF2B5EF4-FFF2-40B4-BE49-F238E27FC236}">
                    <a16:creationId xmlns:a16="http://schemas.microsoft.com/office/drawing/2014/main" id="{1A2B4075-70CE-6443-8093-BA5E8970D5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07" name="Group 138">
              <a:extLst>
                <a:ext uri="{FF2B5EF4-FFF2-40B4-BE49-F238E27FC236}">
                  <a16:creationId xmlns:a16="http://schemas.microsoft.com/office/drawing/2014/main" id="{B3F7721C-BD63-EB4F-A365-AE175DFE7D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322" name="TextBox 139">
                <a:extLst>
                  <a:ext uri="{FF2B5EF4-FFF2-40B4-BE49-F238E27FC236}">
                    <a16:creationId xmlns:a16="http://schemas.microsoft.com/office/drawing/2014/main" id="{18B1945A-FCDE-B148-B79C-9476BEED37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25" name="TextBox 145">
                <a:extLst>
                  <a:ext uri="{FF2B5EF4-FFF2-40B4-BE49-F238E27FC236}">
                    <a16:creationId xmlns:a16="http://schemas.microsoft.com/office/drawing/2014/main" id="{402D7484-91BE-1647-9207-C77BD239C7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10" name="Group 37">
              <a:extLst>
                <a:ext uri="{FF2B5EF4-FFF2-40B4-BE49-F238E27FC236}">
                  <a16:creationId xmlns:a16="http://schemas.microsoft.com/office/drawing/2014/main" id="{95FCC45C-EEA9-014E-87D3-D53326DCDC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21" name="TextBox 36">
                <a:extLst>
                  <a:ext uri="{FF2B5EF4-FFF2-40B4-BE49-F238E27FC236}">
                    <a16:creationId xmlns:a16="http://schemas.microsoft.com/office/drawing/2014/main" id="{67BE5FAA-BD9A-1640-88E6-468584F60D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15" name="Group 186">
              <a:extLst>
                <a:ext uri="{FF2B5EF4-FFF2-40B4-BE49-F238E27FC236}">
                  <a16:creationId xmlns:a16="http://schemas.microsoft.com/office/drawing/2014/main" id="{D962E48D-E2D7-394B-90A2-0C913AFDA4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19" name="Group 23">
              <a:extLst>
                <a:ext uri="{FF2B5EF4-FFF2-40B4-BE49-F238E27FC236}">
                  <a16:creationId xmlns:a16="http://schemas.microsoft.com/office/drawing/2014/main" id="{BF175D45-5321-2045-A34C-9B252A7C82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8305" name="Group 43">
                <a:extLst>
                  <a:ext uri="{FF2B5EF4-FFF2-40B4-BE49-F238E27FC236}">
                    <a16:creationId xmlns:a16="http://schemas.microsoft.com/office/drawing/2014/main" id="{AEEDA9D3-D442-D14F-88E1-16A3C3D225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8313" name="Group 38">
                  <a:extLst>
                    <a:ext uri="{FF2B5EF4-FFF2-40B4-BE49-F238E27FC236}">
                      <a16:creationId xmlns:a16="http://schemas.microsoft.com/office/drawing/2014/main" id="{F0588235-9021-AE44-B7B4-A5637F09F4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8316" name="TextBox 39">
                    <a:extLst>
                      <a:ext uri="{FF2B5EF4-FFF2-40B4-BE49-F238E27FC236}">
                        <a16:creationId xmlns:a16="http://schemas.microsoft.com/office/drawing/2014/main" id="{28C01A58-B1D5-C042-978B-050FE45D0FB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314" name="TextBox 41">
                  <a:extLst>
                    <a:ext uri="{FF2B5EF4-FFF2-40B4-BE49-F238E27FC236}">
                      <a16:creationId xmlns:a16="http://schemas.microsoft.com/office/drawing/2014/main" id="{A6C7BD6F-1552-9A45-A8E8-3EE16D3ECA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09" name="Group 106">
                <a:extLst>
                  <a:ext uri="{FF2B5EF4-FFF2-40B4-BE49-F238E27FC236}">
                    <a16:creationId xmlns:a16="http://schemas.microsoft.com/office/drawing/2014/main" id="{7121CC8F-3E64-2F40-A217-A6BAF713C95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312" name="TextBox 108">
                  <a:extLst>
                    <a:ext uri="{FF2B5EF4-FFF2-40B4-BE49-F238E27FC236}">
                      <a16:creationId xmlns:a16="http://schemas.microsoft.com/office/drawing/2014/main" id="{D81F38EC-3998-FA46-BEB0-6079CDC3F67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21" name="Group 5">
              <a:extLst>
                <a:ext uri="{FF2B5EF4-FFF2-40B4-BE49-F238E27FC236}">
                  <a16:creationId xmlns:a16="http://schemas.microsoft.com/office/drawing/2014/main" id="{36251705-82F3-EE4C-B9ED-1B4463BE89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303" name="TextBox 483">
                <a:extLst>
                  <a:ext uri="{FF2B5EF4-FFF2-40B4-BE49-F238E27FC236}">
                    <a16:creationId xmlns:a16="http://schemas.microsoft.com/office/drawing/2014/main" id="{F0D7F588-A004-6E40-ACE4-4FEE9BEE9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23" name="Group 32">
              <a:extLst>
                <a:ext uri="{FF2B5EF4-FFF2-40B4-BE49-F238E27FC236}">
                  <a16:creationId xmlns:a16="http://schemas.microsoft.com/office/drawing/2014/main" id="{D6C3814D-B2C2-0F46-864E-0D8D3FD121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295" name="Group 491">
                <a:extLst>
                  <a:ext uri="{FF2B5EF4-FFF2-40B4-BE49-F238E27FC236}">
                    <a16:creationId xmlns:a16="http://schemas.microsoft.com/office/drawing/2014/main" id="{92486A76-446B-884E-9745-F3868B79C9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301" name="TextBox 492">
                  <a:extLst>
                    <a:ext uri="{FF2B5EF4-FFF2-40B4-BE49-F238E27FC236}">
                      <a16:creationId xmlns:a16="http://schemas.microsoft.com/office/drawing/2014/main" id="{D5646EB2-59B6-8547-B5A9-412148EC365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296" name="Group 494">
                <a:extLst>
                  <a:ext uri="{FF2B5EF4-FFF2-40B4-BE49-F238E27FC236}">
                    <a16:creationId xmlns:a16="http://schemas.microsoft.com/office/drawing/2014/main" id="{B9D840AF-C78D-1C4E-B440-1DFD2C041A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299" name="TextBox 495">
                  <a:extLst>
                    <a:ext uri="{FF2B5EF4-FFF2-40B4-BE49-F238E27FC236}">
                      <a16:creationId xmlns:a16="http://schemas.microsoft.com/office/drawing/2014/main" id="{DB11A3C4-5554-B14C-BF5E-7D08E68DCC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297" name="TextBox 503">
                <a:extLst>
                  <a:ext uri="{FF2B5EF4-FFF2-40B4-BE49-F238E27FC236}">
                    <a16:creationId xmlns:a16="http://schemas.microsoft.com/office/drawing/2014/main" id="{E742E4FF-5AA9-F346-9C95-F7DA52C779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227" name="TextBox 12">
              <a:extLst>
                <a:ext uri="{FF2B5EF4-FFF2-40B4-BE49-F238E27FC236}">
                  <a16:creationId xmlns:a16="http://schemas.microsoft.com/office/drawing/2014/main" id="{7C561464-439E-5B4B-9339-AD0DC87CAB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228" name="Group 317">
              <a:extLst>
                <a:ext uri="{FF2B5EF4-FFF2-40B4-BE49-F238E27FC236}">
                  <a16:creationId xmlns:a16="http://schemas.microsoft.com/office/drawing/2014/main" id="{C21EC510-82DB-CE4E-9958-89D648F040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278" name="Group 318">
                <a:extLst>
                  <a:ext uri="{FF2B5EF4-FFF2-40B4-BE49-F238E27FC236}">
                    <a16:creationId xmlns:a16="http://schemas.microsoft.com/office/drawing/2014/main" id="{A7C43DFD-72EF-C14F-8DDB-04B227A4DD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287" name="Group 327">
                  <a:extLst>
                    <a:ext uri="{FF2B5EF4-FFF2-40B4-BE49-F238E27FC236}">
                      <a16:creationId xmlns:a16="http://schemas.microsoft.com/office/drawing/2014/main" id="{143076E4-68D3-0F49-A5A9-D6B3001DEA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288" name="TextBox 7">
                    <a:extLst>
                      <a:ext uri="{FF2B5EF4-FFF2-40B4-BE49-F238E27FC236}">
                        <a16:creationId xmlns:a16="http://schemas.microsoft.com/office/drawing/2014/main" id="{32A67722-8795-1846-902E-7DCE6E06D8A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290" name="TextBox 329">
                    <a:extLst>
                      <a:ext uri="{FF2B5EF4-FFF2-40B4-BE49-F238E27FC236}">
                        <a16:creationId xmlns:a16="http://schemas.microsoft.com/office/drawing/2014/main" id="{1DE5DC56-540C-9C4D-A109-337B0BF71C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291" name="Group 330">
                    <a:extLst>
                      <a:ext uri="{FF2B5EF4-FFF2-40B4-BE49-F238E27FC236}">
                        <a16:creationId xmlns:a16="http://schemas.microsoft.com/office/drawing/2014/main" id="{98A65E52-E560-0946-B742-B7D378D39106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293" name="TextBox 333">
                      <a:extLst>
                        <a:ext uri="{FF2B5EF4-FFF2-40B4-BE49-F238E27FC236}">
                          <a16:creationId xmlns:a16="http://schemas.microsoft.com/office/drawing/2014/main" id="{E4CDAE08-605F-004F-831C-8EE317C9688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292" name="TextBox 332">
                    <a:extLst>
                      <a:ext uri="{FF2B5EF4-FFF2-40B4-BE49-F238E27FC236}">
                        <a16:creationId xmlns:a16="http://schemas.microsoft.com/office/drawing/2014/main" id="{DDE2F2C2-9455-F847-AD90-A85D10864E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29" name="Group 11">
              <a:extLst>
                <a:ext uri="{FF2B5EF4-FFF2-40B4-BE49-F238E27FC236}">
                  <a16:creationId xmlns:a16="http://schemas.microsoft.com/office/drawing/2014/main" id="{8B98688E-1338-B543-9995-12ED35A470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34" name="Group 60">
              <a:extLst>
                <a:ext uri="{FF2B5EF4-FFF2-40B4-BE49-F238E27FC236}">
                  <a16:creationId xmlns:a16="http://schemas.microsoft.com/office/drawing/2014/main" id="{12616A8A-B850-9F4F-A0C3-DDA98F7D57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267" name="Group 53">
                <a:extLst>
                  <a:ext uri="{FF2B5EF4-FFF2-40B4-BE49-F238E27FC236}">
                    <a16:creationId xmlns:a16="http://schemas.microsoft.com/office/drawing/2014/main" id="{CE825F14-20D1-7047-9830-59A906D937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270" name="Group 52">
                  <a:extLst>
                    <a:ext uri="{FF2B5EF4-FFF2-40B4-BE49-F238E27FC236}">
                      <a16:creationId xmlns:a16="http://schemas.microsoft.com/office/drawing/2014/main" id="{635F19AA-1564-DD4F-85A1-63804CAEF24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274" name="TextBox 122">
                    <a:extLst>
                      <a:ext uri="{FF2B5EF4-FFF2-40B4-BE49-F238E27FC236}">
                        <a16:creationId xmlns:a16="http://schemas.microsoft.com/office/drawing/2014/main" id="{CBC380D2-C7D4-3741-B4A7-60428F5990D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271" name="TextBox 128">
                  <a:extLst>
                    <a:ext uri="{FF2B5EF4-FFF2-40B4-BE49-F238E27FC236}">
                      <a16:creationId xmlns:a16="http://schemas.microsoft.com/office/drawing/2014/main" id="{6669DBCB-0B5B-2E4E-8F50-32A1AC9157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35" name="TextBox 359">
              <a:extLst>
                <a:ext uri="{FF2B5EF4-FFF2-40B4-BE49-F238E27FC236}">
                  <a16:creationId xmlns:a16="http://schemas.microsoft.com/office/drawing/2014/main" id="{8C05A2C2-C5DB-054D-9932-FCD7F16A9FE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236" name="Group 31">
              <a:extLst>
                <a:ext uri="{FF2B5EF4-FFF2-40B4-BE49-F238E27FC236}">
                  <a16:creationId xmlns:a16="http://schemas.microsoft.com/office/drawing/2014/main" id="{50AE88AB-439E-3C48-948B-A2C9B45D0B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257" name="Group 28">
                <a:extLst>
                  <a:ext uri="{FF2B5EF4-FFF2-40B4-BE49-F238E27FC236}">
                    <a16:creationId xmlns:a16="http://schemas.microsoft.com/office/drawing/2014/main" id="{AF879C8A-A313-3F40-8256-FAC7B0FE7F1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260" name="Group 24">
                  <a:extLst>
                    <a:ext uri="{FF2B5EF4-FFF2-40B4-BE49-F238E27FC236}">
                      <a16:creationId xmlns:a16="http://schemas.microsoft.com/office/drawing/2014/main" id="{996F46FB-17D1-8C41-BC58-2DCE8B6529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264" name="TextBox 171">
                    <a:extLst>
                      <a:ext uri="{FF2B5EF4-FFF2-40B4-BE49-F238E27FC236}">
                        <a16:creationId xmlns:a16="http://schemas.microsoft.com/office/drawing/2014/main" id="{B54612A4-B791-5645-930B-248C9DEEA62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261" name="TextBox 177">
                  <a:extLst>
                    <a:ext uri="{FF2B5EF4-FFF2-40B4-BE49-F238E27FC236}">
                      <a16:creationId xmlns:a16="http://schemas.microsoft.com/office/drawing/2014/main" id="{EB2C4830-A5F1-6048-9258-7293794990E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38" name="Group 358">
              <a:extLst>
                <a:ext uri="{FF2B5EF4-FFF2-40B4-BE49-F238E27FC236}">
                  <a16:creationId xmlns:a16="http://schemas.microsoft.com/office/drawing/2014/main" id="{0ED1D8CF-B600-9C49-B4E0-1DDCA31C41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239" name="Group 377">
                <a:extLst>
                  <a:ext uri="{FF2B5EF4-FFF2-40B4-BE49-F238E27FC236}">
                    <a16:creationId xmlns:a16="http://schemas.microsoft.com/office/drawing/2014/main" id="{FEA69466-C920-D049-98F9-74BEBD5D1A3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244" name="TextBox 7">
                  <a:extLst>
                    <a:ext uri="{FF2B5EF4-FFF2-40B4-BE49-F238E27FC236}">
                      <a16:creationId xmlns:a16="http://schemas.microsoft.com/office/drawing/2014/main" id="{D79D8C11-7B52-D842-AEE3-D7B5F51527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245" name="Group 390">
                  <a:extLst>
                    <a:ext uri="{FF2B5EF4-FFF2-40B4-BE49-F238E27FC236}">
                      <a16:creationId xmlns:a16="http://schemas.microsoft.com/office/drawing/2014/main" id="{F44B1219-206D-534A-A3C3-A83F8A3D1E6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246" name="TextBox 391">
                    <a:extLst>
                      <a:ext uri="{FF2B5EF4-FFF2-40B4-BE49-F238E27FC236}">
                        <a16:creationId xmlns:a16="http://schemas.microsoft.com/office/drawing/2014/main" id="{DF7A9DC5-D32B-994C-BBAC-F7370F89E6A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40" name="TextBox 381">
                <a:extLst>
                  <a:ext uri="{FF2B5EF4-FFF2-40B4-BE49-F238E27FC236}">
                    <a16:creationId xmlns:a16="http://schemas.microsoft.com/office/drawing/2014/main" id="{6D6435FE-E61F-2A49-9F3D-95E7E367DF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242" name="TextBox 384">
                <a:extLst>
                  <a:ext uri="{FF2B5EF4-FFF2-40B4-BE49-F238E27FC236}">
                    <a16:creationId xmlns:a16="http://schemas.microsoft.com/office/drawing/2014/main" id="{668E9F96-BC97-0347-85FB-05DCAB701F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195" name="Group 404">
            <a:extLst>
              <a:ext uri="{FF2B5EF4-FFF2-40B4-BE49-F238E27FC236}">
                <a16:creationId xmlns:a16="http://schemas.microsoft.com/office/drawing/2014/main" id="{DBA54E8A-88F9-2542-B939-F5C87A65ADD6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8196" name="TextBox 405">
              <a:extLst>
                <a:ext uri="{FF2B5EF4-FFF2-40B4-BE49-F238E27FC236}">
                  <a16:creationId xmlns:a16="http://schemas.microsoft.com/office/drawing/2014/main" id="{A5D7A492-A524-534D-AEF3-19F50CF58DD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199" name="TextBox 411">
              <a:extLst>
                <a:ext uri="{FF2B5EF4-FFF2-40B4-BE49-F238E27FC236}">
                  <a16:creationId xmlns:a16="http://schemas.microsoft.com/office/drawing/2014/main" id="{00D733AA-005B-D04A-ADE8-7898AC7BD0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01" name="TextBox 413">
              <a:extLst>
                <a:ext uri="{FF2B5EF4-FFF2-40B4-BE49-F238E27FC236}">
                  <a16:creationId xmlns:a16="http://schemas.microsoft.com/office/drawing/2014/main" id="{8E02A8F2-56A3-0746-999E-70DC0D7779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</p:spTree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3009" name="Group 3">
            <a:extLst>
              <a:ext uri="{FF2B5EF4-FFF2-40B4-BE49-F238E27FC236}">
                <a16:creationId xmlns:a16="http://schemas.microsoft.com/office/drawing/2014/main" id="{0011D33A-8BC2-A544-B2DC-9335A13FA812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2227264"/>
            <a:ext cx="8834438" cy="3716337"/>
            <a:chOff x="69271" y="2227396"/>
            <a:chExt cx="8835144" cy="3716749"/>
          </a:xfrm>
        </p:grpSpPr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4878" y="2897395"/>
              <a:ext cx="741422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8403" y="2894220"/>
              <a:ext cx="741422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041" y="2894220"/>
              <a:ext cx="741421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0854" y="2898982"/>
              <a:ext cx="741422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729" y="2894220"/>
              <a:ext cx="741422" cy="12399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9017" y="2903746"/>
              <a:ext cx="743009" cy="12399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242" y="2900571"/>
              <a:ext cx="741421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019" name="Group 199">
              <a:extLst>
                <a:ext uri="{FF2B5EF4-FFF2-40B4-BE49-F238E27FC236}">
                  <a16:creationId xmlns:a16="http://schemas.microsoft.com/office/drawing/2014/main" id="{9E38705A-52ED-5940-9AEB-890D1CB1CC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461" y="3799201"/>
                <a:ext cx="496942" cy="38261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520" y="3959550"/>
                <a:ext cx="225443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623" y="4016706"/>
                <a:ext cx="153999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252" y="4069100"/>
                <a:ext cx="65092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20" name="Group 162">
              <a:extLst>
                <a:ext uri="{FF2B5EF4-FFF2-40B4-BE49-F238E27FC236}">
                  <a16:creationId xmlns:a16="http://schemas.microsoft.com/office/drawing/2014/main" id="{57FAF0C2-3ABB-EF48-9E85-07BA261FCC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761" y="3768986"/>
                <a:ext cx="489004" cy="42072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6593" y="3969821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4696" y="4026977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5500" y="4079370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3021" name="TextBox 301">
              <a:extLst>
                <a:ext uri="{FF2B5EF4-FFF2-40B4-BE49-F238E27FC236}">
                  <a16:creationId xmlns:a16="http://schemas.microsoft.com/office/drawing/2014/main" id="{3F9CFDDB-8C79-0144-AA6E-8A4B34016D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71" y="470746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1700FF"/>
                  </a:solidFill>
                </a:rPr>
                <a:t>0</a:t>
              </a:r>
              <a:endParaRPr lang="en-US" altLang="en-US" sz="1800" baseline="-25000">
                <a:solidFill>
                  <a:srgbClr val="1700FF"/>
                </a:solidFill>
              </a:endParaRPr>
            </a:p>
          </p:txBody>
        </p:sp>
        <p:grpSp>
          <p:nvGrpSpPr>
            <p:cNvPr id="43022" name="Group 4">
              <a:extLst>
                <a:ext uri="{FF2B5EF4-FFF2-40B4-BE49-F238E27FC236}">
                  <a16:creationId xmlns:a16="http://schemas.microsoft.com/office/drawing/2014/main" id="{F2F9D4AF-984E-3C4B-ACBC-2C1E16897A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590081" cy="1825197"/>
              <a:chOff x="257179" y="4597580"/>
              <a:chExt cx="8590081" cy="1825197"/>
            </a:xfrm>
          </p:grpSpPr>
          <p:grpSp>
            <p:nvGrpSpPr>
              <p:cNvPr id="43064" name="Group 6">
                <a:extLst>
                  <a:ext uri="{FF2B5EF4-FFF2-40B4-BE49-F238E27FC236}">
                    <a16:creationId xmlns:a16="http://schemas.microsoft.com/office/drawing/2014/main" id="{51998DB1-58D6-D54A-985D-4BBABE0192A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6591" y="5172502"/>
                <a:ext cx="790669" cy="1250275"/>
                <a:chOff x="8020871" y="5172502"/>
                <a:chExt cx="790669" cy="1250275"/>
              </a:xfrm>
            </p:grpSpPr>
            <p:grpSp>
              <p:nvGrpSpPr>
                <p:cNvPr id="43152" name="Group 166">
                  <a:extLst>
                    <a:ext uri="{FF2B5EF4-FFF2-40B4-BE49-F238E27FC236}">
                      <a16:creationId xmlns:a16="http://schemas.microsoft.com/office/drawing/2014/main" id="{4B9267C8-1B50-654A-A17E-6F1D6960530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38159" y="5449395"/>
                  <a:ext cx="1156094" cy="790669"/>
                  <a:chOff x="2409126" y="1362180"/>
                  <a:chExt cx="2014962" cy="1378060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522" y="1705291"/>
                    <a:ext cx="1098532" cy="467651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622" y="1407821"/>
                    <a:ext cx="0" cy="100448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57" name="TextBox 472">
                    <a:extLst>
                      <a:ext uri="{FF2B5EF4-FFF2-40B4-BE49-F238E27FC236}">
                        <a16:creationId xmlns:a16="http://schemas.microsoft.com/office/drawing/2014/main" id="{F0B7DC67-ADF0-1747-8E1D-3698E5C4938B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58" name="TextBox 171">
                    <a:extLst>
                      <a:ext uri="{FF2B5EF4-FFF2-40B4-BE49-F238E27FC236}">
                        <a16:creationId xmlns:a16="http://schemas.microsoft.com/office/drawing/2014/main" id="{E68EFE22-0DDB-934B-AB52-89D0F620345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7" y="1832179"/>
                    <a:ext cx="1347406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Shift_Out</a:t>
                    </a:r>
                    <a:endParaRPr lang="en-US" altLang="en-US" baseline="-25000"/>
                  </a:p>
                </p:txBody>
              </p:sp>
            </p:grp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45130A1D-EF8D-924A-9124-4BEF7510142A}"/>
                    </a:ext>
                  </a:extLst>
                </p:cNvPr>
                <p:cNvCxnSpPr>
                  <a:cxnSpLocks/>
                  <a:endCxn id="168" idx="0"/>
                </p:cNvCxnSpPr>
                <p:nvPr/>
              </p:nvCxnSpPr>
              <p:spPr>
                <a:xfrm flipH="1">
                  <a:off x="8497190" y="5287590"/>
                  <a:ext cx="125422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6289" y="5185188"/>
                  <a:ext cx="298483" cy="24290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6611" y="5185978"/>
                <a:ext cx="780794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066" name="Group 146">
                <a:extLst>
                  <a:ext uri="{FF2B5EF4-FFF2-40B4-BE49-F238E27FC236}">
                    <a16:creationId xmlns:a16="http://schemas.microsoft.com/office/drawing/2014/main" id="{E0A7CB14-7389-DB47-BE5F-407ACFFB83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143" name="Group 147">
                  <a:extLst>
                    <a:ext uri="{FF2B5EF4-FFF2-40B4-BE49-F238E27FC236}">
                      <a16:creationId xmlns:a16="http://schemas.microsoft.com/office/drawing/2014/main" id="{34228DE7-3475-634A-B4A4-622A47E188D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5011" y="1676054"/>
                    <a:ext cx="1095765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275" y="1422858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49" name="TextBox 472">
                    <a:extLst>
                      <a:ext uri="{FF2B5EF4-FFF2-40B4-BE49-F238E27FC236}">
                        <a16:creationId xmlns:a16="http://schemas.microsoft.com/office/drawing/2014/main" id="{7A1304BD-FF09-7F41-A82F-C92B213B074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50" name="TextBox 155">
                    <a:extLst>
                      <a:ext uri="{FF2B5EF4-FFF2-40B4-BE49-F238E27FC236}">
                        <a16:creationId xmlns:a16="http://schemas.microsoft.com/office/drawing/2014/main" id="{F3E51C04-6F15-3441-83D5-7BCC9043BFC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0</a:t>
                    </a:r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243" y="2163069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4106F53D-F358-864F-BE48-7948DC34985C}"/>
                    </a:ext>
                  </a:extLst>
                </p:cNvPr>
                <p:cNvCxnSpPr>
                  <a:cxnSpLocks/>
                  <a:endCxn id="153" idx="0"/>
                </p:cNvCxnSpPr>
                <p:nvPr/>
              </p:nvCxnSpPr>
              <p:spPr>
                <a:xfrm flipH="1">
                  <a:off x="8496499" y="5274155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355" y="5707590"/>
                  <a:ext cx="46042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516" y="5509926"/>
                  <a:ext cx="279431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67" name="Group 179">
                <a:extLst>
                  <a:ext uri="{FF2B5EF4-FFF2-40B4-BE49-F238E27FC236}">
                    <a16:creationId xmlns:a16="http://schemas.microsoft.com/office/drawing/2014/main" id="{750E155B-C492-D340-B35D-20D6BA32E7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133" name="Group 180">
                  <a:extLst>
                    <a:ext uri="{FF2B5EF4-FFF2-40B4-BE49-F238E27FC236}">
                      <a16:creationId xmlns:a16="http://schemas.microsoft.com/office/drawing/2014/main" id="{AC36ADA3-8540-3043-94DC-46683C87D30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7033" y="1702659"/>
                    <a:ext cx="1070861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44" y="1423176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39" name="TextBox 472">
                    <a:extLst>
                      <a:ext uri="{FF2B5EF4-FFF2-40B4-BE49-F238E27FC236}">
                        <a16:creationId xmlns:a16="http://schemas.microsoft.com/office/drawing/2014/main" id="{7F311203-17AA-E944-934E-60DF77EC89E0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40" name="TextBox 188">
                    <a:extLst>
                      <a:ext uri="{FF2B5EF4-FFF2-40B4-BE49-F238E27FC236}">
                        <a16:creationId xmlns:a16="http://schemas.microsoft.com/office/drawing/2014/main" id="{AF75C01C-D712-FB4B-AF80-98D61F05DD2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1</a:t>
                    </a:r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579" y="1692981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812" y="2163385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89839B45-E9AC-3C4A-8C84-945A4F417BD8}"/>
                    </a:ext>
                  </a:extLst>
                </p:cNvPr>
                <p:cNvCxnSpPr>
                  <a:cxnSpLocks/>
                  <a:endCxn id="186" idx="0"/>
                </p:cNvCxnSpPr>
                <p:nvPr/>
              </p:nvCxnSpPr>
              <p:spPr>
                <a:xfrm flipH="1">
                  <a:off x="8496317" y="5273908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74" y="5707343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335" y="5509679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68" name="Group 216">
                <a:extLst>
                  <a:ext uri="{FF2B5EF4-FFF2-40B4-BE49-F238E27FC236}">
                    <a16:creationId xmlns:a16="http://schemas.microsoft.com/office/drawing/2014/main" id="{3BC4CBB0-1121-4A46-B581-704950FB2F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123" name="Group 229">
                  <a:extLst>
                    <a:ext uri="{FF2B5EF4-FFF2-40B4-BE49-F238E27FC236}">
                      <a16:creationId xmlns:a16="http://schemas.microsoft.com/office/drawing/2014/main" id="{97D65ED3-497B-C840-8CDA-0C4C02E00B3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5583" y="1662960"/>
                    <a:ext cx="1098532" cy="495322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850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066" y="1391779"/>
                    <a:ext cx="0" cy="979577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29" name="TextBox 472">
                    <a:extLst>
                      <a:ext uri="{FF2B5EF4-FFF2-40B4-BE49-F238E27FC236}">
                        <a16:creationId xmlns:a16="http://schemas.microsoft.com/office/drawing/2014/main" id="{0CD8CD2C-5F0D-9E46-BE2D-DE3286ACA60E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30" name="TextBox 237">
                    <a:extLst>
                      <a:ext uri="{FF2B5EF4-FFF2-40B4-BE49-F238E27FC236}">
                        <a16:creationId xmlns:a16="http://schemas.microsoft.com/office/drawing/2014/main" id="{13D27D1D-BB07-EF44-896C-96284BA6338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2</a:t>
                    </a:r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513" y="1662968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746" y="2136139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FF86DBB0-B864-D343-B411-9405B38CBA2A}"/>
                    </a:ext>
                  </a:extLst>
                </p:cNvPr>
                <p:cNvCxnSpPr>
                  <a:cxnSpLocks/>
                  <a:endCxn id="235" idx="0"/>
                </p:cNvCxnSpPr>
                <p:nvPr/>
              </p:nvCxnSpPr>
              <p:spPr>
                <a:xfrm flipH="1">
                  <a:off x="8496074" y="5273870"/>
                  <a:ext cx="127010" cy="287369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930" y="5723181"/>
                  <a:ext cx="46042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946" y="5518374"/>
                  <a:ext cx="293720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69" name="Group 217">
                <a:extLst>
                  <a:ext uri="{FF2B5EF4-FFF2-40B4-BE49-F238E27FC236}">
                    <a16:creationId xmlns:a16="http://schemas.microsoft.com/office/drawing/2014/main" id="{26CE3BA7-8FF1-CF40-94C5-A5A34E1A04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113" name="Group 218">
                  <a:extLst>
                    <a:ext uri="{FF2B5EF4-FFF2-40B4-BE49-F238E27FC236}">
                      <a16:creationId xmlns:a16="http://schemas.microsoft.com/office/drawing/2014/main" id="{03B61EA3-A753-B544-BE6B-43A99C712D0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72" y="1675729"/>
                    <a:ext cx="1098533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19" y="1393478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19" name="TextBox 472">
                    <a:extLst>
                      <a:ext uri="{FF2B5EF4-FFF2-40B4-BE49-F238E27FC236}">
                        <a16:creationId xmlns:a16="http://schemas.microsoft.com/office/drawing/2014/main" id="{C291871B-3233-7C4C-9BB4-5C3CEBC591A9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20" name="TextBox 226">
                    <a:extLst>
                      <a:ext uri="{FF2B5EF4-FFF2-40B4-BE49-F238E27FC236}">
                        <a16:creationId xmlns:a16="http://schemas.microsoft.com/office/drawing/2014/main" id="{D5392171-D5BD-AC4D-A4A7-AD54EE44B2F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3</a:t>
                    </a:r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54" y="1663285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87" y="2136455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B2C1155E-3489-A34D-A1C6-3DCCA37C80E7}"/>
                    </a:ext>
                  </a:extLst>
                </p:cNvPr>
                <p:cNvCxnSpPr>
                  <a:cxnSpLocks/>
                  <a:endCxn id="224" idx="0"/>
                </p:cNvCxnSpPr>
                <p:nvPr/>
              </p:nvCxnSpPr>
              <p:spPr>
                <a:xfrm flipH="1">
                  <a:off x="8495892" y="5289499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49" y="5722934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910" y="5525271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70" name="Group 267">
                <a:extLst>
                  <a:ext uri="{FF2B5EF4-FFF2-40B4-BE49-F238E27FC236}">
                    <a16:creationId xmlns:a16="http://schemas.microsoft.com/office/drawing/2014/main" id="{D1BA8272-CC8C-134D-90D0-DEE5301FE87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103" name="Group 280">
                  <a:extLst>
                    <a:ext uri="{FF2B5EF4-FFF2-40B4-BE49-F238E27FC236}">
                      <a16:creationId xmlns:a16="http://schemas.microsoft.com/office/drawing/2014/main" id="{287D0979-BFE4-DE4A-AFA2-7FE04D6EEDE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282" y="1675880"/>
                    <a:ext cx="1098533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929" y="1393629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109" name="TextBox 472">
                    <a:extLst>
                      <a:ext uri="{FF2B5EF4-FFF2-40B4-BE49-F238E27FC236}">
                        <a16:creationId xmlns:a16="http://schemas.microsoft.com/office/drawing/2014/main" id="{FCBA2F2E-F5FC-B048-B388-6C05ACFC7ED8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10" name="TextBox 288">
                    <a:extLst>
                      <a:ext uri="{FF2B5EF4-FFF2-40B4-BE49-F238E27FC236}">
                        <a16:creationId xmlns:a16="http://schemas.microsoft.com/office/drawing/2014/main" id="{E37F3A66-B7BD-9540-98FB-82A07F4EB30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4</a:t>
                    </a:r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665" y="1663437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898" y="2136606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83" name="Straight Connector 282">
                  <a:extLst>
                    <a:ext uri="{FF2B5EF4-FFF2-40B4-BE49-F238E27FC236}">
                      <a16:creationId xmlns:a16="http://schemas.microsoft.com/office/drawing/2014/main" id="{C3425E04-07D7-A940-A194-EB980D615B63}"/>
                    </a:ext>
                  </a:extLst>
                </p:cNvPr>
                <p:cNvCxnSpPr>
                  <a:cxnSpLocks/>
                  <a:endCxn id="286" idx="0"/>
                </p:cNvCxnSpPr>
                <p:nvPr/>
              </p:nvCxnSpPr>
              <p:spPr>
                <a:xfrm flipH="1">
                  <a:off x="8495805" y="5273957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373" y="5707392"/>
                  <a:ext cx="60330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23" y="5509728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71" name="Group 268">
                <a:extLst>
                  <a:ext uri="{FF2B5EF4-FFF2-40B4-BE49-F238E27FC236}">
                    <a16:creationId xmlns:a16="http://schemas.microsoft.com/office/drawing/2014/main" id="{476302B5-79D9-954C-8FDC-3FB27C4355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093" name="Group 269">
                  <a:extLst>
                    <a:ext uri="{FF2B5EF4-FFF2-40B4-BE49-F238E27FC236}">
                      <a16:creationId xmlns:a16="http://schemas.microsoft.com/office/drawing/2014/main" id="{834273CA-BCFE-7445-A2FE-1BD6C4D2ECA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524" y="1676195"/>
                    <a:ext cx="1098532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171" y="1393945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099" name="TextBox 472">
                    <a:extLst>
                      <a:ext uri="{FF2B5EF4-FFF2-40B4-BE49-F238E27FC236}">
                        <a16:creationId xmlns:a16="http://schemas.microsoft.com/office/drawing/2014/main" id="{0C7B622C-CA53-5C43-B285-3E647B03C8D0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100" name="TextBox 277">
                    <a:extLst>
                      <a:ext uri="{FF2B5EF4-FFF2-40B4-BE49-F238E27FC236}">
                        <a16:creationId xmlns:a16="http://schemas.microsoft.com/office/drawing/2014/main" id="{02D296E9-B959-F549-B9CB-E57DCC35B5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5</a:t>
                    </a:r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906" y="1663750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2139" y="2136922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EA896603-BB2B-2D44-BCE6-1C16DEB39244}"/>
                    </a:ext>
                  </a:extLst>
                </p:cNvPr>
                <p:cNvCxnSpPr>
                  <a:cxnSpLocks/>
                  <a:endCxn id="275" idx="0"/>
                </p:cNvCxnSpPr>
                <p:nvPr/>
              </p:nvCxnSpPr>
              <p:spPr>
                <a:xfrm flipH="1">
                  <a:off x="8495625" y="5289586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193" y="5723021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498" y="5518213"/>
                  <a:ext cx="279431" cy="15558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72" name="Group 243">
                <a:extLst>
                  <a:ext uri="{FF2B5EF4-FFF2-40B4-BE49-F238E27FC236}">
                    <a16:creationId xmlns:a16="http://schemas.microsoft.com/office/drawing/2014/main" id="{08C0DD46-8A1B-9042-B790-05D1A32EA3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3083" name="Group 256">
                  <a:extLst>
                    <a:ext uri="{FF2B5EF4-FFF2-40B4-BE49-F238E27FC236}">
                      <a16:creationId xmlns:a16="http://schemas.microsoft.com/office/drawing/2014/main" id="{DBE407EA-CD77-9349-8286-5BB6A7AAE26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8006" y="1675238"/>
                    <a:ext cx="1123436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104" y="1394370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089" name="TextBox 472">
                    <a:extLst>
                      <a:ext uri="{FF2B5EF4-FFF2-40B4-BE49-F238E27FC236}">
                        <a16:creationId xmlns:a16="http://schemas.microsoft.com/office/drawing/2014/main" id="{EEF803C2-0601-2B4F-9642-A381DE43FFE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090" name="TextBox 264">
                    <a:extLst>
                      <a:ext uri="{FF2B5EF4-FFF2-40B4-BE49-F238E27FC236}">
                        <a16:creationId xmlns:a16="http://schemas.microsoft.com/office/drawing/2014/main" id="{0E47F21D-25A4-784B-B05A-D72E1E397A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6</a:t>
                    </a:r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840" y="1664177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2073" y="2137347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0593A96C-6646-EB4B-8419-2D4383D66AAE}"/>
                    </a:ext>
                  </a:extLst>
                </p:cNvPr>
                <p:cNvCxnSpPr>
                  <a:cxnSpLocks/>
                  <a:endCxn id="262" idx="0"/>
                </p:cNvCxnSpPr>
                <p:nvPr/>
              </p:nvCxnSpPr>
              <p:spPr>
                <a:xfrm flipH="1">
                  <a:off x="8495380" y="5289548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8948" y="5722983"/>
                  <a:ext cx="46042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42109" y="5525320"/>
                  <a:ext cx="279431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3073" name="Group 244">
                <a:extLst>
                  <a:ext uri="{FF2B5EF4-FFF2-40B4-BE49-F238E27FC236}">
                    <a16:creationId xmlns:a16="http://schemas.microsoft.com/office/drawing/2014/main" id="{8AF130ED-51FD-7240-81F6-C00023213C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5" cy="1261451"/>
                <a:chOff x="8104473" y="5161329"/>
                <a:chExt cx="707065" cy="1261451"/>
              </a:xfrm>
            </p:grpSpPr>
            <p:grpSp>
              <p:nvGrpSpPr>
                <p:cNvPr id="43074" name="Group 245">
                  <a:extLst>
                    <a:ext uri="{FF2B5EF4-FFF2-40B4-BE49-F238E27FC236}">
                      <a16:creationId xmlns:a16="http://schemas.microsoft.com/office/drawing/2014/main" id="{9C3C29FB-43C7-DC44-B717-025A2BE00141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28" y="5477270"/>
                  <a:ext cx="1261451" cy="629569"/>
                  <a:chOff x="2225505" y="1362180"/>
                  <a:chExt cx="2198587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025" y="1676937"/>
                    <a:ext cx="1095765" cy="46765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672" y="1422356"/>
                    <a:ext cx="0" cy="97681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3080" name="TextBox 472">
                    <a:extLst>
                      <a:ext uri="{FF2B5EF4-FFF2-40B4-BE49-F238E27FC236}">
                        <a16:creationId xmlns:a16="http://schemas.microsoft.com/office/drawing/2014/main" id="{9E991EB7-1A94-C743-87AF-A515E4748F03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3081" name="TextBox 253">
                    <a:extLst>
                      <a:ext uri="{FF2B5EF4-FFF2-40B4-BE49-F238E27FC236}">
                        <a16:creationId xmlns:a16="http://schemas.microsoft.com/office/drawing/2014/main" id="{2722B37B-BAB0-2B43-8CB1-BA4157A5AAE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7</a:t>
                    </a:r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408" y="1692162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6440AB3C-2D6B-6949-BE5E-4A11C4E57B08}"/>
                    </a:ext>
                  </a:extLst>
                </p:cNvPr>
                <p:cNvCxnSpPr>
                  <a:cxnSpLocks/>
                  <a:endCxn id="251" idx="0"/>
                </p:cNvCxnSpPr>
                <p:nvPr/>
              </p:nvCxnSpPr>
              <p:spPr>
                <a:xfrm flipH="1">
                  <a:off x="8496787" y="5287713"/>
                  <a:ext cx="127010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644" y="5722736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805" y="5525073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43023" name="Group 5">
              <a:extLst>
                <a:ext uri="{FF2B5EF4-FFF2-40B4-BE49-F238E27FC236}">
                  <a16:creationId xmlns:a16="http://schemas.microsoft.com/office/drawing/2014/main" id="{3802034E-3CC8-EC46-B3BF-047B0A2EF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46890" cy="271905"/>
              <a:chOff x="1022185" y="5263870"/>
              <a:chExt cx="6946890" cy="271905"/>
            </a:xfrm>
          </p:grpSpPr>
          <p:sp>
            <p:nvSpPr>
              <p:cNvPr id="43056" name="TextBox 115">
                <a:extLst>
                  <a:ext uri="{FF2B5EF4-FFF2-40B4-BE49-F238E27FC236}">
                    <a16:creationId xmlns:a16="http://schemas.microsoft.com/office/drawing/2014/main" id="{B33396A5-4467-7E45-857F-A593ED1EB8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9063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43057" name="TextBox 116">
                <a:extLst>
                  <a:ext uri="{FF2B5EF4-FFF2-40B4-BE49-F238E27FC236}">
                    <a16:creationId xmlns:a16="http://schemas.microsoft.com/office/drawing/2014/main" id="{925F4FD8-D8E4-A941-8FA9-25FD3D2652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4606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43058" name="TextBox 117">
                <a:extLst>
                  <a:ext uri="{FF2B5EF4-FFF2-40B4-BE49-F238E27FC236}">
                    <a16:creationId xmlns:a16="http://schemas.microsoft.com/office/drawing/2014/main" id="{751E582E-E603-524F-9C46-BADFFB9D34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738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43059" name="TextBox 118">
                <a:extLst>
                  <a:ext uri="{FF2B5EF4-FFF2-40B4-BE49-F238E27FC236}">
                    <a16:creationId xmlns:a16="http://schemas.microsoft.com/office/drawing/2014/main" id="{87DA933A-FC2C-0A4A-B838-5CE723F913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9528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43060" name="TextBox 119">
                <a:extLst>
                  <a:ext uri="{FF2B5EF4-FFF2-40B4-BE49-F238E27FC236}">
                    <a16:creationId xmlns:a16="http://schemas.microsoft.com/office/drawing/2014/main" id="{402AF56D-DA56-DC40-87DA-807D69A79D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5967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43061" name="TextBox 120">
                <a:extLst>
                  <a:ext uri="{FF2B5EF4-FFF2-40B4-BE49-F238E27FC236}">
                    <a16:creationId xmlns:a16="http://schemas.microsoft.com/office/drawing/2014/main" id="{5D2CFC84-4660-9C4C-93EB-7937424D53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1510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43062" name="TextBox 121">
                <a:extLst>
                  <a:ext uri="{FF2B5EF4-FFF2-40B4-BE49-F238E27FC236}">
                    <a16:creationId xmlns:a16="http://schemas.microsoft.com/office/drawing/2014/main" id="{0F3D5C04-EFBD-414C-9AD4-F5ABB0325E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6642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43063" name="TextBox 122">
                <a:extLst>
                  <a:ext uri="{FF2B5EF4-FFF2-40B4-BE49-F238E27FC236}">
                    <a16:creationId xmlns:a16="http://schemas.microsoft.com/office/drawing/2014/main" id="{0D07B74A-014C-444F-8B00-8E47549BA9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6796" y="2900571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3022" y="2894220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4958" y="2906921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5947" y="2900571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409" y="2900571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398" y="2894220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572" y="2906921"/>
              <a:ext cx="831916" cy="1232037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3031" name="Group 1">
              <a:extLst>
                <a:ext uri="{FF2B5EF4-FFF2-40B4-BE49-F238E27FC236}">
                  <a16:creationId xmlns:a16="http://schemas.microsoft.com/office/drawing/2014/main" id="{67187D03-D79D-A24E-AEF7-03C00C7D07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23" y="2860878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351" y="2590973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2" name="Group 157">
              <a:extLst>
                <a:ext uri="{FF2B5EF4-FFF2-40B4-BE49-F238E27FC236}">
                  <a16:creationId xmlns:a16="http://schemas.microsoft.com/office/drawing/2014/main" id="{94FC2DF8-01EB-574C-940A-1845550ABC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60" y="2860878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88" y="2590973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3" name="Group 161">
              <a:extLst>
                <a:ext uri="{FF2B5EF4-FFF2-40B4-BE49-F238E27FC236}">
                  <a16:creationId xmlns:a16="http://schemas.microsoft.com/office/drawing/2014/main" id="{9E75AC9D-C9D4-B641-A7CD-356A1124E4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762" y="2860937"/>
                <a:ext cx="65092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277" y="2591032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4" name="Group 192">
              <a:extLst>
                <a:ext uri="{FF2B5EF4-FFF2-40B4-BE49-F238E27FC236}">
                  <a16:creationId xmlns:a16="http://schemas.microsoft.com/office/drawing/2014/main" id="{B4BDF12C-1769-584F-A2A2-5661D2313D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46" y="2859565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74" y="2591247"/>
                <a:ext cx="0" cy="287370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5" name="Group 195">
              <a:extLst>
                <a:ext uri="{FF2B5EF4-FFF2-40B4-BE49-F238E27FC236}">
                  <a16:creationId xmlns:a16="http://schemas.microsoft.com/office/drawing/2014/main" id="{F26F0B7B-DA01-F24B-8A50-5A60BBD757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18" y="2859545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46" y="2591227"/>
                <a:ext cx="0" cy="287370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6" name="Group 198">
              <a:extLst>
                <a:ext uri="{FF2B5EF4-FFF2-40B4-BE49-F238E27FC236}">
                  <a16:creationId xmlns:a16="http://schemas.microsoft.com/office/drawing/2014/main" id="{A9D4D880-A67F-2E43-94E5-CAF241C822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899" y="2860060"/>
                <a:ext cx="65092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4063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7" name="Group 206">
              <a:extLst>
                <a:ext uri="{FF2B5EF4-FFF2-40B4-BE49-F238E27FC236}">
                  <a16:creationId xmlns:a16="http://schemas.microsoft.com/office/drawing/2014/main" id="{0C777F2A-71AF-974D-BAE9-A0668EF00C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800" y="2860060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728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3038" name="Group 209">
              <a:extLst>
                <a:ext uri="{FF2B5EF4-FFF2-40B4-BE49-F238E27FC236}">
                  <a16:creationId xmlns:a16="http://schemas.microsoft.com/office/drawing/2014/main" id="{7CB4613C-A869-0541-94DF-6C57281F61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51" y="2860060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79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6718" y="3472146"/>
              <a:ext cx="1884571" cy="7922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75" name="Trapezoid 109">
            <a:extLst>
              <a:ext uri="{FF2B5EF4-FFF2-40B4-BE49-F238E27FC236}">
                <a16:creationId xmlns:a16="http://schemas.microsoft.com/office/drawing/2014/main" id="{5773C41E-64FA-3A4D-BECC-B36A4C62F619}"/>
              </a:ext>
            </a:extLst>
          </p:cNvPr>
          <p:cNvSpPr/>
          <p:nvPr/>
        </p:nvSpPr>
        <p:spPr bwMode="auto">
          <a:xfrm rot="5400000" flipH="1">
            <a:off x="4180683" y="-656431"/>
            <a:ext cx="2947987" cy="795972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054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7934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836249 w 2219789"/>
              <a:gd name="connsiteY0" fmla="*/ 73949 h 1299602"/>
              <a:gd name="connsiteX1" fmla="*/ 1833619 w 2219789"/>
              <a:gd name="connsiteY1" fmla="*/ 1856 h 1299602"/>
              <a:gd name="connsiteX2" fmla="*/ 2216477 w 2219789"/>
              <a:gd name="connsiteY2" fmla="*/ 0 h 1299602"/>
              <a:gd name="connsiteX3" fmla="*/ 2219789 w 2219789"/>
              <a:gd name="connsiteY3" fmla="*/ 1299097 h 1299602"/>
              <a:gd name="connsiteX4" fmla="*/ 43016 w 2219789"/>
              <a:gd name="connsiteY4" fmla="*/ 1299602 h 1299602"/>
              <a:gd name="connsiteX5" fmla="*/ 0 w 2219789"/>
              <a:gd name="connsiteY5" fmla="*/ 1234247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-1 w 2178349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44069 w 2748205"/>
              <a:gd name="connsiteY0" fmla="*/ 109902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0 w 2759388"/>
              <a:gd name="connsiteY0" fmla="*/ 109902 h 1299602"/>
              <a:gd name="connsiteX1" fmla="*/ 11183 w 2759388"/>
              <a:gd name="connsiteY1" fmla="*/ 3654 h 1299602"/>
              <a:gd name="connsiteX2" fmla="*/ 2756076 w 2759388"/>
              <a:gd name="connsiteY2" fmla="*/ 0 h 1299602"/>
              <a:gd name="connsiteX3" fmla="*/ 2759388 w 2759388"/>
              <a:gd name="connsiteY3" fmla="*/ 1299097 h 1299602"/>
              <a:gd name="connsiteX4" fmla="*/ 582615 w 2759388"/>
              <a:gd name="connsiteY4" fmla="*/ 1299602 h 1299602"/>
              <a:gd name="connsiteX5" fmla="*/ 581038 w 2759388"/>
              <a:gd name="connsiteY5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569855 w 2748205"/>
              <a:gd name="connsiteY4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1850964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2204642 w 2748205"/>
              <a:gd name="connsiteY4" fmla="*/ 1246083 h 1299097"/>
              <a:gd name="connsiteX0" fmla="*/ 0 w 2748205"/>
              <a:gd name="connsiteY0" fmla="*/ 3654 h 1300381"/>
              <a:gd name="connsiteX1" fmla="*/ 2744893 w 2748205"/>
              <a:gd name="connsiteY1" fmla="*/ 0 h 1300381"/>
              <a:gd name="connsiteX2" fmla="*/ 2748205 w 2748205"/>
              <a:gd name="connsiteY2" fmla="*/ 1299097 h 1300381"/>
              <a:gd name="connsiteX3" fmla="*/ 2206218 w 2748205"/>
              <a:gd name="connsiteY3" fmla="*/ 1300381 h 1300381"/>
              <a:gd name="connsiteX4" fmla="*/ 2204642 w 2748205"/>
              <a:gd name="connsiteY4" fmla="*/ 1246083 h 1300381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04642 w 2748205"/>
              <a:gd name="connsiteY4" fmla="*/ 1246083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92047 w 2748205"/>
              <a:gd name="connsiteY4" fmla="*/ 1248366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306614 w 2748205"/>
              <a:gd name="connsiteY4" fmla="*/ 1246083 h 1299097"/>
              <a:gd name="connsiteX0" fmla="*/ 0 w 2744903"/>
              <a:gd name="connsiteY0" fmla="*/ 3654 h 1298098"/>
              <a:gd name="connsiteX1" fmla="*/ 2744893 w 2744903"/>
              <a:gd name="connsiteY1" fmla="*/ 0 h 1298098"/>
              <a:gd name="connsiteX2" fmla="*/ 2743874 w 2744903"/>
              <a:gd name="connsiteY2" fmla="*/ 1298079 h 1298098"/>
              <a:gd name="connsiteX3" fmla="*/ 2303335 w 2744903"/>
              <a:gd name="connsiteY3" fmla="*/ 1298098 h 1298098"/>
              <a:gd name="connsiteX4" fmla="*/ 2306614 w 2744903"/>
              <a:gd name="connsiteY4" fmla="*/ 1246083 h 1298098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4 w 2744903"/>
              <a:gd name="connsiteY4" fmla="*/ 1243029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4 w 2744903"/>
              <a:gd name="connsiteY4" fmla="*/ 1242270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9817 w 2744903"/>
              <a:gd name="connsiteY4" fmla="*/ 1240752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3407 w 2744903"/>
              <a:gd name="connsiteY4" fmla="*/ 1240752 h 1295044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2303407 w 2744903"/>
              <a:gd name="connsiteY4" fmla="*/ 1240752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2303407 w 2744903"/>
              <a:gd name="connsiteY4" fmla="*/ 1240752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1782383 w 2744903"/>
              <a:gd name="connsiteY4" fmla="*/ 1241863 h 1296155"/>
              <a:gd name="connsiteX0" fmla="*/ 0 w 2744903"/>
              <a:gd name="connsiteY0" fmla="*/ 600 h 1297266"/>
              <a:gd name="connsiteX1" fmla="*/ 2744893 w 2744903"/>
              <a:gd name="connsiteY1" fmla="*/ 0 h 1297266"/>
              <a:gd name="connsiteX2" fmla="*/ 2743874 w 2744903"/>
              <a:gd name="connsiteY2" fmla="*/ 1295025 h 1297266"/>
              <a:gd name="connsiteX3" fmla="*/ 1756896 w 2744903"/>
              <a:gd name="connsiteY3" fmla="*/ 1297266 h 1297266"/>
              <a:gd name="connsiteX4" fmla="*/ 1782383 w 2744903"/>
              <a:gd name="connsiteY4" fmla="*/ 1241863 h 1297266"/>
              <a:gd name="connsiteX0" fmla="*/ 0 w 2744903"/>
              <a:gd name="connsiteY0" fmla="*/ 600 h 1297266"/>
              <a:gd name="connsiteX1" fmla="*/ 2744893 w 2744903"/>
              <a:gd name="connsiteY1" fmla="*/ 0 h 1297266"/>
              <a:gd name="connsiteX2" fmla="*/ 2743874 w 2744903"/>
              <a:gd name="connsiteY2" fmla="*/ 1295025 h 1297266"/>
              <a:gd name="connsiteX3" fmla="*/ 1756896 w 2744903"/>
              <a:gd name="connsiteY3" fmla="*/ 1297266 h 1297266"/>
              <a:gd name="connsiteX4" fmla="*/ 1756967 w 2744903"/>
              <a:gd name="connsiteY4" fmla="*/ 1241863 h 1297266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85339 w 2744903"/>
              <a:gd name="connsiteY3" fmla="*/ 1296155 h 1296155"/>
              <a:gd name="connsiteX4" fmla="*/ 1756967 w 2744903"/>
              <a:gd name="connsiteY4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756967 w 2744903"/>
              <a:gd name="connsiteY4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56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56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3069 w 2744903"/>
              <a:gd name="connsiteY4" fmla="*/ 1262280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0058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75777 w 2744903"/>
              <a:gd name="connsiteY4" fmla="*/ 1260058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1096 w 2744903"/>
              <a:gd name="connsiteY4" fmla="*/ 12609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75775 w 2744903"/>
              <a:gd name="connsiteY4" fmla="*/ 12609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5988 w 2744903"/>
              <a:gd name="connsiteY4" fmla="*/ 1260914 h 1296155"/>
              <a:gd name="connsiteX5" fmla="*/ 1756967 w 2744903"/>
              <a:gd name="connsiteY5" fmla="*/ 1241863 h 1296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44903" h="1296155">
                <a:moveTo>
                  <a:pt x="0" y="600"/>
                </a:moveTo>
                <a:lnTo>
                  <a:pt x="2744893" y="0"/>
                </a:lnTo>
                <a:cubicBezTo>
                  <a:pt x="2745031" y="426225"/>
                  <a:pt x="2743736" y="868800"/>
                  <a:pt x="2743874" y="1295025"/>
                </a:cubicBezTo>
                <a:lnTo>
                  <a:pt x="1572630" y="1296155"/>
                </a:lnTo>
                <a:lnTo>
                  <a:pt x="1565988" y="1260914"/>
                </a:lnTo>
                <a:lnTo>
                  <a:pt x="1756967" y="1241863"/>
                </a:lnTo>
              </a:path>
            </a:pathLst>
          </a:custGeom>
          <a:noFill/>
          <a:ln>
            <a:solidFill>
              <a:srgbClr val="17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1700FF"/>
              </a:solidFill>
            </a:endParaRPr>
          </a:p>
        </p:txBody>
      </p:sp>
      <p:sp>
        <p:nvSpPr>
          <p:cNvPr id="43011" name="Title 1">
            <a:extLst>
              <a:ext uri="{FF2B5EF4-FFF2-40B4-BE49-F238E27FC236}">
                <a16:creationId xmlns:a16="http://schemas.microsoft.com/office/drawing/2014/main" id="{3B37887E-CF12-EB4F-A5B7-4B48952CBE3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 Left</a:t>
            </a:r>
          </a:p>
        </p:txBody>
      </p:sp>
    </p:spTree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4033" name="Group 3">
            <a:extLst>
              <a:ext uri="{FF2B5EF4-FFF2-40B4-BE49-F238E27FC236}">
                <a16:creationId xmlns:a16="http://schemas.microsoft.com/office/drawing/2014/main" id="{78350F7E-B5BB-754B-8A88-44F220CAAD89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2227264"/>
            <a:ext cx="8915400" cy="3716337"/>
            <a:chOff x="69271" y="2227396"/>
            <a:chExt cx="8916031" cy="3716748"/>
          </a:xfrm>
        </p:grpSpPr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4869" y="2897395"/>
              <a:ext cx="741415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8385" y="2894220"/>
              <a:ext cx="741415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015" y="2894220"/>
              <a:ext cx="741414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0819" y="2898982"/>
              <a:ext cx="741415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685" y="2894220"/>
              <a:ext cx="741415" cy="12399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8964" y="2903746"/>
              <a:ext cx="743003" cy="123997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181" y="2900570"/>
              <a:ext cx="741414" cy="1238387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043" name="Group 199">
              <a:extLst>
                <a:ext uri="{FF2B5EF4-FFF2-40B4-BE49-F238E27FC236}">
                  <a16:creationId xmlns:a16="http://schemas.microsoft.com/office/drawing/2014/main" id="{D2265794-E225-9A42-98A9-430520658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389" y="3799202"/>
                <a:ext cx="496942" cy="3826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447" y="3959549"/>
                <a:ext cx="22544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550" y="4016705"/>
                <a:ext cx="153998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178" y="4069099"/>
                <a:ext cx="65092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44" name="Group 162">
              <a:extLst>
                <a:ext uri="{FF2B5EF4-FFF2-40B4-BE49-F238E27FC236}">
                  <a16:creationId xmlns:a16="http://schemas.microsoft.com/office/drawing/2014/main" id="{B847E358-44F9-DA49-999E-4C954B175A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755" y="3768988"/>
                <a:ext cx="489004" cy="420717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6590" y="3969821"/>
                <a:ext cx="225441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4693" y="4026977"/>
                <a:ext cx="15399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5496" y="4079370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4045" name="TextBox 301">
              <a:extLst>
                <a:ext uri="{FF2B5EF4-FFF2-40B4-BE49-F238E27FC236}">
                  <a16:creationId xmlns:a16="http://schemas.microsoft.com/office/drawing/2014/main" id="{990D2C07-5C61-7D46-8E09-DC1B2C03E25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71" y="4707461"/>
              <a:ext cx="312906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1700FF"/>
                  </a:solidFill>
                </a:rPr>
                <a:t>0</a:t>
              </a:r>
              <a:endParaRPr lang="en-US" altLang="en-US" sz="1800" baseline="-25000">
                <a:solidFill>
                  <a:srgbClr val="1700FF"/>
                </a:solidFill>
              </a:endParaRPr>
            </a:p>
          </p:txBody>
        </p:sp>
        <p:grpSp>
          <p:nvGrpSpPr>
            <p:cNvPr id="44046" name="Group 4">
              <a:extLst>
                <a:ext uri="{FF2B5EF4-FFF2-40B4-BE49-F238E27FC236}">
                  <a16:creationId xmlns:a16="http://schemas.microsoft.com/office/drawing/2014/main" id="{FDABCA70-F0AF-AE48-AF42-B352AC7DE0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670968" cy="1825196"/>
              <a:chOff x="257179" y="4597580"/>
              <a:chExt cx="8670968" cy="1825196"/>
            </a:xfrm>
          </p:grpSpPr>
          <p:grpSp>
            <p:nvGrpSpPr>
              <p:cNvPr id="44088" name="Group 6">
                <a:extLst>
                  <a:ext uri="{FF2B5EF4-FFF2-40B4-BE49-F238E27FC236}">
                    <a16:creationId xmlns:a16="http://schemas.microsoft.com/office/drawing/2014/main" id="{1D4B85F3-285B-454B-A394-C1380D29F4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60093" y="5172502"/>
                <a:ext cx="868054" cy="1250274"/>
                <a:chOff x="8024373" y="5172502"/>
                <a:chExt cx="868054" cy="1250274"/>
              </a:xfrm>
            </p:grpSpPr>
            <p:grpSp>
              <p:nvGrpSpPr>
                <p:cNvPr id="44176" name="Group 166">
                  <a:extLst>
                    <a:ext uri="{FF2B5EF4-FFF2-40B4-BE49-F238E27FC236}">
                      <a16:creationId xmlns:a16="http://schemas.microsoft.com/office/drawing/2014/main" id="{F3142755-3CBD-9F48-AB76-1484671BBC9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927840" y="5458188"/>
                  <a:ext cx="1156094" cy="773081"/>
                  <a:chOff x="2409126" y="1221205"/>
                  <a:chExt cx="2014961" cy="1347405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527" y="1677760"/>
                    <a:ext cx="1098520" cy="46765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620" y="1380290"/>
                    <a:ext cx="0" cy="100448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81" name="TextBox 472">
                    <a:extLst>
                      <a:ext uri="{FF2B5EF4-FFF2-40B4-BE49-F238E27FC236}">
                        <a16:creationId xmlns:a16="http://schemas.microsoft.com/office/drawing/2014/main" id="{2906E585-FBB8-8048-A615-BC1197DE09D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82" name="TextBox 171">
                    <a:extLst>
                      <a:ext uri="{FF2B5EF4-FFF2-40B4-BE49-F238E27FC236}">
                        <a16:creationId xmlns:a16="http://schemas.microsoft.com/office/drawing/2014/main" id="{862CFAB0-3EF7-144F-B6DB-95718F4BF7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6" y="1660550"/>
                    <a:ext cx="1347405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 algn="ctr"/>
                    <a:r>
                      <a:rPr lang="en-US" altLang="en-US"/>
                      <a:t>1</a:t>
                    </a:r>
                    <a:endParaRPr lang="en-US" altLang="en-US" baseline="-25000"/>
                  </a:p>
                </p:txBody>
              </p:sp>
            </p:grpSp>
            <p:cxnSp>
              <p:nvCxnSpPr>
                <p:cNvPr id="177" name="Straight Connector 176">
                  <a:extLst>
                    <a:ext uri="{FF2B5EF4-FFF2-40B4-BE49-F238E27FC236}">
                      <a16:creationId xmlns:a16="http://schemas.microsoft.com/office/drawing/2014/main" id="{45130A1D-EF8D-924A-9124-4BEF7510142A}"/>
                    </a:ext>
                  </a:extLst>
                </p:cNvPr>
                <p:cNvCxnSpPr>
                  <a:cxnSpLocks/>
                  <a:endCxn id="168" idx="0"/>
                </p:cNvCxnSpPr>
                <p:nvPr/>
              </p:nvCxnSpPr>
              <p:spPr>
                <a:xfrm flipH="1">
                  <a:off x="8497112" y="5287589"/>
                  <a:ext cx="125421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5421" y="5185982"/>
                  <a:ext cx="298483" cy="24131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6608" y="5185977"/>
                <a:ext cx="780787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4090" name="Group 146">
                <a:extLst>
                  <a:ext uri="{FF2B5EF4-FFF2-40B4-BE49-F238E27FC236}">
                    <a16:creationId xmlns:a16="http://schemas.microsoft.com/office/drawing/2014/main" id="{7971DECA-E64D-1449-ADF5-74F80B06CF0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67" name="Group 147">
                  <a:extLst>
                    <a:ext uri="{FF2B5EF4-FFF2-40B4-BE49-F238E27FC236}">
                      <a16:creationId xmlns:a16="http://schemas.microsoft.com/office/drawing/2014/main" id="{C3327640-7BAC-2249-961A-4282F3D04CC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5015" y="1676175"/>
                    <a:ext cx="1095757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274" y="1422979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73" name="TextBox 472">
                    <a:extLst>
                      <a:ext uri="{FF2B5EF4-FFF2-40B4-BE49-F238E27FC236}">
                        <a16:creationId xmlns:a16="http://schemas.microsoft.com/office/drawing/2014/main" id="{67A5FD79-DF91-8746-9663-0E343819743F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74" name="TextBox 155">
                    <a:extLst>
                      <a:ext uri="{FF2B5EF4-FFF2-40B4-BE49-F238E27FC236}">
                        <a16:creationId xmlns:a16="http://schemas.microsoft.com/office/drawing/2014/main" id="{BBDC9C69-553D-D243-8D80-7AC9D12E19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0397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0</a:t>
                    </a:r>
                    <a:endParaRPr lang="en-US" altLang="en-US" baseline="-25000"/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242" y="2163187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50" name="Straight Connector 149">
                  <a:extLst>
                    <a:ext uri="{FF2B5EF4-FFF2-40B4-BE49-F238E27FC236}">
                      <a16:creationId xmlns:a16="http://schemas.microsoft.com/office/drawing/2014/main" id="{4106F53D-F358-864F-BE48-7948DC34985C}"/>
                    </a:ext>
                  </a:extLst>
                </p:cNvPr>
                <p:cNvCxnSpPr>
                  <a:cxnSpLocks/>
                  <a:endCxn id="153" idx="0"/>
                </p:cNvCxnSpPr>
                <p:nvPr/>
              </p:nvCxnSpPr>
              <p:spPr>
                <a:xfrm flipH="1">
                  <a:off x="8496430" y="5274154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289" y="5707589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449" y="5509926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1" name="Group 179">
                <a:extLst>
                  <a:ext uri="{FF2B5EF4-FFF2-40B4-BE49-F238E27FC236}">
                    <a16:creationId xmlns:a16="http://schemas.microsoft.com/office/drawing/2014/main" id="{3D4DD409-AC13-3C4C-A70D-BA20D0E2D5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57" name="Group 180">
                  <a:extLst>
                    <a:ext uri="{FF2B5EF4-FFF2-40B4-BE49-F238E27FC236}">
                      <a16:creationId xmlns:a16="http://schemas.microsoft.com/office/drawing/2014/main" id="{8F145A22-3802-864C-A4D3-0405A47B5A1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200" y="1675092"/>
                    <a:ext cx="1098525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43" y="1392842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63" name="TextBox 472">
                    <a:extLst>
                      <a:ext uri="{FF2B5EF4-FFF2-40B4-BE49-F238E27FC236}">
                        <a16:creationId xmlns:a16="http://schemas.microsoft.com/office/drawing/2014/main" id="{90378EDC-3F38-9E40-83C5-35BCCEDC3B99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64" name="TextBox 188">
                    <a:extLst>
                      <a:ext uri="{FF2B5EF4-FFF2-40B4-BE49-F238E27FC236}">
                        <a16:creationId xmlns:a16="http://schemas.microsoft.com/office/drawing/2014/main" id="{C79954D2-45DF-3A4D-A3A6-DF214361335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1</a:t>
                    </a:r>
                    <a:endParaRPr lang="en-US" altLang="en-US" baseline="-25000"/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579" y="1662651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811" y="2135817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89839B45-E9AC-3C4A-8C84-945A4F417BD8}"/>
                    </a:ext>
                  </a:extLst>
                </p:cNvPr>
                <p:cNvCxnSpPr>
                  <a:cxnSpLocks/>
                  <a:endCxn id="186" idx="0"/>
                </p:cNvCxnSpPr>
                <p:nvPr/>
              </p:nvCxnSpPr>
              <p:spPr>
                <a:xfrm flipH="1">
                  <a:off x="8496257" y="5273907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17" y="5707342"/>
                  <a:ext cx="46040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277" y="5509679"/>
                  <a:ext cx="279431" cy="14129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2" name="Group 216">
                <a:extLst>
                  <a:ext uri="{FF2B5EF4-FFF2-40B4-BE49-F238E27FC236}">
                    <a16:creationId xmlns:a16="http://schemas.microsoft.com/office/drawing/2014/main" id="{022945FC-B35E-7240-957F-E7256EE238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47" name="Group 229">
                  <a:extLst>
                    <a:ext uri="{FF2B5EF4-FFF2-40B4-BE49-F238E27FC236}">
                      <a16:creationId xmlns:a16="http://schemas.microsoft.com/office/drawing/2014/main" id="{17D1313C-0696-1940-90FA-33EC5AC68F9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5587" y="1663051"/>
                    <a:ext cx="1098523" cy="495322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850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065" y="1391870"/>
                    <a:ext cx="0" cy="979577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53" name="TextBox 472">
                    <a:extLst>
                      <a:ext uri="{FF2B5EF4-FFF2-40B4-BE49-F238E27FC236}">
                        <a16:creationId xmlns:a16="http://schemas.microsoft.com/office/drawing/2014/main" id="{9F014B90-1CB9-0E46-955B-18F3E1A0403F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54" name="TextBox 237">
                    <a:extLst>
                      <a:ext uri="{FF2B5EF4-FFF2-40B4-BE49-F238E27FC236}">
                        <a16:creationId xmlns:a16="http://schemas.microsoft.com/office/drawing/2014/main" id="{E352B298-2D26-E345-A1E1-11664A889FF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1</a:t>
                    </a:r>
                    <a:endParaRPr lang="en-US" altLang="en-US" baseline="-25000"/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512" y="1663060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745" y="2136228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32" name="Straight Connector 231">
                  <a:extLst>
                    <a:ext uri="{FF2B5EF4-FFF2-40B4-BE49-F238E27FC236}">
                      <a16:creationId xmlns:a16="http://schemas.microsoft.com/office/drawing/2014/main" id="{FF86DBB0-B864-D343-B411-9405B38CBA2A}"/>
                    </a:ext>
                  </a:extLst>
                </p:cNvPr>
                <p:cNvCxnSpPr>
                  <a:cxnSpLocks/>
                  <a:endCxn id="235" idx="0"/>
                </p:cNvCxnSpPr>
                <p:nvPr/>
              </p:nvCxnSpPr>
              <p:spPr>
                <a:xfrm flipH="1">
                  <a:off x="8496022" y="5273869"/>
                  <a:ext cx="127009" cy="287369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881" y="5723180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896" y="5518374"/>
                  <a:ext cx="293720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3" name="Group 217">
                <a:extLst>
                  <a:ext uri="{FF2B5EF4-FFF2-40B4-BE49-F238E27FC236}">
                    <a16:creationId xmlns:a16="http://schemas.microsoft.com/office/drawing/2014/main" id="{2A61121E-6C80-7C45-8109-AE5EDB6366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37" name="Group 218">
                  <a:extLst>
                    <a:ext uri="{FF2B5EF4-FFF2-40B4-BE49-F238E27FC236}">
                      <a16:creationId xmlns:a16="http://schemas.microsoft.com/office/drawing/2014/main" id="{B087EA27-B0DD-8140-9E2E-A268CF27975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75" y="1675803"/>
                    <a:ext cx="1098525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18" y="1393553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43" name="TextBox 472">
                    <a:extLst>
                      <a:ext uri="{FF2B5EF4-FFF2-40B4-BE49-F238E27FC236}">
                        <a16:creationId xmlns:a16="http://schemas.microsoft.com/office/drawing/2014/main" id="{8596E3CA-64AD-2844-94A0-0220F396FAE2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44" name="TextBox 226">
                    <a:extLst>
                      <a:ext uri="{FF2B5EF4-FFF2-40B4-BE49-F238E27FC236}">
                        <a16:creationId xmlns:a16="http://schemas.microsoft.com/office/drawing/2014/main" id="{1F1D7FF5-8F19-B641-8F47-CF3C648FE4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0</a:t>
                    </a:r>
                    <a:endParaRPr lang="en-US" altLang="en-US" baseline="-25000"/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53" y="1663362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86" y="2136528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21" name="Straight Connector 220">
                  <a:extLst>
                    <a:ext uri="{FF2B5EF4-FFF2-40B4-BE49-F238E27FC236}">
                      <a16:creationId xmlns:a16="http://schemas.microsoft.com/office/drawing/2014/main" id="{B2C1155E-3489-A34D-A1C6-3DCCA37C80E7}"/>
                    </a:ext>
                  </a:extLst>
                </p:cNvPr>
                <p:cNvCxnSpPr>
                  <a:cxnSpLocks/>
                  <a:endCxn id="224" idx="0"/>
                </p:cNvCxnSpPr>
                <p:nvPr/>
              </p:nvCxnSpPr>
              <p:spPr>
                <a:xfrm flipH="1">
                  <a:off x="8495849" y="5289498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09" y="5722933"/>
                  <a:ext cx="46040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69" y="5525270"/>
                  <a:ext cx="279431" cy="14129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4" name="Group 267">
                <a:extLst>
                  <a:ext uri="{FF2B5EF4-FFF2-40B4-BE49-F238E27FC236}">
                    <a16:creationId xmlns:a16="http://schemas.microsoft.com/office/drawing/2014/main" id="{F711C93E-A524-6D41-A829-EB3EF1DBE86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27" name="Group 280">
                  <a:extLst>
                    <a:ext uri="{FF2B5EF4-FFF2-40B4-BE49-F238E27FC236}">
                      <a16:creationId xmlns:a16="http://schemas.microsoft.com/office/drawing/2014/main" id="{D511DBF8-938B-684C-9968-66ECEA40864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286" y="1675939"/>
                    <a:ext cx="1098525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929" y="1393689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33" name="TextBox 472">
                    <a:extLst>
                      <a:ext uri="{FF2B5EF4-FFF2-40B4-BE49-F238E27FC236}">
                        <a16:creationId xmlns:a16="http://schemas.microsoft.com/office/drawing/2014/main" id="{70773764-37E9-9D4E-8951-6927E3278DEF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34" name="TextBox 288">
                    <a:extLst>
                      <a:ext uri="{FF2B5EF4-FFF2-40B4-BE49-F238E27FC236}">
                        <a16:creationId xmlns:a16="http://schemas.microsoft.com/office/drawing/2014/main" id="{73AF6D14-4AFF-2B47-ABDE-0DD13E2CDB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0</a:t>
                    </a:r>
                    <a:endParaRPr lang="en-US" altLang="en-US" baseline="-25000"/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664" y="1663498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897" y="2136664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83" name="Straight Connector 282">
                  <a:extLst>
                    <a:ext uri="{FF2B5EF4-FFF2-40B4-BE49-F238E27FC236}">
                      <a16:creationId xmlns:a16="http://schemas.microsoft.com/office/drawing/2014/main" id="{C3425E04-07D7-A940-A194-EB980D615B63}"/>
                    </a:ext>
                  </a:extLst>
                </p:cNvPr>
                <p:cNvCxnSpPr>
                  <a:cxnSpLocks/>
                  <a:endCxn id="286" idx="0"/>
                </p:cNvCxnSpPr>
                <p:nvPr/>
              </p:nvCxnSpPr>
              <p:spPr>
                <a:xfrm flipH="1">
                  <a:off x="8495771" y="5273956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342" y="5707391"/>
                  <a:ext cx="60329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647" y="5502583"/>
                  <a:ext cx="279431" cy="15558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5" name="Group 268">
                <a:extLst>
                  <a:ext uri="{FF2B5EF4-FFF2-40B4-BE49-F238E27FC236}">
                    <a16:creationId xmlns:a16="http://schemas.microsoft.com/office/drawing/2014/main" id="{EF3A4A8A-9ECB-7244-B158-B2AF83E7F9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17" name="Group 269">
                  <a:extLst>
                    <a:ext uri="{FF2B5EF4-FFF2-40B4-BE49-F238E27FC236}">
                      <a16:creationId xmlns:a16="http://schemas.microsoft.com/office/drawing/2014/main" id="{FD3BA79C-9402-2C40-8ABE-9B087CC3402B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528" y="1676240"/>
                    <a:ext cx="1098523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170" y="1393990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23" name="TextBox 472">
                    <a:extLst>
                      <a:ext uri="{FF2B5EF4-FFF2-40B4-BE49-F238E27FC236}">
                        <a16:creationId xmlns:a16="http://schemas.microsoft.com/office/drawing/2014/main" id="{314E6FDE-3B67-5548-B2CB-CEF504939E21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24" name="TextBox 277">
                    <a:extLst>
                      <a:ext uri="{FF2B5EF4-FFF2-40B4-BE49-F238E27FC236}">
                        <a16:creationId xmlns:a16="http://schemas.microsoft.com/office/drawing/2014/main" id="{9FFB8F86-2F15-0F4E-B7DA-2AB8491C76F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1</a:t>
                    </a:r>
                    <a:endParaRPr lang="en-US" altLang="en-US" baseline="-25000"/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905" y="1663798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2138" y="2136965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72" name="Straight Connector 271">
                  <a:extLst>
                    <a:ext uri="{FF2B5EF4-FFF2-40B4-BE49-F238E27FC236}">
                      <a16:creationId xmlns:a16="http://schemas.microsoft.com/office/drawing/2014/main" id="{EA896603-BB2B-2D44-BCE6-1C16DEB39244}"/>
                    </a:ext>
                  </a:extLst>
                </p:cNvPr>
                <p:cNvCxnSpPr>
                  <a:cxnSpLocks/>
                  <a:endCxn id="275" idx="0"/>
                </p:cNvCxnSpPr>
                <p:nvPr/>
              </p:nvCxnSpPr>
              <p:spPr>
                <a:xfrm flipH="1">
                  <a:off x="8495599" y="5289585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170" y="5723020"/>
                  <a:ext cx="46040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475" y="5518213"/>
                  <a:ext cx="279431" cy="15558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6" name="Group 243">
                <a:extLst>
                  <a:ext uri="{FF2B5EF4-FFF2-40B4-BE49-F238E27FC236}">
                    <a16:creationId xmlns:a16="http://schemas.microsoft.com/office/drawing/2014/main" id="{9949BEF7-F139-F044-A77A-5B3DB88FC0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4107" name="Group 256">
                  <a:extLst>
                    <a:ext uri="{FF2B5EF4-FFF2-40B4-BE49-F238E27FC236}">
                      <a16:creationId xmlns:a16="http://schemas.microsoft.com/office/drawing/2014/main" id="{9511C7A0-1C86-F048-9AB7-AB0B038B8EB3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8009" y="1675267"/>
                    <a:ext cx="1123427" cy="47041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103" y="1394400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13" name="TextBox 472">
                    <a:extLst>
                      <a:ext uri="{FF2B5EF4-FFF2-40B4-BE49-F238E27FC236}">
                        <a16:creationId xmlns:a16="http://schemas.microsoft.com/office/drawing/2014/main" id="{D2CA7B76-6928-7148-8972-9372EA97394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14" name="TextBox 264">
                    <a:extLst>
                      <a:ext uri="{FF2B5EF4-FFF2-40B4-BE49-F238E27FC236}">
                        <a16:creationId xmlns:a16="http://schemas.microsoft.com/office/drawing/2014/main" id="{7D861CD2-0483-C240-8FCD-96D8DDEE84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9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1</a:t>
                    </a:r>
                    <a:endParaRPr lang="en-US" altLang="en-US" baseline="-25000"/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839" y="1664209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2072" y="2137375"/>
                    <a:ext cx="229674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59" name="Straight Connector 258">
                  <a:extLst>
                    <a:ext uri="{FF2B5EF4-FFF2-40B4-BE49-F238E27FC236}">
                      <a16:creationId xmlns:a16="http://schemas.microsoft.com/office/drawing/2014/main" id="{0593A96C-6646-EB4B-8419-2D4383D66AAE}"/>
                    </a:ext>
                  </a:extLst>
                </p:cNvPr>
                <p:cNvCxnSpPr>
                  <a:cxnSpLocks/>
                  <a:endCxn id="262" idx="0"/>
                </p:cNvCxnSpPr>
                <p:nvPr/>
              </p:nvCxnSpPr>
              <p:spPr>
                <a:xfrm flipH="1">
                  <a:off x="8495363" y="5289547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8934" y="5722982"/>
                  <a:ext cx="46041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42094" y="5525319"/>
                  <a:ext cx="279431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4097" name="Group 244">
                <a:extLst>
                  <a:ext uri="{FF2B5EF4-FFF2-40B4-BE49-F238E27FC236}">
                    <a16:creationId xmlns:a16="http://schemas.microsoft.com/office/drawing/2014/main" id="{48747825-2DDD-6343-BB2B-ADCC6D52E3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6" cy="1261450"/>
                <a:chOff x="8104473" y="5161329"/>
                <a:chExt cx="707066" cy="1261450"/>
              </a:xfrm>
            </p:grpSpPr>
            <p:grpSp>
              <p:nvGrpSpPr>
                <p:cNvPr id="44098" name="Group 245">
                  <a:extLst>
                    <a:ext uri="{FF2B5EF4-FFF2-40B4-BE49-F238E27FC236}">
                      <a16:creationId xmlns:a16="http://schemas.microsoft.com/office/drawing/2014/main" id="{CCD3698E-FE9C-9544-921C-C15CC834AEEA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30" y="5477269"/>
                  <a:ext cx="1261450" cy="629569"/>
                  <a:chOff x="2225505" y="1362180"/>
                  <a:chExt cx="2198586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029" y="1676955"/>
                    <a:ext cx="1095757" cy="46765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673" y="1422375"/>
                    <a:ext cx="0" cy="976811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4104" name="TextBox 472">
                    <a:extLst>
                      <a:ext uri="{FF2B5EF4-FFF2-40B4-BE49-F238E27FC236}">
                        <a16:creationId xmlns:a16="http://schemas.microsoft.com/office/drawing/2014/main" id="{6C9B200E-EF44-1645-8844-723014A1647D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4105" name="TextBox 253">
                    <a:extLst>
                      <a:ext uri="{FF2B5EF4-FFF2-40B4-BE49-F238E27FC236}">
                        <a16:creationId xmlns:a16="http://schemas.microsoft.com/office/drawing/2014/main" id="{AEAF8A20-3127-8545-B27E-35679B4EDD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16237"/>
                    <a:ext cx="610038" cy="46871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0</a:t>
                    </a:r>
                    <a:endParaRPr lang="en-US" altLang="en-US" baseline="-25000"/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408" y="1692182"/>
                    <a:ext cx="229676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rgbClr val="1700FF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cxnSp>
              <p:nvCxnSpPr>
                <p:cNvPr id="248" name="Straight Connector 247">
                  <a:extLst>
                    <a:ext uri="{FF2B5EF4-FFF2-40B4-BE49-F238E27FC236}">
                      <a16:creationId xmlns:a16="http://schemas.microsoft.com/office/drawing/2014/main" id="{6440AB3C-2D6B-6949-BE5E-4A11C4E57B08}"/>
                    </a:ext>
                  </a:extLst>
                </p:cNvPr>
                <p:cNvCxnSpPr>
                  <a:cxnSpLocks/>
                  <a:endCxn id="251" idx="0"/>
                </p:cNvCxnSpPr>
                <p:nvPr/>
              </p:nvCxnSpPr>
              <p:spPr>
                <a:xfrm flipH="1">
                  <a:off x="8496778" y="5287712"/>
                  <a:ext cx="127009" cy="273080"/>
                </a:xfrm>
                <a:prstGeom prst="line">
                  <a:avLst/>
                </a:prstGeom>
                <a:ln w="25400">
                  <a:solidFill>
                    <a:srgbClr val="1700FF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638" y="5722735"/>
                  <a:ext cx="46040" cy="46043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798" y="5525072"/>
                  <a:ext cx="279431" cy="14129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44047" name="Group 5">
              <a:extLst>
                <a:ext uri="{FF2B5EF4-FFF2-40B4-BE49-F238E27FC236}">
                  <a16:creationId xmlns:a16="http://schemas.microsoft.com/office/drawing/2014/main" id="{7C72280E-A809-7940-B6C5-4E74960686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04686" cy="271905"/>
              <a:chOff x="1022185" y="5263870"/>
              <a:chExt cx="6904686" cy="271905"/>
            </a:xfrm>
          </p:grpSpPr>
          <p:sp>
            <p:nvSpPr>
              <p:cNvPr id="44080" name="TextBox 115">
                <a:extLst>
                  <a:ext uri="{FF2B5EF4-FFF2-40B4-BE49-F238E27FC236}">
                    <a16:creationId xmlns:a16="http://schemas.microsoft.com/office/drawing/2014/main" id="{02392F8B-A3AF-E944-BEC1-534A81AC14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76859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4081" name="TextBox 116">
                <a:extLst>
                  <a:ext uri="{FF2B5EF4-FFF2-40B4-BE49-F238E27FC236}">
                    <a16:creationId xmlns:a16="http://schemas.microsoft.com/office/drawing/2014/main" id="{BBBD6F39-911C-5E4F-848C-F93F4DB6A3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53504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4082" name="TextBox 117">
                <a:extLst>
                  <a:ext uri="{FF2B5EF4-FFF2-40B4-BE49-F238E27FC236}">
                    <a16:creationId xmlns:a16="http://schemas.microsoft.com/office/drawing/2014/main" id="{434EDD5D-BA0B-AA43-A02B-25CE560B2F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11602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4083" name="TextBox 118">
                <a:extLst>
                  <a:ext uri="{FF2B5EF4-FFF2-40B4-BE49-F238E27FC236}">
                    <a16:creationId xmlns:a16="http://schemas.microsoft.com/office/drawing/2014/main" id="{B2AD68B9-13AD-3E40-83C2-83DA8BAA2C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6011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4084" name="TextBox 119">
                <a:extLst>
                  <a:ext uri="{FF2B5EF4-FFF2-40B4-BE49-F238E27FC236}">
                    <a16:creationId xmlns:a16="http://schemas.microsoft.com/office/drawing/2014/main" id="{8D7E06B5-73B3-D64C-A124-3F10567E21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24865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4085" name="TextBox 120">
                <a:extLst>
                  <a:ext uri="{FF2B5EF4-FFF2-40B4-BE49-F238E27FC236}">
                    <a16:creationId xmlns:a16="http://schemas.microsoft.com/office/drawing/2014/main" id="{AE2C7A83-E808-314D-A44E-9B09F18CC4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80408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4086" name="TextBox 121">
                <a:extLst>
                  <a:ext uri="{FF2B5EF4-FFF2-40B4-BE49-F238E27FC236}">
                    <a16:creationId xmlns:a16="http://schemas.microsoft.com/office/drawing/2014/main" id="{3942C0CD-810E-1341-92A6-F06C744D1B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52574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4087" name="TextBox 122">
                <a:extLst>
                  <a:ext uri="{FF2B5EF4-FFF2-40B4-BE49-F238E27FC236}">
                    <a16:creationId xmlns:a16="http://schemas.microsoft.com/office/drawing/2014/main" id="{3DFFC028-E43B-3742-9295-72BEBDC724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6786" y="2900570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3003" y="2894220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4931" y="2906921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5911" y="2900570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365" y="2900570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345" y="2894220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511" y="2906921"/>
              <a:ext cx="831909" cy="1232036"/>
            </a:xfrm>
            <a:prstGeom prst="line">
              <a:avLst/>
            </a:prstGeom>
            <a:ln w="25400">
              <a:solidFill>
                <a:srgbClr val="1700FF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4055" name="Group 1">
              <a:extLst>
                <a:ext uri="{FF2B5EF4-FFF2-40B4-BE49-F238E27FC236}">
                  <a16:creationId xmlns:a16="http://schemas.microsoft.com/office/drawing/2014/main" id="{2D23A3C3-B344-0C47-BAFE-DF1D42B53A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06" y="2860878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334" y="2590973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56" name="Group 157">
              <a:extLst>
                <a:ext uri="{FF2B5EF4-FFF2-40B4-BE49-F238E27FC236}">
                  <a16:creationId xmlns:a16="http://schemas.microsoft.com/office/drawing/2014/main" id="{57F25639-ACB1-0046-B90A-6A63D6A9FA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51" y="2860878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79" y="2590973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57" name="Group 161">
              <a:extLst>
                <a:ext uri="{FF2B5EF4-FFF2-40B4-BE49-F238E27FC236}">
                  <a16:creationId xmlns:a16="http://schemas.microsoft.com/office/drawing/2014/main" id="{7A4D695B-54BA-3C4D-80D4-8EB798B2F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736" y="2860936"/>
                <a:ext cx="65092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251" y="2591031"/>
                <a:ext cx="0" cy="28895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58" name="Group 192">
              <a:extLst>
                <a:ext uri="{FF2B5EF4-FFF2-40B4-BE49-F238E27FC236}">
                  <a16:creationId xmlns:a16="http://schemas.microsoft.com/office/drawing/2014/main" id="{2D97927D-2D35-C545-8BBA-0837B16DC3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11" y="2859565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39" y="2591247"/>
                <a:ext cx="0" cy="287370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59" name="Group 195">
              <a:extLst>
                <a:ext uri="{FF2B5EF4-FFF2-40B4-BE49-F238E27FC236}">
                  <a16:creationId xmlns:a16="http://schemas.microsoft.com/office/drawing/2014/main" id="{F6930AE9-3CB9-CF49-8B37-C8315A6927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174" y="2859545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02" y="2591227"/>
                <a:ext cx="0" cy="287370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60" name="Group 198">
              <a:extLst>
                <a:ext uri="{FF2B5EF4-FFF2-40B4-BE49-F238E27FC236}">
                  <a16:creationId xmlns:a16="http://schemas.microsoft.com/office/drawing/2014/main" id="{D89D05C7-80C4-2C4B-880A-390C0A7B1F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847" y="2860060"/>
                <a:ext cx="65092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4011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61" name="Group 206">
              <a:extLst>
                <a:ext uri="{FF2B5EF4-FFF2-40B4-BE49-F238E27FC236}">
                  <a16:creationId xmlns:a16="http://schemas.microsoft.com/office/drawing/2014/main" id="{ADAAEBB4-C1A6-0F43-BACE-98E3235AA7C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740" y="2860060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668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4062" name="Group 209">
              <a:extLst>
                <a:ext uri="{FF2B5EF4-FFF2-40B4-BE49-F238E27FC236}">
                  <a16:creationId xmlns:a16="http://schemas.microsoft.com/office/drawing/2014/main" id="{C479AC1C-816C-C547-A144-6506F752C0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82" y="2860060"/>
                <a:ext cx="63505" cy="63507"/>
              </a:xfrm>
              <a:prstGeom prst="ellipse">
                <a:avLst/>
              </a:prstGeom>
              <a:solidFill>
                <a:srgbClr val="1700FF"/>
              </a:solidFill>
              <a:ln>
                <a:solidFill>
                  <a:srgbClr val="1700FF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10" y="2591743"/>
                <a:ext cx="0" cy="287369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6645" y="3472149"/>
              <a:ext cx="1884570" cy="79221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75" name="Trapezoid 109">
            <a:extLst>
              <a:ext uri="{FF2B5EF4-FFF2-40B4-BE49-F238E27FC236}">
                <a16:creationId xmlns:a16="http://schemas.microsoft.com/office/drawing/2014/main" id="{5773C41E-64FA-3A4D-BECC-B36A4C62F619}"/>
              </a:ext>
            </a:extLst>
          </p:cNvPr>
          <p:cNvSpPr/>
          <p:nvPr/>
        </p:nvSpPr>
        <p:spPr bwMode="auto">
          <a:xfrm rot="5400000" flipH="1">
            <a:off x="4180683" y="-656431"/>
            <a:ext cx="2947987" cy="7959725"/>
          </a:xfrm>
          <a:custGeom>
            <a:avLst/>
            <a:gdLst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0 w 1332978"/>
              <a:gd name="connsiteY4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49224 w 1332978"/>
              <a:gd name="connsiteY4" fmla="*/ 851904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0 w 1332978"/>
              <a:gd name="connsiteY5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393192 w 1332978"/>
              <a:gd name="connsiteY5" fmla="*/ 696456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658368 w 1332978"/>
              <a:gd name="connsiteY4" fmla="*/ 550152 h 851904"/>
              <a:gd name="connsiteX5" fmla="*/ 438912 w 1332978"/>
              <a:gd name="connsiteY5" fmla="*/ 815328 h 851904"/>
              <a:gd name="connsiteX6" fmla="*/ 0 w 1332978"/>
              <a:gd name="connsiteY6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77824 w 1332978"/>
              <a:gd name="connsiteY4" fmla="*/ 650736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38912 w 1332978"/>
              <a:gd name="connsiteY6" fmla="*/ 815328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402336 w 1332978"/>
              <a:gd name="connsiteY6" fmla="*/ 851904 h 851904"/>
              <a:gd name="connsiteX7" fmla="*/ 0 w 1332978"/>
              <a:gd name="connsiteY7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640080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658368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66928 w 1332978"/>
              <a:gd name="connsiteY6" fmla="*/ 55929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58952 w 1332978"/>
              <a:gd name="connsiteY5" fmla="*/ 550152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77326 w 1332978"/>
              <a:gd name="connsiteY5" fmla="*/ 532560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868680 w 1332978"/>
              <a:gd name="connsiteY4" fmla="*/ 842760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795700 w 1332978"/>
              <a:gd name="connsiteY5" fmla="*/ 544286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48562 w 1332978"/>
              <a:gd name="connsiteY6" fmla="*/ 541705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26321 w 1332978"/>
              <a:gd name="connsiteY5" fmla="*/ 544285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48 w 1332978"/>
              <a:gd name="connsiteY6" fmla="*/ 529977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05424 w 1332978"/>
              <a:gd name="connsiteY4" fmla="*/ 842759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402336 w 1332978"/>
              <a:gd name="connsiteY7" fmla="*/ 851904 h 851904"/>
              <a:gd name="connsiteX8" fmla="*/ 0 w 1332978"/>
              <a:gd name="connsiteY8" fmla="*/ 85190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517952 w 1332978"/>
              <a:gd name="connsiteY6" fmla="*/ 547566 h 851904"/>
              <a:gd name="connsiteX7" fmla="*/ 0 w 1332978"/>
              <a:gd name="connsiteY7" fmla="*/ 851904 h 851904"/>
              <a:gd name="connsiteX0" fmla="*/ 517952 w 1332978"/>
              <a:gd name="connsiteY0" fmla="*/ 547566 h 851904"/>
              <a:gd name="connsiteX1" fmla="*/ 0 w 1332978"/>
              <a:gd name="connsiteY1" fmla="*/ 851904 h 851904"/>
              <a:gd name="connsiteX2" fmla="*/ 212976 w 1332978"/>
              <a:gd name="connsiteY2" fmla="*/ 0 h 851904"/>
              <a:gd name="connsiteX3" fmla="*/ 1120002 w 1332978"/>
              <a:gd name="connsiteY3" fmla="*/ 0 h 851904"/>
              <a:gd name="connsiteX4" fmla="*/ 1332978 w 1332978"/>
              <a:gd name="connsiteY4" fmla="*/ 851904 h 851904"/>
              <a:gd name="connsiteX5" fmla="*/ 921332 w 1332978"/>
              <a:gd name="connsiteY5" fmla="*/ 846566 h 851904"/>
              <a:gd name="connsiteX6" fmla="*/ 832448 w 1332978"/>
              <a:gd name="connsiteY6" fmla="*/ 544284 h 851904"/>
              <a:gd name="connsiteX7" fmla="*/ 632463 w 1332978"/>
              <a:gd name="connsiteY7" fmla="*/ 657214 h 851904"/>
              <a:gd name="connsiteX0" fmla="*/ 0 w 1332978"/>
              <a:gd name="connsiteY0" fmla="*/ 851904 h 851904"/>
              <a:gd name="connsiteX1" fmla="*/ 212976 w 1332978"/>
              <a:gd name="connsiteY1" fmla="*/ 0 h 851904"/>
              <a:gd name="connsiteX2" fmla="*/ 1120002 w 1332978"/>
              <a:gd name="connsiteY2" fmla="*/ 0 h 851904"/>
              <a:gd name="connsiteX3" fmla="*/ 1332978 w 1332978"/>
              <a:gd name="connsiteY3" fmla="*/ 851904 h 851904"/>
              <a:gd name="connsiteX4" fmla="*/ 921332 w 1332978"/>
              <a:gd name="connsiteY4" fmla="*/ 846566 h 851904"/>
              <a:gd name="connsiteX5" fmla="*/ 832448 w 1332978"/>
              <a:gd name="connsiteY5" fmla="*/ 544284 h 851904"/>
              <a:gd name="connsiteX6" fmla="*/ 632463 w 1332978"/>
              <a:gd name="connsiteY6" fmla="*/ 657214 h 851904"/>
              <a:gd name="connsiteX0" fmla="*/ 0 w 1120410"/>
              <a:gd name="connsiteY0" fmla="*/ 438262 h 851904"/>
              <a:gd name="connsiteX1" fmla="*/ 408 w 1120410"/>
              <a:gd name="connsiteY1" fmla="*/ 0 h 851904"/>
              <a:gd name="connsiteX2" fmla="*/ 907434 w 1120410"/>
              <a:gd name="connsiteY2" fmla="*/ 0 h 851904"/>
              <a:gd name="connsiteX3" fmla="*/ 1120410 w 1120410"/>
              <a:gd name="connsiteY3" fmla="*/ 851904 h 851904"/>
              <a:gd name="connsiteX4" fmla="*/ 708764 w 1120410"/>
              <a:gd name="connsiteY4" fmla="*/ 846566 h 851904"/>
              <a:gd name="connsiteX5" fmla="*/ 619880 w 1120410"/>
              <a:gd name="connsiteY5" fmla="*/ 544284 h 851904"/>
              <a:gd name="connsiteX6" fmla="*/ 419895 w 1120410"/>
              <a:gd name="connsiteY6" fmla="*/ 657214 h 851904"/>
              <a:gd name="connsiteX0" fmla="*/ 0 w 907849"/>
              <a:gd name="connsiteY0" fmla="*/ 438262 h 1278676"/>
              <a:gd name="connsiteX1" fmla="*/ 408 w 907849"/>
              <a:gd name="connsiteY1" fmla="*/ 0 h 1278676"/>
              <a:gd name="connsiteX2" fmla="*/ 907434 w 907849"/>
              <a:gd name="connsiteY2" fmla="*/ 0 h 1278676"/>
              <a:gd name="connsiteX3" fmla="*/ 907849 w 907849"/>
              <a:gd name="connsiteY3" fmla="*/ 1278676 h 1278676"/>
              <a:gd name="connsiteX4" fmla="*/ 708764 w 907849"/>
              <a:gd name="connsiteY4" fmla="*/ 846566 h 1278676"/>
              <a:gd name="connsiteX5" fmla="*/ 619880 w 907849"/>
              <a:gd name="connsiteY5" fmla="*/ 544284 h 1278676"/>
              <a:gd name="connsiteX6" fmla="*/ 419895 w 907849"/>
              <a:gd name="connsiteY6" fmla="*/ 657214 h 1278676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6" fmla="*/ 1685922 w 2173876"/>
              <a:gd name="connsiteY6" fmla="*/ 657214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885907 w 2173876"/>
              <a:gd name="connsiteY5" fmla="*/ 544284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442875 w 2350724"/>
              <a:gd name="connsiteY0" fmla="*/ 438262 h 1299602"/>
              <a:gd name="connsiteX1" fmla="*/ 1443283 w 2350724"/>
              <a:gd name="connsiteY1" fmla="*/ 0 h 1299602"/>
              <a:gd name="connsiteX2" fmla="*/ 2350309 w 2350724"/>
              <a:gd name="connsiteY2" fmla="*/ 0 h 1299602"/>
              <a:gd name="connsiteX3" fmla="*/ 2350724 w 2350724"/>
              <a:gd name="connsiteY3" fmla="*/ 1278676 h 1299602"/>
              <a:gd name="connsiteX4" fmla="*/ 176848 w 2350724"/>
              <a:gd name="connsiteY4" fmla="*/ 1299602 h 1299602"/>
              <a:gd name="connsiteX5" fmla="*/ 321098 w 2350724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144250 w 2173876"/>
              <a:gd name="connsiteY5" fmla="*/ 859438 h 1299602"/>
              <a:gd name="connsiteX0" fmla="*/ 1266027 w 2173876"/>
              <a:gd name="connsiteY0" fmla="*/ 438262 h 1299602"/>
              <a:gd name="connsiteX1" fmla="*/ 1266435 w 2173876"/>
              <a:gd name="connsiteY1" fmla="*/ 0 h 1299602"/>
              <a:gd name="connsiteX2" fmla="*/ 2173461 w 2173876"/>
              <a:gd name="connsiteY2" fmla="*/ 0 h 1299602"/>
              <a:gd name="connsiteX3" fmla="*/ 2173876 w 2173876"/>
              <a:gd name="connsiteY3" fmla="*/ 1278676 h 1299602"/>
              <a:gd name="connsiteX4" fmla="*/ 0 w 2173876"/>
              <a:gd name="connsiteY4" fmla="*/ 1299602 h 1299602"/>
              <a:gd name="connsiteX5" fmla="*/ 7112 w 2173876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7112 w 2176773"/>
              <a:gd name="connsiteY5" fmla="*/ 852873 h 1299602"/>
              <a:gd name="connsiteX0" fmla="*/ 1266027 w 2176773"/>
              <a:gd name="connsiteY0" fmla="*/ 438262 h 1299602"/>
              <a:gd name="connsiteX1" fmla="*/ 1266435 w 2176773"/>
              <a:gd name="connsiteY1" fmla="*/ 0 h 1299602"/>
              <a:gd name="connsiteX2" fmla="*/ 2173461 w 2176773"/>
              <a:gd name="connsiteY2" fmla="*/ 0 h 1299602"/>
              <a:gd name="connsiteX3" fmla="*/ 2176773 w 2176773"/>
              <a:gd name="connsiteY3" fmla="*/ 1299097 h 1299602"/>
              <a:gd name="connsiteX4" fmla="*/ 0 w 2176773"/>
              <a:gd name="connsiteY4" fmla="*/ 1299602 h 1299602"/>
              <a:gd name="connsiteX5" fmla="*/ 4216 w 2176773"/>
              <a:gd name="connsiteY5" fmla="*/ 1203746 h 1299602"/>
              <a:gd name="connsiteX0" fmla="*/ 1267603 w 2178349"/>
              <a:gd name="connsiteY0" fmla="*/ 438262 h 1299602"/>
              <a:gd name="connsiteX1" fmla="*/ 1268011 w 2178349"/>
              <a:gd name="connsiteY1" fmla="*/ 0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267603 w 2178349"/>
              <a:gd name="connsiteY0" fmla="*/ 43826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7563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2054 w 2178349"/>
              <a:gd name="connsiteY0" fmla="*/ 117093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86545 w 2178349"/>
              <a:gd name="connsiteY0" fmla="*/ 79342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0 w 2178349"/>
              <a:gd name="connsiteY5" fmla="*/ 1201890 h 1299602"/>
              <a:gd name="connsiteX0" fmla="*/ 1836249 w 2219789"/>
              <a:gd name="connsiteY0" fmla="*/ 73949 h 1299602"/>
              <a:gd name="connsiteX1" fmla="*/ 1833619 w 2219789"/>
              <a:gd name="connsiteY1" fmla="*/ 1856 h 1299602"/>
              <a:gd name="connsiteX2" fmla="*/ 2216477 w 2219789"/>
              <a:gd name="connsiteY2" fmla="*/ 0 h 1299602"/>
              <a:gd name="connsiteX3" fmla="*/ 2219789 w 2219789"/>
              <a:gd name="connsiteY3" fmla="*/ 1299097 h 1299602"/>
              <a:gd name="connsiteX4" fmla="*/ 43016 w 2219789"/>
              <a:gd name="connsiteY4" fmla="*/ 1299602 h 1299602"/>
              <a:gd name="connsiteX5" fmla="*/ 0 w 2219789"/>
              <a:gd name="connsiteY5" fmla="*/ 1234247 h 1299602"/>
              <a:gd name="connsiteX0" fmla="*/ 1794809 w 2178349"/>
              <a:gd name="connsiteY0" fmla="*/ 73949 h 1299602"/>
              <a:gd name="connsiteX1" fmla="*/ 1792179 w 2178349"/>
              <a:gd name="connsiteY1" fmla="*/ 1856 h 1299602"/>
              <a:gd name="connsiteX2" fmla="*/ 2175037 w 2178349"/>
              <a:gd name="connsiteY2" fmla="*/ 0 h 1299602"/>
              <a:gd name="connsiteX3" fmla="*/ 2178349 w 2178349"/>
              <a:gd name="connsiteY3" fmla="*/ 1299097 h 1299602"/>
              <a:gd name="connsiteX4" fmla="*/ 1576 w 2178349"/>
              <a:gd name="connsiteY4" fmla="*/ 1299602 h 1299602"/>
              <a:gd name="connsiteX5" fmla="*/ -1 w 2178349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2364665 w 2748205"/>
              <a:gd name="connsiteY0" fmla="*/ 73949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44069 w 2748205"/>
              <a:gd name="connsiteY0" fmla="*/ 109902 h 1299602"/>
              <a:gd name="connsiteX1" fmla="*/ 0 w 2748205"/>
              <a:gd name="connsiteY1" fmla="*/ 3654 h 1299602"/>
              <a:gd name="connsiteX2" fmla="*/ 2744893 w 2748205"/>
              <a:gd name="connsiteY2" fmla="*/ 0 h 1299602"/>
              <a:gd name="connsiteX3" fmla="*/ 2748205 w 2748205"/>
              <a:gd name="connsiteY3" fmla="*/ 1299097 h 1299602"/>
              <a:gd name="connsiteX4" fmla="*/ 571432 w 2748205"/>
              <a:gd name="connsiteY4" fmla="*/ 1299602 h 1299602"/>
              <a:gd name="connsiteX5" fmla="*/ 569855 w 2748205"/>
              <a:gd name="connsiteY5" fmla="*/ 1232449 h 1299602"/>
              <a:gd name="connsiteX0" fmla="*/ 0 w 2759388"/>
              <a:gd name="connsiteY0" fmla="*/ 109902 h 1299602"/>
              <a:gd name="connsiteX1" fmla="*/ 11183 w 2759388"/>
              <a:gd name="connsiteY1" fmla="*/ 3654 h 1299602"/>
              <a:gd name="connsiteX2" fmla="*/ 2756076 w 2759388"/>
              <a:gd name="connsiteY2" fmla="*/ 0 h 1299602"/>
              <a:gd name="connsiteX3" fmla="*/ 2759388 w 2759388"/>
              <a:gd name="connsiteY3" fmla="*/ 1299097 h 1299602"/>
              <a:gd name="connsiteX4" fmla="*/ 582615 w 2759388"/>
              <a:gd name="connsiteY4" fmla="*/ 1299602 h 1299602"/>
              <a:gd name="connsiteX5" fmla="*/ 581038 w 2759388"/>
              <a:gd name="connsiteY5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569855 w 2748205"/>
              <a:gd name="connsiteY4" fmla="*/ 1232449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602"/>
              <a:gd name="connsiteX1" fmla="*/ 2744893 w 2748205"/>
              <a:gd name="connsiteY1" fmla="*/ 0 h 1299602"/>
              <a:gd name="connsiteX2" fmla="*/ 2748205 w 2748205"/>
              <a:gd name="connsiteY2" fmla="*/ 1299097 h 1299602"/>
              <a:gd name="connsiteX3" fmla="*/ 571432 w 2748205"/>
              <a:gd name="connsiteY3" fmla="*/ 1299602 h 1299602"/>
              <a:gd name="connsiteX4" fmla="*/ 1849388 w 2748205"/>
              <a:gd name="connsiteY4" fmla="*/ 1249482 h 1299602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1850964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1849388 w 2748205"/>
              <a:gd name="connsiteY4" fmla="*/ 1249482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206218 w 2748205"/>
              <a:gd name="connsiteY3" fmla="*/ 1296982 h 1299097"/>
              <a:gd name="connsiteX4" fmla="*/ 2204642 w 2748205"/>
              <a:gd name="connsiteY4" fmla="*/ 1246083 h 1299097"/>
              <a:gd name="connsiteX0" fmla="*/ 0 w 2748205"/>
              <a:gd name="connsiteY0" fmla="*/ 3654 h 1300381"/>
              <a:gd name="connsiteX1" fmla="*/ 2744893 w 2748205"/>
              <a:gd name="connsiteY1" fmla="*/ 0 h 1300381"/>
              <a:gd name="connsiteX2" fmla="*/ 2748205 w 2748205"/>
              <a:gd name="connsiteY2" fmla="*/ 1299097 h 1300381"/>
              <a:gd name="connsiteX3" fmla="*/ 2206218 w 2748205"/>
              <a:gd name="connsiteY3" fmla="*/ 1300381 h 1300381"/>
              <a:gd name="connsiteX4" fmla="*/ 2204642 w 2748205"/>
              <a:gd name="connsiteY4" fmla="*/ 1246083 h 1300381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04642 w 2748205"/>
              <a:gd name="connsiteY4" fmla="*/ 1246083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292047 w 2748205"/>
              <a:gd name="connsiteY4" fmla="*/ 1248366 h 1299097"/>
              <a:gd name="connsiteX0" fmla="*/ 0 w 2748205"/>
              <a:gd name="connsiteY0" fmla="*/ 3654 h 1299097"/>
              <a:gd name="connsiteX1" fmla="*/ 2744893 w 2748205"/>
              <a:gd name="connsiteY1" fmla="*/ 0 h 1299097"/>
              <a:gd name="connsiteX2" fmla="*/ 2748205 w 2748205"/>
              <a:gd name="connsiteY2" fmla="*/ 1299097 h 1299097"/>
              <a:gd name="connsiteX3" fmla="*/ 2303335 w 2748205"/>
              <a:gd name="connsiteY3" fmla="*/ 1298098 h 1299097"/>
              <a:gd name="connsiteX4" fmla="*/ 2306614 w 2748205"/>
              <a:gd name="connsiteY4" fmla="*/ 1246083 h 1299097"/>
              <a:gd name="connsiteX0" fmla="*/ 0 w 2744903"/>
              <a:gd name="connsiteY0" fmla="*/ 3654 h 1298098"/>
              <a:gd name="connsiteX1" fmla="*/ 2744893 w 2744903"/>
              <a:gd name="connsiteY1" fmla="*/ 0 h 1298098"/>
              <a:gd name="connsiteX2" fmla="*/ 2743874 w 2744903"/>
              <a:gd name="connsiteY2" fmla="*/ 1298079 h 1298098"/>
              <a:gd name="connsiteX3" fmla="*/ 2303335 w 2744903"/>
              <a:gd name="connsiteY3" fmla="*/ 1298098 h 1298098"/>
              <a:gd name="connsiteX4" fmla="*/ 2306614 w 2744903"/>
              <a:gd name="connsiteY4" fmla="*/ 1246083 h 1298098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4 w 2744903"/>
              <a:gd name="connsiteY4" fmla="*/ 1243029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4 w 2744903"/>
              <a:gd name="connsiteY4" fmla="*/ 1242270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661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0203 w 2744903"/>
              <a:gd name="connsiteY4" fmla="*/ 1241511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9817 w 2744903"/>
              <a:gd name="connsiteY4" fmla="*/ 1240752 h 1295044"/>
              <a:gd name="connsiteX0" fmla="*/ 0 w 2744903"/>
              <a:gd name="connsiteY0" fmla="*/ 600 h 1295044"/>
              <a:gd name="connsiteX1" fmla="*/ 2744893 w 2744903"/>
              <a:gd name="connsiteY1" fmla="*/ 0 h 1295044"/>
              <a:gd name="connsiteX2" fmla="*/ 2743874 w 2744903"/>
              <a:gd name="connsiteY2" fmla="*/ 1295025 h 1295044"/>
              <a:gd name="connsiteX3" fmla="*/ 2303335 w 2744903"/>
              <a:gd name="connsiteY3" fmla="*/ 1295044 h 1295044"/>
              <a:gd name="connsiteX4" fmla="*/ 2303407 w 2744903"/>
              <a:gd name="connsiteY4" fmla="*/ 1240752 h 1295044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2303407 w 2744903"/>
              <a:gd name="connsiteY4" fmla="*/ 1240752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2303407 w 2744903"/>
              <a:gd name="connsiteY4" fmla="*/ 1240752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775958 w 2744903"/>
              <a:gd name="connsiteY3" fmla="*/ 1296155 h 1296155"/>
              <a:gd name="connsiteX4" fmla="*/ 1782383 w 2744903"/>
              <a:gd name="connsiteY4" fmla="*/ 1241863 h 1296155"/>
              <a:gd name="connsiteX0" fmla="*/ 0 w 2744903"/>
              <a:gd name="connsiteY0" fmla="*/ 600 h 1297266"/>
              <a:gd name="connsiteX1" fmla="*/ 2744893 w 2744903"/>
              <a:gd name="connsiteY1" fmla="*/ 0 h 1297266"/>
              <a:gd name="connsiteX2" fmla="*/ 2743874 w 2744903"/>
              <a:gd name="connsiteY2" fmla="*/ 1295025 h 1297266"/>
              <a:gd name="connsiteX3" fmla="*/ 1756896 w 2744903"/>
              <a:gd name="connsiteY3" fmla="*/ 1297266 h 1297266"/>
              <a:gd name="connsiteX4" fmla="*/ 1782383 w 2744903"/>
              <a:gd name="connsiteY4" fmla="*/ 1241863 h 1297266"/>
              <a:gd name="connsiteX0" fmla="*/ 0 w 2744903"/>
              <a:gd name="connsiteY0" fmla="*/ 600 h 1297266"/>
              <a:gd name="connsiteX1" fmla="*/ 2744893 w 2744903"/>
              <a:gd name="connsiteY1" fmla="*/ 0 h 1297266"/>
              <a:gd name="connsiteX2" fmla="*/ 2743874 w 2744903"/>
              <a:gd name="connsiteY2" fmla="*/ 1295025 h 1297266"/>
              <a:gd name="connsiteX3" fmla="*/ 1756896 w 2744903"/>
              <a:gd name="connsiteY3" fmla="*/ 1297266 h 1297266"/>
              <a:gd name="connsiteX4" fmla="*/ 1756967 w 2744903"/>
              <a:gd name="connsiteY4" fmla="*/ 1241863 h 1297266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85339 w 2744903"/>
              <a:gd name="connsiteY3" fmla="*/ 1296155 h 1296155"/>
              <a:gd name="connsiteX4" fmla="*/ 1756967 w 2744903"/>
              <a:gd name="connsiteY4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756967 w 2744903"/>
              <a:gd name="connsiteY4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652025 w 2744903"/>
              <a:gd name="connsiteY4" fmla="*/ 1275615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56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56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3069 w 2744903"/>
              <a:gd name="connsiteY4" fmla="*/ 1262280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82131 w 2744903"/>
              <a:gd name="connsiteY4" fmla="*/ 1260058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75777 w 2744903"/>
              <a:gd name="connsiteY4" fmla="*/ 1260058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1096 w 2744903"/>
              <a:gd name="connsiteY4" fmla="*/ 12609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75775 w 2744903"/>
              <a:gd name="connsiteY4" fmla="*/ 1260914 h 1296155"/>
              <a:gd name="connsiteX5" fmla="*/ 1756967 w 2744903"/>
              <a:gd name="connsiteY5" fmla="*/ 1241863 h 1296155"/>
              <a:gd name="connsiteX0" fmla="*/ 0 w 2744903"/>
              <a:gd name="connsiteY0" fmla="*/ 600 h 1296155"/>
              <a:gd name="connsiteX1" fmla="*/ 2744893 w 2744903"/>
              <a:gd name="connsiteY1" fmla="*/ 0 h 1296155"/>
              <a:gd name="connsiteX2" fmla="*/ 2743874 w 2744903"/>
              <a:gd name="connsiteY2" fmla="*/ 1295025 h 1296155"/>
              <a:gd name="connsiteX3" fmla="*/ 1572630 w 2744903"/>
              <a:gd name="connsiteY3" fmla="*/ 1296155 h 1296155"/>
              <a:gd name="connsiteX4" fmla="*/ 1565988 w 2744903"/>
              <a:gd name="connsiteY4" fmla="*/ 1260914 h 1296155"/>
              <a:gd name="connsiteX5" fmla="*/ 1756967 w 2744903"/>
              <a:gd name="connsiteY5" fmla="*/ 1241863 h 129615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744903" h="1296155">
                <a:moveTo>
                  <a:pt x="0" y="600"/>
                </a:moveTo>
                <a:lnTo>
                  <a:pt x="2744893" y="0"/>
                </a:lnTo>
                <a:cubicBezTo>
                  <a:pt x="2745031" y="426225"/>
                  <a:pt x="2743736" y="868800"/>
                  <a:pt x="2743874" y="1295025"/>
                </a:cubicBezTo>
                <a:lnTo>
                  <a:pt x="1572630" y="1296155"/>
                </a:lnTo>
                <a:lnTo>
                  <a:pt x="1565988" y="1260914"/>
                </a:lnTo>
                <a:lnTo>
                  <a:pt x="1756967" y="1241863"/>
                </a:lnTo>
              </a:path>
            </a:pathLst>
          </a:custGeom>
          <a:noFill/>
          <a:ln>
            <a:solidFill>
              <a:srgbClr val="17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1700FF"/>
              </a:solidFill>
            </a:endParaRPr>
          </a:p>
        </p:txBody>
      </p:sp>
      <p:sp>
        <p:nvSpPr>
          <p:cNvPr id="44035" name="Title 1">
            <a:extLst>
              <a:ext uri="{FF2B5EF4-FFF2-40B4-BE49-F238E27FC236}">
                <a16:creationId xmlns:a16="http://schemas.microsoft.com/office/drawing/2014/main" id="{8D322566-EC50-A34A-AF65-E82EBE591940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 Left</a:t>
            </a:r>
          </a:p>
        </p:txBody>
      </p:sp>
    </p:spTree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5057" name="Group 1">
            <a:extLst>
              <a:ext uri="{FF2B5EF4-FFF2-40B4-BE49-F238E27FC236}">
                <a16:creationId xmlns:a16="http://schemas.microsoft.com/office/drawing/2014/main" id="{00553E89-693F-BF42-ADE0-D0310F696619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1849438"/>
            <a:ext cx="8834438" cy="4094162"/>
            <a:chOff x="69850" y="1849438"/>
            <a:chExt cx="8834438" cy="4094162"/>
          </a:xfrm>
        </p:grpSpPr>
        <p:grpSp>
          <p:nvGrpSpPr>
            <p:cNvPr id="45059" name="Group 3">
              <a:extLst>
                <a:ext uri="{FF2B5EF4-FFF2-40B4-BE49-F238E27FC236}">
                  <a16:creationId xmlns:a16="http://schemas.microsoft.com/office/drawing/2014/main" id="{34B4E4FD-549B-A643-8433-8444AE520D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" y="2227263"/>
              <a:ext cx="8834438" cy="3716337"/>
              <a:chOff x="69271" y="2227396"/>
              <a:chExt cx="8835144" cy="3716749"/>
            </a:xfrm>
          </p:grpSpPr>
          <p:grpSp>
            <p:nvGrpSpPr>
              <p:cNvPr id="45061" name="Group 199">
                <a:extLst>
                  <a:ext uri="{FF2B5EF4-FFF2-40B4-BE49-F238E27FC236}">
                    <a16:creationId xmlns:a16="http://schemas.microsoft.com/office/drawing/2014/main" id="{B3238791-8E77-804F-A2C0-971217DF4F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9014" y="3741645"/>
                <a:ext cx="495140" cy="497934"/>
                <a:chOff x="7749014" y="3741645"/>
                <a:chExt cx="495140" cy="497934"/>
              </a:xfrm>
            </p:grpSpPr>
            <p:sp>
              <p:nvSpPr>
                <p:cNvPr id="201" name="Trapezoid 109">
                  <a:extLst>
                    <a:ext uri="{FF2B5EF4-FFF2-40B4-BE49-F238E27FC236}">
                      <a16:creationId xmlns:a16="http://schemas.microsoft.com/office/drawing/2014/main" id="{71315679-E9EB-AF4D-A0AD-2C274555142E}"/>
                    </a:ext>
                  </a:extLst>
                </p:cNvPr>
                <p:cNvSpPr/>
                <p:nvPr/>
              </p:nvSpPr>
              <p:spPr bwMode="auto">
                <a:xfrm rot="5400000">
                  <a:off x="7691461" y="3799201"/>
                  <a:ext cx="496942" cy="38261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98292 h 98797"/>
                    <a:gd name="connsiteX1" fmla="*/ 1576 w 2178349"/>
                    <a:gd name="connsiteY1" fmla="*/ 98797 h 98797"/>
                    <a:gd name="connsiteX2" fmla="*/ 0 w 2178349"/>
                    <a:gd name="connsiteY2" fmla="*/ 1085 h 98797"/>
                    <a:gd name="connsiteX3" fmla="*/ 962004 w 2178349"/>
                    <a:gd name="connsiteY3" fmla="*/ 0 h 98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797">
                      <a:moveTo>
                        <a:pt x="2178349" y="98292"/>
                      </a:moveTo>
                      <a:lnTo>
                        <a:pt x="1576" y="98797"/>
                      </a:lnTo>
                      <a:cubicBezTo>
                        <a:pt x="1051" y="66226"/>
                        <a:pt x="525" y="33656"/>
                        <a:pt x="0" y="1085"/>
                      </a:cubicBezTo>
                      <a:lnTo>
                        <a:pt x="962004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2" name="Straight Connector 201">
                  <a:extLst>
                    <a:ext uri="{FF2B5EF4-FFF2-40B4-BE49-F238E27FC236}">
                      <a16:creationId xmlns:a16="http://schemas.microsoft.com/office/drawing/2014/main" id="{B1EB2BF7-F300-794B-8FF8-F7CAD445AAC1}"/>
                    </a:ext>
                  </a:extLst>
                </p:cNvPr>
                <p:cNvCxnSpPr/>
                <p:nvPr/>
              </p:nvCxnSpPr>
              <p:spPr>
                <a:xfrm>
                  <a:off x="8018520" y="3959550"/>
                  <a:ext cx="22544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C0CC1543-CC2E-D846-8A6F-9566AF2E9D89}"/>
                    </a:ext>
                  </a:extLst>
                </p:cNvPr>
                <p:cNvCxnSpPr/>
                <p:nvPr/>
              </p:nvCxnSpPr>
              <p:spPr>
                <a:xfrm>
                  <a:off x="8056623" y="4016706"/>
                  <a:ext cx="15399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Straight Connector 203">
                  <a:extLst>
                    <a:ext uri="{FF2B5EF4-FFF2-40B4-BE49-F238E27FC236}">
                      <a16:creationId xmlns:a16="http://schemas.microsoft.com/office/drawing/2014/main" id="{049B9F94-91CF-7E4F-BBA4-335548F1B164}"/>
                    </a:ext>
                  </a:extLst>
                </p:cNvPr>
                <p:cNvCxnSpPr/>
                <p:nvPr/>
              </p:nvCxnSpPr>
              <p:spPr>
                <a:xfrm>
                  <a:off x="8104252" y="4069100"/>
                  <a:ext cx="65092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62" name="Group 162">
                <a:extLst>
                  <a:ext uri="{FF2B5EF4-FFF2-40B4-BE49-F238E27FC236}">
                    <a16:creationId xmlns:a16="http://schemas.microsoft.com/office/drawing/2014/main" id="{A2A6F1B8-D2E3-4445-A168-EB3206AD25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939" y="3760432"/>
                <a:ext cx="535861" cy="490118"/>
                <a:chOff x="346075" y="3734186"/>
                <a:chExt cx="535861" cy="490118"/>
              </a:xfrm>
            </p:grpSpPr>
            <p:sp>
              <p:nvSpPr>
                <p:cNvPr id="164" name="Trapezoid 109">
                  <a:extLst>
                    <a:ext uri="{FF2B5EF4-FFF2-40B4-BE49-F238E27FC236}">
                      <a16:creationId xmlns:a16="http://schemas.microsoft.com/office/drawing/2014/main" id="{5F62625B-46C0-6C4D-B896-E4362518F85C}"/>
                    </a:ext>
                  </a:extLst>
                </p:cNvPr>
                <p:cNvSpPr/>
                <p:nvPr/>
              </p:nvSpPr>
              <p:spPr bwMode="auto">
                <a:xfrm rot="5400000" flipV="1">
                  <a:off x="426761" y="3768986"/>
                  <a:ext cx="489004" cy="42072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100532 h 101037"/>
                    <a:gd name="connsiteX1" fmla="*/ 1576 w 2178349"/>
                    <a:gd name="connsiteY1" fmla="*/ 101037 h 101037"/>
                    <a:gd name="connsiteX2" fmla="*/ 0 w 2178349"/>
                    <a:gd name="connsiteY2" fmla="*/ 3325 h 101037"/>
                    <a:gd name="connsiteX3" fmla="*/ 994088 w 2178349"/>
                    <a:gd name="connsiteY3" fmla="*/ 0 h 101037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1024429 w 2178349"/>
                    <a:gd name="connsiteY3" fmla="*/ 3037 h 97712"/>
                    <a:gd name="connsiteX0" fmla="*/ 2178349 w 2178349"/>
                    <a:gd name="connsiteY0" fmla="*/ 97870 h 98375"/>
                    <a:gd name="connsiteX1" fmla="*/ 1576 w 2178349"/>
                    <a:gd name="connsiteY1" fmla="*/ 98375 h 98375"/>
                    <a:gd name="connsiteX2" fmla="*/ 0 w 2178349"/>
                    <a:gd name="connsiteY2" fmla="*/ 663 h 98375"/>
                    <a:gd name="connsiteX3" fmla="*/ 1038542 w 2178349"/>
                    <a:gd name="connsiteY3" fmla="*/ 0 h 9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375">
                      <a:moveTo>
                        <a:pt x="2178349" y="97870"/>
                      </a:moveTo>
                      <a:lnTo>
                        <a:pt x="1576" y="98375"/>
                      </a:lnTo>
                      <a:cubicBezTo>
                        <a:pt x="1051" y="65804"/>
                        <a:pt x="525" y="33234"/>
                        <a:pt x="0" y="663"/>
                      </a:cubicBezTo>
                      <a:lnTo>
                        <a:pt x="1038542" y="0"/>
                      </a:ln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5" name="Straight Connector 164">
                  <a:extLst>
                    <a:ext uri="{FF2B5EF4-FFF2-40B4-BE49-F238E27FC236}">
                      <a16:creationId xmlns:a16="http://schemas.microsoft.com/office/drawing/2014/main" id="{764CC206-2D5C-104B-9497-D09D9555B9BD}"/>
                    </a:ext>
                  </a:extLst>
                </p:cNvPr>
                <p:cNvCxnSpPr/>
                <p:nvPr/>
              </p:nvCxnSpPr>
              <p:spPr>
                <a:xfrm>
                  <a:off x="346593" y="3969821"/>
                  <a:ext cx="225443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Straight Connector 165">
                  <a:extLst>
                    <a:ext uri="{FF2B5EF4-FFF2-40B4-BE49-F238E27FC236}">
                      <a16:creationId xmlns:a16="http://schemas.microsoft.com/office/drawing/2014/main" id="{8448C8FF-354F-BE46-AC28-EF504E39ACB3}"/>
                    </a:ext>
                  </a:extLst>
                </p:cNvPr>
                <p:cNvCxnSpPr/>
                <p:nvPr/>
              </p:nvCxnSpPr>
              <p:spPr>
                <a:xfrm>
                  <a:off x="384696" y="4026977"/>
                  <a:ext cx="153999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678AF53-8F06-C448-A508-00B367B7F6EF}"/>
                    </a:ext>
                  </a:extLst>
                </p:cNvPr>
                <p:cNvCxnSpPr/>
                <p:nvPr/>
              </p:nvCxnSpPr>
              <p:spPr>
                <a:xfrm>
                  <a:off x="435500" y="4079370"/>
                  <a:ext cx="65092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5063" name="TextBox 301">
                <a:extLst>
                  <a:ext uri="{FF2B5EF4-FFF2-40B4-BE49-F238E27FC236}">
                    <a16:creationId xmlns:a16="http://schemas.microsoft.com/office/drawing/2014/main" id="{6D52D232-4F53-0C4C-80AE-9313EB71D8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71" y="4707461"/>
                <a:ext cx="31290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800">
                    <a:solidFill>
                      <a:srgbClr val="FF0000"/>
                    </a:solidFill>
                  </a:rPr>
                  <a:t>1</a:t>
                </a:r>
                <a:endParaRPr lang="en-US" altLang="en-US" sz="1800" baseline="-25000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45064" name="Group 4">
                <a:extLst>
                  <a:ext uri="{FF2B5EF4-FFF2-40B4-BE49-F238E27FC236}">
                    <a16:creationId xmlns:a16="http://schemas.microsoft.com/office/drawing/2014/main" id="{C7F0CEB5-A5DD-E54C-9FBA-68B978EB913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4334" y="4118948"/>
                <a:ext cx="8590081" cy="1825197"/>
                <a:chOff x="257179" y="4597580"/>
                <a:chExt cx="8590081" cy="1825197"/>
              </a:xfrm>
            </p:grpSpPr>
            <p:grpSp>
              <p:nvGrpSpPr>
                <p:cNvPr id="45113" name="Group 6">
                  <a:extLst>
                    <a:ext uri="{FF2B5EF4-FFF2-40B4-BE49-F238E27FC236}">
                      <a16:creationId xmlns:a16="http://schemas.microsoft.com/office/drawing/2014/main" id="{38EBF6C7-F9D0-3E4E-94E5-ECA4773C8FE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6591" y="5172502"/>
                  <a:ext cx="790669" cy="1250275"/>
                  <a:chOff x="8020871" y="5172502"/>
                  <a:chExt cx="790669" cy="1250275"/>
                </a:xfrm>
              </p:grpSpPr>
              <p:grpSp>
                <p:nvGrpSpPr>
                  <p:cNvPr id="45201" name="Group 166">
                    <a:extLst>
                      <a:ext uri="{FF2B5EF4-FFF2-40B4-BE49-F238E27FC236}">
                        <a16:creationId xmlns:a16="http://schemas.microsoft.com/office/drawing/2014/main" id="{D21FBF63-0727-1B43-88B8-77A5C25B61F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38159" y="5449395"/>
                    <a:ext cx="1156094" cy="790669"/>
                    <a:chOff x="2409126" y="1362180"/>
                    <a:chExt cx="2014962" cy="1378060"/>
                  </a:xfrm>
                </p:grpSpPr>
                <p:sp>
                  <p:nvSpPr>
                    <p:cNvPr id="168" name="Trapezoid 167">
                      <a:extLst>
                        <a:ext uri="{FF2B5EF4-FFF2-40B4-BE49-F238E27FC236}">
                          <a16:creationId xmlns:a16="http://schemas.microsoft.com/office/drawing/2014/main" id="{6A7D1B1E-4150-1E4E-8A00-B1368C8DC4A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3522" y="1705291"/>
                      <a:ext cx="1098532" cy="467651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7C2F25BD-E744-7845-92DF-967D476484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01622" y="1407821"/>
                      <a:ext cx="0" cy="100448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206" name="TextBox 472">
                      <a:extLst>
                        <a:ext uri="{FF2B5EF4-FFF2-40B4-BE49-F238E27FC236}">
                          <a16:creationId xmlns:a16="http://schemas.microsoft.com/office/drawing/2014/main" id="{3658B995-4D45-404F-963F-063DB5773DF8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207" name="TextBox 171">
                      <a:extLst>
                        <a:ext uri="{FF2B5EF4-FFF2-40B4-BE49-F238E27FC236}">
                          <a16:creationId xmlns:a16="http://schemas.microsoft.com/office/drawing/2014/main" id="{5846BE9D-E211-7245-8076-D0494AA3047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516027" y="1832179"/>
                      <a:ext cx="1347406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Shift_Out</a:t>
                      </a:r>
                      <a:endParaRPr lang="en-US" altLang="en-US" baseline="-25000"/>
                    </a:p>
                  </p:txBody>
                </p:sp>
              </p:grpSp>
              <p:cxnSp>
                <p:nvCxnSpPr>
                  <p:cNvPr id="3" name="Straight Connector 2">
                    <a:extLst>
                      <a:ext uri="{FF2B5EF4-FFF2-40B4-BE49-F238E27FC236}">
                        <a16:creationId xmlns:a16="http://schemas.microsoft.com/office/drawing/2014/main" id="{27DE8784-F21D-B542-A2E7-E52909C8499B}"/>
                      </a:ext>
                    </a:extLst>
                  </p:cNvPr>
                  <p:cNvCxnSpPr>
                    <a:cxnSpLocks/>
                    <a:endCxn id="168" idx="0"/>
                  </p:cNvCxnSpPr>
                  <p:nvPr/>
                </p:nvCxnSpPr>
                <p:spPr>
                  <a:xfrm>
                    <a:off x="8349540" y="5281239"/>
                    <a:ext cx="147650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9" name="Trapezoid 109">
                    <a:extLst>
                      <a:ext uri="{FF2B5EF4-FFF2-40B4-BE49-F238E27FC236}">
                        <a16:creationId xmlns:a16="http://schemas.microsoft.com/office/drawing/2014/main" id="{0C06B4E6-7576-314C-AE9C-BDA07E49443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7996289" y="5185188"/>
                    <a:ext cx="298483" cy="242906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cxnSp>
              <p:nvCxnSpPr>
                <p:cNvPr id="176" name="Straight Connector 175">
                  <a:extLst>
                    <a:ext uri="{FF2B5EF4-FFF2-40B4-BE49-F238E27FC236}">
                      <a16:creationId xmlns:a16="http://schemas.microsoft.com/office/drawing/2014/main" id="{5D6BAC07-7C21-3644-852D-5A113F7CC1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6611" y="5185978"/>
                  <a:ext cx="780794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5115" name="Group 146">
                  <a:extLst>
                    <a:ext uri="{FF2B5EF4-FFF2-40B4-BE49-F238E27FC236}">
                      <a16:creationId xmlns:a16="http://schemas.microsoft.com/office/drawing/2014/main" id="{48311593-74AE-DF4B-94CC-5C626499F3B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78782" y="4598022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92" name="Group 147">
                    <a:extLst>
                      <a:ext uri="{FF2B5EF4-FFF2-40B4-BE49-F238E27FC236}">
                        <a16:creationId xmlns:a16="http://schemas.microsoft.com/office/drawing/2014/main" id="{1CEDFF36-01F1-C34C-BDBC-C8861201A02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153" name="Trapezoid 152">
                      <a:extLst>
                        <a:ext uri="{FF2B5EF4-FFF2-40B4-BE49-F238E27FC236}">
                          <a16:creationId xmlns:a16="http://schemas.microsoft.com/office/drawing/2014/main" id="{BE0E1472-8D2F-A845-B191-075B8A088D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5011" y="1676054"/>
                      <a:ext cx="109576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54" name="Straight Connector 153">
                      <a:extLst>
                        <a:ext uri="{FF2B5EF4-FFF2-40B4-BE49-F238E27FC236}">
                          <a16:creationId xmlns:a16="http://schemas.microsoft.com/office/drawing/2014/main" id="{891B143F-7FA5-5A4C-8244-F912B7161E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9275" y="1422858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98" name="TextBox 472">
                      <a:extLst>
                        <a:ext uri="{FF2B5EF4-FFF2-40B4-BE49-F238E27FC236}">
                          <a16:creationId xmlns:a16="http://schemas.microsoft.com/office/drawing/2014/main" id="{784529CB-7367-BD4E-9CFC-9626FC59E533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99" name="TextBox 155">
                      <a:extLst>
                        <a:ext uri="{FF2B5EF4-FFF2-40B4-BE49-F238E27FC236}">
                          <a16:creationId xmlns:a16="http://schemas.microsoft.com/office/drawing/2014/main" id="{8D6605D0-2222-FF41-B877-3507E9BE8E8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0</a:t>
                      </a:r>
                    </a:p>
                  </p:txBody>
                </p: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F79F6BCC-1D37-7C4F-A0C6-3637216C0C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5243" y="2163069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9" name="Straight Connector 148">
                    <a:extLst>
                      <a:ext uri="{FF2B5EF4-FFF2-40B4-BE49-F238E27FC236}">
                        <a16:creationId xmlns:a16="http://schemas.microsoft.com/office/drawing/2014/main" id="{7DB6AB4B-4139-8341-8A13-C6A81F03F475}"/>
                      </a:ext>
                    </a:extLst>
                  </p:cNvPr>
                  <p:cNvCxnSpPr>
                    <a:cxnSpLocks/>
                    <a:endCxn id="153" idx="0"/>
                  </p:cNvCxnSpPr>
                  <p:nvPr/>
                </p:nvCxnSpPr>
                <p:spPr>
                  <a:xfrm>
                    <a:off x="8350437" y="5267804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1" name="Oval 150">
                    <a:extLst>
                      <a:ext uri="{FF2B5EF4-FFF2-40B4-BE49-F238E27FC236}">
                        <a16:creationId xmlns:a16="http://schemas.microsoft.com/office/drawing/2014/main" id="{E7E01BDF-6FFE-734B-95F6-AB3F40A75E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355" y="5707590"/>
                    <a:ext cx="46042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2" name="Trapezoid 109">
                    <a:extLst>
                      <a:ext uri="{FF2B5EF4-FFF2-40B4-BE49-F238E27FC236}">
                        <a16:creationId xmlns:a16="http://schemas.microsoft.com/office/drawing/2014/main" id="{5E3CD5FB-71E3-2C4D-8368-FFBBD5FBD731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516" y="5509926"/>
                    <a:ext cx="279431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16" name="Group 179">
                  <a:extLst>
                    <a:ext uri="{FF2B5EF4-FFF2-40B4-BE49-F238E27FC236}">
                      <a16:creationId xmlns:a16="http://schemas.microsoft.com/office/drawing/2014/main" id="{9BA0528A-54F7-944A-9BE0-62F9A8D214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4325" y="4598269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82" name="Group 180">
                    <a:extLst>
                      <a:ext uri="{FF2B5EF4-FFF2-40B4-BE49-F238E27FC236}">
                        <a16:creationId xmlns:a16="http://schemas.microsoft.com/office/drawing/2014/main" id="{C2B6A0FE-3511-D745-B3E2-2FB9459B301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186" name="Trapezoid 185">
                      <a:extLst>
                        <a:ext uri="{FF2B5EF4-FFF2-40B4-BE49-F238E27FC236}">
                          <a16:creationId xmlns:a16="http://schemas.microsoft.com/office/drawing/2014/main" id="{837C6F6E-6E40-2541-8F0D-C264923C7D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27033" y="1702659"/>
                      <a:ext cx="1070861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A18587B-742B-DA47-9895-C10342BEFC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8844" y="1423176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88" name="TextBox 472">
                      <a:extLst>
                        <a:ext uri="{FF2B5EF4-FFF2-40B4-BE49-F238E27FC236}">
                          <a16:creationId xmlns:a16="http://schemas.microsoft.com/office/drawing/2014/main" id="{3DC30852-6E15-594E-B84B-B53F7D0FBCB4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89" name="TextBox 188">
                      <a:extLst>
                        <a:ext uri="{FF2B5EF4-FFF2-40B4-BE49-F238E27FC236}">
                          <a16:creationId xmlns:a16="http://schemas.microsoft.com/office/drawing/2014/main" id="{C40A1BBD-4710-464D-B152-EF05C5CEFDA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1</a:t>
                      </a:r>
                    </a:p>
                  </p:txBody>
                </p: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F16F714C-472A-684D-864D-F720F005EF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579" y="1692981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BF7D59DD-E36E-2749-919D-43EEB2C53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812" y="2163385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2" name="Straight Connector 181">
                    <a:extLst>
                      <a:ext uri="{FF2B5EF4-FFF2-40B4-BE49-F238E27FC236}">
                        <a16:creationId xmlns:a16="http://schemas.microsoft.com/office/drawing/2014/main" id="{435ECF4F-2092-B445-A141-00D4515FE053}"/>
                      </a:ext>
                    </a:extLst>
                  </p:cNvPr>
                  <p:cNvCxnSpPr>
                    <a:cxnSpLocks/>
                    <a:endCxn id="186" idx="0"/>
                  </p:cNvCxnSpPr>
                  <p:nvPr/>
                </p:nvCxnSpPr>
                <p:spPr>
                  <a:xfrm>
                    <a:off x="8350255" y="5267557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4" name="Oval 183">
                    <a:extLst>
                      <a:ext uri="{FF2B5EF4-FFF2-40B4-BE49-F238E27FC236}">
                        <a16:creationId xmlns:a16="http://schemas.microsoft.com/office/drawing/2014/main" id="{CF0ED4D7-D11A-AB44-9634-094B63308F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174" y="5707343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5" name="Trapezoid 109">
                    <a:extLst>
                      <a:ext uri="{FF2B5EF4-FFF2-40B4-BE49-F238E27FC236}">
                        <a16:creationId xmlns:a16="http://schemas.microsoft.com/office/drawing/2014/main" id="{A2936A4B-34C4-CD4B-8664-CA46CA6612BD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335" y="5509679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17" name="Group 216">
                  <a:extLst>
                    <a:ext uri="{FF2B5EF4-FFF2-40B4-BE49-F238E27FC236}">
                      <a16:creationId xmlns:a16="http://schemas.microsoft.com/office/drawing/2014/main" id="{07F9253A-DCDE-C24C-A32C-110F1A6E37A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99457" y="4598307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72" name="Group 229">
                    <a:extLst>
                      <a:ext uri="{FF2B5EF4-FFF2-40B4-BE49-F238E27FC236}">
                        <a16:creationId xmlns:a16="http://schemas.microsoft.com/office/drawing/2014/main" id="{44823C23-D104-3842-9141-D58232353F95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35" name="Trapezoid 234">
                      <a:extLst>
                        <a:ext uri="{FF2B5EF4-FFF2-40B4-BE49-F238E27FC236}">
                          <a16:creationId xmlns:a16="http://schemas.microsoft.com/office/drawing/2014/main" id="{8E0D9F25-1CE2-F145-B656-CC7E06DB1D5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25583" y="1662960"/>
                      <a:ext cx="1098532" cy="495322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850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36" name="Straight Connector 235">
                      <a:extLst>
                        <a:ext uri="{FF2B5EF4-FFF2-40B4-BE49-F238E27FC236}">
                          <a16:creationId xmlns:a16="http://schemas.microsoft.com/office/drawing/2014/main" id="{5EDFC217-2F9B-E14F-B98C-2C4389E8BE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066" y="1391779"/>
                      <a:ext cx="0" cy="979577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78" name="TextBox 472">
                      <a:extLst>
                        <a:ext uri="{FF2B5EF4-FFF2-40B4-BE49-F238E27FC236}">
                          <a16:creationId xmlns:a16="http://schemas.microsoft.com/office/drawing/2014/main" id="{7A85AD44-E4DE-C54F-A168-82C95051FBC9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79" name="TextBox 237">
                      <a:extLst>
                        <a:ext uri="{FF2B5EF4-FFF2-40B4-BE49-F238E27FC236}">
                          <a16:creationId xmlns:a16="http://schemas.microsoft.com/office/drawing/2014/main" id="{C2E326E2-BDC6-1042-8B74-E305F8CA339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2</a:t>
                      </a:r>
                    </a:p>
                  </p:txBody>
                </p:sp>
                <p:cxnSp>
                  <p:nvCxnSpPr>
                    <p:cNvPr id="239" name="Straight Connector 238">
                      <a:extLst>
                        <a:ext uri="{FF2B5EF4-FFF2-40B4-BE49-F238E27FC236}">
                          <a16:creationId xmlns:a16="http://schemas.microsoft.com/office/drawing/2014/main" id="{37DD7574-0EBE-CC49-AA49-34622E3DC2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513" y="1662968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0" name="Straight Connector 239">
                      <a:extLst>
                        <a:ext uri="{FF2B5EF4-FFF2-40B4-BE49-F238E27FC236}">
                          <a16:creationId xmlns:a16="http://schemas.microsoft.com/office/drawing/2014/main" id="{0DE2D7EB-1BA1-2745-8F1D-DB97509ACF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746" y="2136139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31" name="Straight Connector 230">
                    <a:extLst>
                      <a:ext uri="{FF2B5EF4-FFF2-40B4-BE49-F238E27FC236}">
                        <a16:creationId xmlns:a16="http://schemas.microsoft.com/office/drawing/2014/main" id="{96C6414F-2477-4D4E-9703-E4BC528BC144}"/>
                      </a:ext>
                    </a:extLst>
                  </p:cNvPr>
                  <p:cNvCxnSpPr>
                    <a:cxnSpLocks/>
                    <a:endCxn id="235" idx="0"/>
                  </p:cNvCxnSpPr>
                  <p:nvPr/>
                </p:nvCxnSpPr>
                <p:spPr>
                  <a:xfrm>
                    <a:off x="8350012" y="5267519"/>
                    <a:ext cx="146062" cy="293720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3" name="Oval 232">
                    <a:extLst>
                      <a:ext uri="{FF2B5EF4-FFF2-40B4-BE49-F238E27FC236}">
                        <a16:creationId xmlns:a16="http://schemas.microsoft.com/office/drawing/2014/main" id="{CF04525B-BDE7-AE4A-9F98-111FBF6848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930" y="5723181"/>
                    <a:ext cx="46042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4" name="Trapezoid 109">
                    <a:extLst>
                      <a:ext uri="{FF2B5EF4-FFF2-40B4-BE49-F238E27FC236}">
                        <a16:creationId xmlns:a16="http://schemas.microsoft.com/office/drawing/2014/main" id="{761F98BA-F721-374F-942A-AFC81F437317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9946" y="5518374"/>
                    <a:ext cx="293720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18" name="Group 217">
                  <a:extLst>
                    <a:ext uri="{FF2B5EF4-FFF2-40B4-BE49-F238E27FC236}">
                      <a16:creationId xmlns:a16="http://schemas.microsoft.com/office/drawing/2014/main" id="{B01F23C0-9F50-A142-9DF4-5AE6FAB9575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5000" y="4598554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62" name="Group 218">
                    <a:extLst>
                      <a:ext uri="{FF2B5EF4-FFF2-40B4-BE49-F238E27FC236}">
                        <a16:creationId xmlns:a16="http://schemas.microsoft.com/office/drawing/2014/main" id="{F4550C20-AE72-1C42-8E84-54E640EA6141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24" name="Trapezoid 223">
                      <a:extLst>
                        <a:ext uri="{FF2B5EF4-FFF2-40B4-BE49-F238E27FC236}">
                          <a16:creationId xmlns:a16="http://schemas.microsoft.com/office/drawing/2014/main" id="{939204D6-CA1D-7346-A980-D45A241F0B7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372" y="1675729"/>
                      <a:ext cx="1098533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25" name="Straight Connector 224">
                      <a:extLst>
                        <a:ext uri="{FF2B5EF4-FFF2-40B4-BE49-F238E27FC236}">
                          <a16:creationId xmlns:a16="http://schemas.microsoft.com/office/drawing/2014/main" id="{1649A0C2-D933-9745-A962-45E8B2CD1B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019" y="1393478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68" name="TextBox 472">
                      <a:extLst>
                        <a:ext uri="{FF2B5EF4-FFF2-40B4-BE49-F238E27FC236}">
                          <a16:creationId xmlns:a16="http://schemas.microsoft.com/office/drawing/2014/main" id="{44C7B252-1A09-8D43-9688-EC5428F16416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69" name="TextBox 226">
                      <a:extLst>
                        <a:ext uri="{FF2B5EF4-FFF2-40B4-BE49-F238E27FC236}">
                          <a16:creationId xmlns:a16="http://schemas.microsoft.com/office/drawing/2014/main" id="{A0FBF19E-12E8-4042-ABEE-B67F0E44F67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3</a:t>
                      </a:r>
                    </a:p>
                  </p:txBody>
                </p:sp>
                <p:cxnSp>
                  <p:nvCxnSpPr>
                    <p:cNvPr id="228" name="Straight Connector 227">
                      <a:extLst>
                        <a:ext uri="{FF2B5EF4-FFF2-40B4-BE49-F238E27FC236}">
                          <a16:creationId xmlns:a16="http://schemas.microsoft.com/office/drawing/2014/main" id="{F6B4BD41-6729-3E47-A146-FB1F357107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754" y="1663285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9" name="Straight Connector 228">
                      <a:extLst>
                        <a:ext uri="{FF2B5EF4-FFF2-40B4-BE49-F238E27FC236}">
                          <a16:creationId xmlns:a16="http://schemas.microsoft.com/office/drawing/2014/main" id="{65D74395-CAEA-6445-B2D9-BF6E33C720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1987" y="2136455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0" name="Straight Connector 219">
                    <a:extLst>
                      <a:ext uri="{FF2B5EF4-FFF2-40B4-BE49-F238E27FC236}">
                        <a16:creationId xmlns:a16="http://schemas.microsoft.com/office/drawing/2014/main" id="{43AFD1BF-D342-A442-8827-8E9AE00CFF8F}"/>
                      </a:ext>
                    </a:extLst>
                  </p:cNvPr>
                  <p:cNvCxnSpPr>
                    <a:cxnSpLocks/>
                    <a:endCxn id="224" idx="0"/>
                  </p:cNvCxnSpPr>
                  <p:nvPr/>
                </p:nvCxnSpPr>
                <p:spPr>
                  <a:xfrm>
                    <a:off x="8349830" y="5283149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22" name="Oval 221">
                    <a:extLst>
                      <a:ext uri="{FF2B5EF4-FFF2-40B4-BE49-F238E27FC236}">
                        <a16:creationId xmlns:a16="http://schemas.microsoft.com/office/drawing/2014/main" id="{CC08D692-F192-7D43-9270-B4D2925012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749" y="5722934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3" name="Trapezoid 109">
                    <a:extLst>
                      <a:ext uri="{FF2B5EF4-FFF2-40B4-BE49-F238E27FC236}">
                        <a16:creationId xmlns:a16="http://schemas.microsoft.com/office/drawing/2014/main" id="{B5B631B8-C83F-0F45-BB12-68F4337C65F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910" y="5525271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19" name="Group 267">
                  <a:extLst>
                    <a:ext uri="{FF2B5EF4-FFF2-40B4-BE49-F238E27FC236}">
                      <a16:creationId xmlns:a16="http://schemas.microsoft.com/office/drawing/2014/main" id="{AEB13B35-4997-7C4A-8829-D19FB363A36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05686" y="4598220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52" name="Group 280">
                    <a:extLst>
                      <a:ext uri="{FF2B5EF4-FFF2-40B4-BE49-F238E27FC236}">
                        <a16:creationId xmlns:a16="http://schemas.microsoft.com/office/drawing/2014/main" id="{D6F6101B-EF06-5646-B914-DF761290526A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86" name="Trapezoid 285">
                      <a:extLst>
                        <a:ext uri="{FF2B5EF4-FFF2-40B4-BE49-F238E27FC236}">
                          <a16:creationId xmlns:a16="http://schemas.microsoft.com/office/drawing/2014/main" id="{ECCFCEA8-C5C0-1242-8C72-7F60A9F872A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13282" y="1675880"/>
                      <a:ext cx="1098533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87" name="Straight Connector 286">
                      <a:extLst>
                        <a:ext uri="{FF2B5EF4-FFF2-40B4-BE49-F238E27FC236}">
                          <a16:creationId xmlns:a16="http://schemas.microsoft.com/office/drawing/2014/main" id="{19A5FCB3-885C-BC4F-97C5-59D3E226A1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388929" y="1393629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58" name="TextBox 472">
                      <a:extLst>
                        <a:ext uri="{FF2B5EF4-FFF2-40B4-BE49-F238E27FC236}">
                          <a16:creationId xmlns:a16="http://schemas.microsoft.com/office/drawing/2014/main" id="{718F2D4B-3E27-2F43-8C05-F4EF11A02E1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59" name="TextBox 288">
                      <a:extLst>
                        <a:ext uri="{FF2B5EF4-FFF2-40B4-BE49-F238E27FC236}">
                          <a16:creationId xmlns:a16="http://schemas.microsoft.com/office/drawing/2014/main" id="{AD302BDF-57E9-E845-BA02-BA6602E70F2C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4</a:t>
                      </a:r>
                    </a:p>
                  </p:txBody>
                </p:sp>
                <p:cxnSp>
                  <p:nvCxnSpPr>
                    <p:cNvPr id="290" name="Straight Connector 289">
                      <a:extLst>
                        <a:ext uri="{FF2B5EF4-FFF2-40B4-BE49-F238E27FC236}">
                          <a16:creationId xmlns:a16="http://schemas.microsoft.com/office/drawing/2014/main" id="{7EB768F5-4435-DE46-97F8-E8960D5168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7665" y="1663437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" name="Straight Connector 300">
                      <a:extLst>
                        <a:ext uri="{FF2B5EF4-FFF2-40B4-BE49-F238E27FC236}">
                          <a16:creationId xmlns:a16="http://schemas.microsoft.com/office/drawing/2014/main" id="{AD64B8EA-7450-5B47-B658-51B4C444FB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194898" y="2136606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82" name="Straight Connector 281">
                    <a:extLst>
                      <a:ext uri="{FF2B5EF4-FFF2-40B4-BE49-F238E27FC236}">
                        <a16:creationId xmlns:a16="http://schemas.microsoft.com/office/drawing/2014/main" id="{5C7D52AE-40F9-5843-B7B9-BF0B0D1CA227}"/>
                      </a:ext>
                    </a:extLst>
                  </p:cNvPr>
                  <p:cNvCxnSpPr>
                    <a:cxnSpLocks/>
                    <a:endCxn id="286" idx="0"/>
                  </p:cNvCxnSpPr>
                  <p:nvPr/>
                </p:nvCxnSpPr>
                <p:spPr>
                  <a:xfrm>
                    <a:off x="8349743" y="5267606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4" name="Oval 283">
                    <a:extLst>
                      <a:ext uri="{FF2B5EF4-FFF2-40B4-BE49-F238E27FC236}">
                        <a16:creationId xmlns:a16="http://schemas.microsoft.com/office/drawing/2014/main" id="{466091B1-AB41-4C4A-91FF-D8AB676EFA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9373" y="5707392"/>
                    <a:ext cx="60330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5" name="Trapezoid 109">
                    <a:extLst>
                      <a:ext uri="{FF2B5EF4-FFF2-40B4-BE49-F238E27FC236}">
                        <a16:creationId xmlns:a16="http://schemas.microsoft.com/office/drawing/2014/main" id="{87966F9C-6FED-5E46-A30A-AA07A886D40C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823" y="5509728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20" name="Group 268">
                  <a:extLst>
                    <a:ext uri="{FF2B5EF4-FFF2-40B4-BE49-F238E27FC236}">
                      <a16:creationId xmlns:a16="http://schemas.microsoft.com/office/drawing/2014/main" id="{5EB177A1-6135-6743-A1D4-420F256E39A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1229" y="4598467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42" name="Group 269">
                    <a:extLst>
                      <a:ext uri="{FF2B5EF4-FFF2-40B4-BE49-F238E27FC236}">
                        <a16:creationId xmlns:a16="http://schemas.microsoft.com/office/drawing/2014/main" id="{3DDA3EA1-0AB2-7D4D-89D4-851ED6B856C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75" name="Trapezoid 274">
                      <a:extLst>
                        <a:ext uri="{FF2B5EF4-FFF2-40B4-BE49-F238E27FC236}">
                          <a16:creationId xmlns:a16="http://schemas.microsoft.com/office/drawing/2014/main" id="{51E8DC5A-26A3-0547-A591-14F6FD21C9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524" y="1676195"/>
                      <a:ext cx="1098532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76" name="Straight Connector 275">
                      <a:extLst>
                        <a:ext uri="{FF2B5EF4-FFF2-40B4-BE49-F238E27FC236}">
                          <a16:creationId xmlns:a16="http://schemas.microsoft.com/office/drawing/2014/main" id="{DB8F28F9-50EA-FB45-9564-DA61F94C84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171" y="1393945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48" name="TextBox 472">
                      <a:extLst>
                        <a:ext uri="{FF2B5EF4-FFF2-40B4-BE49-F238E27FC236}">
                          <a16:creationId xmlns:a16="http://schemas.microsoft.com/office/drawing/2014/main" id="{0DA4B0C8-7388-4C46-9541-E3D97A78164A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49" name="TextBox 277">
                      <a:extLst>
                        <a:ext uri="{FF2B5EF4-FFF2-40B4-BE49-F238E27FC236}">
                          <a16:creationId xmlns:a16="http://schemas.microsoft.com/office/drawing/2014/main" id="{339243C9-34D5-544A-BDBC-9DA297C365D5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5</a:t>
                      </a:r>
                    </a:p>
                  </p:txBody>
                </p:sp>
                <p:cxnSp>
                  <p:nvCxnSpPr>
                    <p:cNvPr id="279" name="Straight Connector 278">
                      <a:extLst>
                        <a:ext uri="{FF2B5EF4-FFF2-40B4-BE49-F238E27FC236}">
                          <a16:creationId xmlns:a16="http://schemas.microsoft.com/office/drawing/2014/main" id="{EC2F205A-3811-754D-A29E-96699817E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906" y="1663750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0" name="Straight Connector 279">
                      <a:extLst>
                        <a:ext uri="{FF2B5EF4-FFF2-40B4-BE49-F238E27FC236}">
                          <a16:creationId xmlns:a16="http://schemas.microsoft.com/office/drawing/2014/main" id="{D5A6C586-8B13-4746-9E50-F7FC91DE6D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139" y="2136922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71" name="Straight Connector 270">
                    <a:extLst>
                      <a:ext uri="{FF2B5EF4-FFF2-40B4-BE49-F238E27FC236}">
                        <a16:creationId xmlns:a16="http://schemas.microsoft.com/office/drawing/2014/main" id="{0E59A755-2824-C74A-BA99-BD35CEBCEAA3}"/>
                      </a:ext>
                    </a:extLst>
                  </p:cNvPr>
                  <p:cNvCxnSpPr>
                    <a:cxnSpLocks/>
                    <a:endCxn id="275" idx="0"/>
                  </p:cNvCxnSpPr>
                  <p:nvPr/>
                </p:nvCxnSpPr>
                <p:spPr>
                  <a:xfrm>
                    <a:off x="8349563" y="5283236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" name="Oval 272">
                    <a:extLst>
                      <a:ext uri="{FF2B5EF4-FFF2-40B4-BE49-F238E27FC236}">
                        <a16:creationId xmlns:a16="http://schemas.microsoft.com/office/drawing/2014/main" id="{222B817C-C4F6-B54A-82CC-96440AEF715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9193" y="5723021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4" name="Trapezoid 109">
                    <a:extLst>
                      <a:ext uri="{FF2B5EF4-FFF2-40B4-BE49-F238E27FC236}">
                        <a16:creationId xmlns:a16="http://schemas.microsoft.com/office/drawing/2014/main" id="{A67E5A5B-A497-9B4A-B1DB-E1445D36AD2B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9498" y="5518213"/>
                    <a:ext cx="279431" cy="155587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21" name="Group 243">
                  <a:extLst>
                    <a:ext uri="{FF2B5EF4-FFF2-40B4-BE49-F238E27FC236}">
                      <a16:creationId xmlns:a16="http://schemas.microsoft.com/office/drawing/2014/main" id="{F1E3E876-DDF4-394B-A1FE-C6873CE00E1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6361" y="4598505"/>
                  <a:ext cx="707065" cy="1263453"/>
                  <a:chOff x="8104473" y="5159326"/>
                  <a:chExt cx="707065" cy="1263453"/>
                </a:xfrm>
              </p:grpSpPr>
              <p:grpSp>
                <p:nvGrpSpPr>
                  <p:cNvPr id="45132" name="Group 256">
                    <a:extLst>
                      <a:ext uri="{FF2B5EF4-FFF2-40B4-BE49-F238E27FC236}">
                        <a16:creationId xmlns:a16="http://schemas.microsoft.com/office/drawing/2014/main" id="{AB4A3E1D-88FD-9B41-9C47-E5AB3E9FA13B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5027" y="5476268"/>
                    <a:ext cx="1263453" cy="629569"/>
                    <a:chOff x="2222015" y="1362180"/>
                    <a:chExt cx="2202077" cy="1097280"/>
                  </a:xfrm>
                </p:grpSpPr>
                <p:sp>
                  <p:nvSpPr>
                    <p:cNvPr id="262" name="Trapezoid 261">
                      <a:extLst>
                        <a:ext uri="{FF2B5EF4-FFF2-40B4-BE49-F238E27FC236}">
                          <a16:creationId xmlns:a16="http://schemas.microsoft.com/office/drawing/2014/main" id="{C067B710-DD69-C84D-883B-15A81527A4E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28006" y="1675238"/>
                      <a:ext cx="1123436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63" name="Straight Connector 262">
                      <a:extLst>
                        <a:ext uri="{FF2B5EF4-FFF2-40B4-BE49-F238E27FC236}">
                          <a16:creationId xmlns:a16="http://schemas.microsoft.com/office/drawing/2014/main" id="{4F3377F1-F619-104C-9539-073C88A522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104" y="1394370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38" name="TextBox 472">
                      <a:extLst>
                        <a:ext uri="{FF2B5EF4-FFF2-40B4-BE49-F238E27FC236}">
                          <a16:creationId xmlns:a16="http://schemas.microsoft.com/office/drawing/2014/main" id="{DABBDC97-0555-6F46-A645-7184A8BA5533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39" name="TextBox 264">
                      <a:extLst>
                        <a:ext uri="{FF2B5EF4-FFF2-40B4-BE49-F238E27FC236}">
                          <a16:creationId xmlns:a16="http://schemas.microsoft.com/office/drawing/2014/main" id="{850D368C-BBA8-4D4E-A04A-A65F1D61FCF4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6</a:t>
                      </a:r>
                    </a:p>
                  </p:txBody>
                </p:sp>
                <p:cxnSp>
                  <p:nvCxnSpPr>
                    <p:cNvPr id="266" name="Straight Connector 265">
                      <a:extLst>
                        <a:ext uri="{FF2B5EF4-FFF2-40B4-BE49-F238E27FC236}">
                          <a16:creationId xmlns:a16="http://schemas.microsoft.com/office/drawing/2014/main" id="{E702F5DB-2038-024B-8384-A6CBF7E8A1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840" y="1664177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Straight Connector 266">
                      <a:extLst>
                        <a:ext uri="{FF2B5EF4-FFF2-40B4-BE49-F238E27FC236}">
                          <a16:creationId xmlns:a16="http://schemas.microsoft.com/office/drawing/2014/main" id="{DF17666E-7565-3F4C-B7FD-573C462C5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073" y="2137347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8E8FCA0E-2E8D-094A-9161-DA4D4A37D9EB}"/>
                      </a:ext>
                    </a:extLst>
                  </p:cNvPr>
                  <p:cNvCxnSpPr>
                    <a:cxnSpLocks/>
                    <a:endCxn id="262" idx="0"/>
                  </p:cNvCxnSpPr>
                  <p:nvPr/>
                </p:nvCxnSpPr>
                <p:spPr>
                  <a:xfrm>
                    <a:off x="8335030" y="5283198"/>
                    <a:ext cx="160350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0" name="Oval 259">
                    <a:extLst>
                      <a:ext uri="{FF2B5EF4-FFF2-40B4-BE49-F238E27FC236}">
                        <a16:creationId xmlns:a16="http://schemas.microsoft.com/office/drawing/2014/main" id="{336CD24B-8AE4-3841-A385-D0127B5B6C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088948" y="5722983"/>
                    <a:ext cx="46042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1" name="Trapezoid 109">
                    <a:extLst>
                      <a:ext uri="{FF2B5EF4-FFF2-40B4-BE49-F238E27FC236}">
                        <a16:creationId xmlns:a16="http://schemas.microsoft.com/office/drawing/2014/main" id="{A9A98487-C1F3-704A-8C12-6D50BD3D20E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42109" y="5525320"/>
                    <a:ext cx="279431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5122" name="Group 244">
                  <a:extLst>
                    <a:ext uri="{FF2B5EF4-FFF2-40B4-BE49-F238E27FC236}">
                      <a16:creationId xmlns:a16="http://schemas.microsoft.com/office/drawing/2014/main" id="{BF4EC5F6-0BDB-A343-B89C-8593F22534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1904" y="4597580"/>
                  <a:ext cx="707065" cy="1261451"/>
                  <a:chOff x="8104473" y="5161329"/>
                  <a:chExt cx="707065" cy="1261451"/>
                </a:xfrm>
              </p:grpSpPr>
              <p:grpSp>
                <p:nvGrpSpPr>
                  <p:cNvPr id="45123" name="Group 245">
                    <a:extLst>
                      <a:ext uri="{FF2B5EF4-FFF2-40B4-BE49-F238E27FC236}">
                        <a16:creationId xmlns:a16="http://schemas.microsoft.com/office/drawing/2014/main" id="{1E2658E7-475E-574D-895C-DB58842B2F7E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7866028" y="5477270"/>
                    <a:ext cx="1261451" cy="629569"/>
                    <a:chOff x="2225505" y="1362180"/>
                    <a:chExt cx="2198587" cy="1097280"/>
                  </a:xfrm>
                </p:grpSpPr>
                <p:sp>
                  <p:nvSpPr>
                    <p:cNvPr id="251" name="Trapezoid 250">
                      <a:extLst>
                        <a:ext uri="{FF2B5EF4-FFF2-40B4-BE49-F238E27FC236}">
                          <a16:creationId xmlns:a16="http://schemas.microsoft.com/office/drawing/2014/main" id="{F4E94365-D5E2-F448-926E-951AF182CCE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025" y="1676937"/>
                      <a:ext cx="1095765" cy="467650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52" name="Straight Connector 251">
                      <a:extLst>
                        <a:ext uri="{FF2B5EF4-FFF2-40B4-BE49-F238E27FC236}">
                          <a16:creationId xmlns:a16="http://schemas.microsoft.com/office/drawing/2014/main" id="{AC071E19-9908-7342-8FCA-1ADA63C2CA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672" y="1422356"/>
                      <a:ext cx="0" cy="97681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5129" name="TextBox 472">
                      <a:extLst>
                        <a:ext uri="{FF2B5EF4-FFF2-40B4-BE49-F238E27FC236}">
                          <a16:creationId xmlns:a16="http://schemas.microsoft.com/office/drawing/2014/main" id="{08CD8AAC-5388-9A48-9B80-FBCBA7C0962D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sp>
                  <p:nvSpPr>
                    <p:cNvPr id="45130" name="TextBox 253">
                      <a:extLst>
                        <a:ext uri="{FF2B5EF4-FFF2-40B4-BE49-F238E27FC236}">
                          <a16:creationId xmlns:a16="http://schemas.microsoft.com/office/drawing/2014/main" id="{A35F4D06-7C03-EB4C-8D3F-6EF995BD833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 rot="-5400000">
                      <a:off x="3884715" y="1653017"/>
                      <a:ext cx="610038" cy="468716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/>
                        <a:t>O</a:t>
                      </a:r>
                      <a:r>
                        <a:rPr lang="en-US" altLang="en-US" baseline="-25000"/>
                        <a:t>7</a:t>
                      </a:r>
                    </a:p>
                  </p:txBody>
                </p:sp>
                <p:cxnSp>
                  <p:nvCxnSpPr>
                    <p:cNvPr id="255" name="Straight Connector 254">
                      <a:extLst>
                        <a:ext uri="{FF2B5EF4-FFF2-40B4-BE49-F238E27FC236}">
                          <a16:creationId xmlns:a16="http://schemas.microsoft.com/office/drawing/2014/main" id="{2132E7A6-E592-674F-B106-B6395311DF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408" y="1692162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47" name="Straight Connector 246">
                    <a:extLst>
                      <a:ext uri="{FF2B5EF4-FFF2-40B4-BE49-F238E27FC236}">
                        <a16:creationId xmlns:a16="http://schemas.microsoft.com/office/drawing/2014/main" id="{A2FC7B07-C9F3-F343-B88F-1DAF765F1618}"/>
                      </a:ext>
                    </a:extLst>
                  </p:cNvPr>
                  <p:cNvCxnSpPr>
                    <a:cxnSpLocks/>
                    <a:endCxn id="251" idx="0"/>
                  </p:cNvCxnSpPr>
                  <p:nvPr/>
                </p:nvCxnSpPr>
                <p:spPr>
                  <a:xfrm>
                    <a:off x="8350726" y="5281362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9" name="Oval 248">
                    <a:extLst>
                      <a:ext uri="{FF2B5EF4-FFF2-40B4-BE49-F238E27FC236}">
                        <a16:creationId xmlns:a16="http://schemas.microsoft.com/office/drawing/2014/main" id="{DC4DD2A1-012F-3C4D-AF6D-77CCB4F4AF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644" y="5722736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0" name="Trapezoid 109">
                    <a:extLst>
                      <a:ext uri="{FF2B5EF4-FFF2-40B4-BE49-F238E27FC236}">
                        <a16:creationId xmlns:a16="http://schemas.microsoft.com/office/drawing/2014/main" id="{E3870824-72DC-4B46-82EB-3E1F63D7FBAE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805" y="5525073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</p:grpSp>
          <p:grpSp>
            <p:nvGrpSpPr>
              <p:cNvPr id="45065" name="Group 5">
                <a:extLst>
                  <a:ext uri="{FF2B5EF4-FFF2-40B4-BE49-F238E27FC236}">
                    <a16:creationId xmlns:a16="http://schemas.microsoft.com/office/drawing/2014/main" id="{70BFCD43-14BE-0D45-A8DE-6B5A8879FB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58083" y="2227396"/>
                <a:ext cx="6946890" cy="271905"/>
                <a:chOff x="1022185" y="5263870"/>
                <a:chExt cx="6946890" cy="271905"/>
              </a:xfrm>
            </p:grpSpPr>
            <p:sp>
              <p:nvSpPr>
                <p:cNvPr id="45105" name="TextBox 115">
                  <a:extLst>
                    <a:ext uri="{FF2B5EF4-FFF2-40B4-BE49-F238E27FC236}">
                      <a16:creationId xmlns:a16="http://schemas.microsoft.com/office/drawing/2014/main" id="{1C8F6493-293C-A342-BC21-42959D9A88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619063" y="5266315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0</a:t>
                  </a:r>
                </a:p>
              </p:txBody>
            </p:sp>
            <p:sp>
              <p:nvSpPr>
                <p:cNvPr id="45106" name="TextBox 116">
                  <a:extLst>
                    <a:ext uri="{FF2B5EF4-FFF2-40B4-BE49-F238E27FC236}">
                      <a16:creationId xmlns:a16="http://schemas.microsoft.com/office/drawing/2014/main" id="{83A68295-C6B0-6649-9C68-F14A0175EE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74606" y="5266562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1</a:t>
                  </a:r>
                </a:p>
              </p:txBody>
            </p:sp>
            <p:sp>
              <p:nvSpPr>
                <p:cNvPr id="45107" name="TextBox 117">
                  <a:extLst>
                    <a:ext uri="{FF2B5EF4-FFF2-40B4-BE49-F238E27FC236}">
                      <a16:creationId xmlns:a16="http://schemas.microsoft.com/office/drawing/2014/main" id="{07409570-8450-964F-B82E-2EC012B3F83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739738" y="526660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2</a:t>
                  </a:r>
                </a:p>
              </p:txBody>
            </p:sp>
            <p:sp>
              <p:nvSpPr>
                <p:cNvPr id="45108" name="TextBox 118">
                  <a:extLst>
                    <a:ext uri="{FF2B5EF4-FFF2-40B4-BE49-F238E27FC236}">
                      <a16:creationId xmlns:a16="http://schemas.microsoft.com/office/drawing/2014/main" id="{300472AD-5F9A-0C49-B57C-82FAEB910F8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795281" y="5266847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3</a:t>
                  </a:r>
                </a:p>
              </p:txBody>
            </p:sp>
            <p:sp>
              <p:nvSpPr>
                <p:cNvPr id="45109" name="TextBox 119">
                  <a:extLst>
                    <a:ext uri="{FF2B5EF4-FFF2-40B4-BE49-F238E27FC236}">
                      <a16:creationId xmlns:a16="http://schemas.microsoft.com/office/drawing/2014/main" id="{32BCB908-BAFF-1349-9A00-48C721086D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845967" y="5266513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4</a:t>
                  </a:r>
                </a:p>
              </p:txBody>
            </p:sp>
            <p:sp>
              <p:nvSpPr>
                <p:cNvPr id="45110" name="TextBox 120">
                  <a:extLst>
                    <a:ext uri="{FF2B5EF4-FFF2-40B4-BE49-F238E27FC236}">
                      <a16:creationId xmlns:a16="http://schemas.microsoft.com/office/drawing/2014/main" id="{E781AB7C-D094-F44F-8A00-E26A9C24EB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901510" y="526676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5</a:t>
                  </a:r>
                </a:p>
              </p:txBody>
            </p:sp>
            <p:sp>
              <p:nvSpPr>
                <p:cNvPr id="45111" name="TextBox 121">
                  <a:extLst>
                    <a:ext uri="{FF2B5EF4-FFF2-40B4-BE49-F238E27FC236}">
                      <a16:creationId xmlns:a16="http://schemas.microsoft.com/office/drawing/2014/main" id="{063E4B1A-17B9-F445-9713-1886933C5F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966642" y="5266798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6</a:t>
                  </a:r>
                </a:p>
              </p:txBody>
            </p:sp>
            <p:sp>
              <p:nvSpPr>
                <p:cNvPr id="45112" name="TextBox 122">
                  <a:extLst>
                    <a:ext uri="{FF2B5EF4-FFF2-40B4-BE49-F238E27FC236}">
                      <a16:creationId xmlns:a16="http://schemas.microsoft.com/office/drawing/2014/main" id="{0AB74B4D-687F-434F-92CA-B9E6CEC4610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022185" y="5263870"/>
                  <a:ext cx="350012" cy="26892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I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6D638D2-DDC4-CA48-9060-1E7E1B71D3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56796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026BE058-327F-694D-9D37-CB947944B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3022" y="2894220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4D6BB9FE-1316-4C4E-8377-BC27181E09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34958" y="290692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F54DC797-AAD9-424E-A633-9472EFD321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85947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11002BD0-43F2-F548-9DCA-910E35EF47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27409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8AB94780-8935-C746-99FD-90E5CA9FF50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78398" y="2894220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63BCB83B-E8A9-2947-BB0E-14F1D0C842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05572" y="290692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7CE88DD0-FFDD-7345-A3BD-9E0BDDCA77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94878" y="2897395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EBF3DE7E-F799-3D44-BC49-CE1A98BC7BB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028403" y="2894220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5C398BA-4DC8-3740-ACEB-F111ACD18E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973041" y="2894220"/>
                <a:ext cx="741421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5F1B33FC-C86A-FB49-9677-BC908FD2FA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920854" y="2898982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Straight Connector 139">
                <a:extLst>
                  <a:ext uri="{FF2B5EF4-FFF2-40B4-BE49-F238E27FC236}">
                    <a16:creationId xmlns:a16="http://schemas.microsoft.com/office/drawing/2014/main" id="{677F87F2-E7D7-A54B-AC25-E5C56C1513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860729" y="2894220"/>
                <a:ext cx="741422" cy="1239974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3A2B1BC6-CECE-0C4F-A384-827EA0EC72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799017" y="2903746"/>
                <a:ext cx="743009" cy="1239974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9EE8C4F4-599E-3542-AB27-EE46118812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745242" y="2900571"/>
                <a:ext cx="741421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5080" name="Group 1">
                <a:extLst>
                  <a:ext uri="{FF2B5EF4-FFF2-40B4-BE49-F238E27FC236}">
                    <a16:creationId xmlns:a16="http://schemas.microsoft.com/office/drawing/2014/main" id="{A11B764C-D475-2D4F-9C5B-5A99805C41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4356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3A773D76-D859-874B-BF05-A2C2A198CA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423" y="2860878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3FA58971-83CC-CF4E-9C4C-315BE9CED81D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351" y="2590973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1" name="Group 157">
                <a:extLst>
                  <a:ext uri="{FF2B5EF4-FFF2-40B4-BE49-F238E27FC236}">
                    <a16:creationId xmlns:a16="http://schemas.microsoft.com/office/drawing/2014/main" id="{0A4B9B72-80D6-BC4F-9A62-8281A153DA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67685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197B35A0-3A63-7E41-9C10-77D9C2543A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60" y="2860878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31931450-B44B-2C44-9AB5-546CCBC93B15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88" y="2590973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2" name="Group 161">
                <a:extLst>
                  <a:ext uri="{FF2B5EF4-FFF2-40B4-BE49-F238E27FC236}">
                    <a16:creationId xmlns:a16="http://schemas.microsoft.com/office/drawing/2014/main" id="{CD61E2BF-A492-F94B-A946-DF26572120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16481" y="2592967"/>
                <a:ext cx="64008" cy="332398"/>
                <a:chOff x="1974356" y="2591437"/>
                <a:chExt cx="64008" cy="332398"/>
              </a:xfrm>
            </p:grpSpPr>
            <p:sp>
              <p:nvSpPr>
                <p:cNvPr id="170" name="Oval 169">
                  <a:extLst>
                    <a:ext uri="{FF2B5EF4-FFF2-40B4-BE49-F238E27FC236}">
                      <a16:creationId xmlns:a16="http://schemas.microsoft.com/office/drawing/2014/main" id="{3DE0FEED-DCB1-1C43-93AA-F516EEC0F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762" y="2860937"/>
                  <a:ext cx="65092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34CD9B27-F8C6-5C48-A764-24CDC2E7B1C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10277" y="2591032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3" name="Group 192">
                <a:extLst>
                  <a:ext uri="{FF2B5EF4-FFF2-40B4-BE49-F238E27FC236}">
                    <a16:creationId xmlns:a16="http://schemas.microsoft.com/office/drawing/2014/main" id="{9F50D5CD-9190-484A-9096-99CE2064DF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8573" y="2597514"/>
                <a:ext cx="64008" cy="332398"/>
                <a:chOff x="1974356" y="2591437"/>
                <a:chExt cx="64008" cy="332398"/>
              </a:xfrm>
            </p:grpSpPr>
            <p:sp>
              <p:nvSpPr>
                <p:cNvPr id="194" name="Oval 193">
                  <a:extLst>
                    <a:ext uri="{FF2B5EF4-FFF2-40B4-BE49-F238E27FC236}">
                      <a16:creationId xmlns:a16="http://schemas.microsoft.com/office/drawing/2014/main" id="{DB6EAE8D-EDDE-5241-992C-E27E4E9D05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46" y="2859565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>
                  <a:extLst>
                    <a:ext uri="{FF2B5EF4-FFF2-40B4-BE49-F238E27FC236}">
                      <a16:creationId xmlns:a16="http://schemas.microsoft.com/office/drawing/2014/main" id="{B45977A3-7E35-4C48-95F8-676BFDAD9E0A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74" y="2591247"/>
                  <a:ext cx="0" cy="287370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4" name="Group 195">
                <a:extLst>
                  <a:ext uri="{FF2B5EF4-FFF2-40B4-BE49-F238E27FC236}">
                    <a16:creationId xmlns:a16="http://schemas.microsoft.com/office/drawing/2014/main" id="{CB7ECB5B-D4B6-4242-BD67-08833A28253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08476" y="2594359"/>
                <a:ext cx="64008" cy="332398"/>
                <a:chOff x="1974356" y="2591437"/>
                <a:chExt cx="64008" cy="332398"/>
              </a:xfrm>
            </p:grpSpPr>
            <p:sp>
              <p:nvSpPr>
                <p:cNvPr id="197" name="Oval 196">
                  <a:extLst>
                    <a:ext uri="{FF2B5EF4-FFF2-40B4-BE49-F238E27FC236}">
                      <a16:creationId xmlns:a16="http://schemas.microsoft.com/office/drawing/2014/main" id="{2C8C56F9-9D4E-B94A-A1CD-8AF62A12B3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18" y="2859545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D615D9AA-A627-7D47-A89D-BCDA4DC9D1C7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46" y="2591227"/>
                  <a:ext cx="0" cy="287370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5" name="Group 198">
                <a:extLst>
                  <a:ext uri="{FF2B5EF4-FFF2-40B4-BE49-F238E27FC236}">
                    <a16:creationId xmlns:a16="http://schemas.microsoft.com/office/drawing/2014/main" id="{ADDF0186-5DB0-D443-91F1-5ED1DDECC57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55020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5" name="Oval 204">
                  <a:extLst>
                    <a:ext uri="{FF2B5EF4-FFF2-40B4-BE49-F238E27FC236}">
                      <a16:creationId xmlns:a16="http://schemas.microsoft.com/office/drawing/2014/main" id="{B9A274C9-44E7-264A-9809-FF2406D3E3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899" y="2860060"/>
                  <a:ext cx="65092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6" name="Straight Connector 205">
                  <a:extLst>
                    <a:ext uri="{FF2B5EF4-FFF2-40B4-BE49-F238E27FC236}">
                      <a16:creationId xmlns:a16="http://schemas.microsoft.com/office/drawing/2014/main" id="{B684264E-7835-EC4A-AD01-661DCF02BDE3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4063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6" name="Group 206">
                <a:extLst>
                  <a:ext uri="{FF2B5EF4-FFF2-40B4-BE49-F238E27FC236}">
                    <a16:creationId xmlns:a16="http://schemas.microsoft.com/office/drawing/2014/main" id="{3C2E7AEB-AF39-CA4F-844C-3B148460A15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689231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8" name="Oval 207">
                  <a:extLst>
                    <a:ext uri="{FF2B5EF4-FFF2-40B4-BE49-F238E27FC236}">
                      <a16:creationId xmlns:a16="http://schemas.microsoft.com/office/drawing/2014/main" id="{C71D9705-1773-7742-9731-3C265D7D1C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800" y="2860060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1902F30-D492-CC45-B1E7-F397934A2B2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728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5087" name="Group 209">
                <a:extLst>
                  <a:ext uri="{FF2B5EF4-FFF2-40B4-BE49-F238E27FC236}">
                    <a16:creationId xmlns:a16="http://schemas.microsoft.com/office/drawing/2014/main" id="{A97AB642-F2BE-434E-BC55-A097F0EABA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16654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11" name="Oval 210">
                  <a:extLst>
                    <a:ext uri="{FF2B5EF4-FFF2-40B4-BE49-F238E27FC236}">
                      <a16:creationId xmlns:a16="http://schemas.microsoft.com/office/drawing/2014/main" id="{54789062-3B07-D444-B2F8-303C6E4338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51" y="2860060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12" name="Straight Connector 211">
                  <a:extLst>
                    <a:ext uri="{FF2B5EF4-FFF2-40B4-BE49-F238E27FC236}">
                      <a16:creationId xmlns:a16="http://schemas.microsoft.com/office/drawing/2014/main" id="{85E5DA28-89F8-534A-B84D-95C179095D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79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333EC219-D7B6-1543-9B3B-A4AB656DA2CE}"/>
                  </a:ext>
                </a:extLst>
              </p:cNvPr>
              <p:cNvSpPr/>
              <p:nvPr/>
            </p:nvSpPr>
            <p:spPr bwMode="auto">
              <a:xfrm rot="5400000" flipH="1">
                <a:off x="7116718" y="3472146"/>
                <a:ext cx="1884571" cy="7922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1782383 w 2744903"/>
                  <a:gd name="connsiteY4" fmla="*/ 1241863 h 1296155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82383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56967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0" fmla="*/ 0 w 2744903"/>
                  <a:gd name="connsiteY0" fmla="*/ 42644 h 1339310"/>
                  <a:gd name="connsiteX1" fmla="*/ 2744893 w 2744903"/>
                  <a:gd name="connsiteY1" fmla="*/ 42044 h 1339310"/>
                  <a:gd name="connsiteX2" fmla="*/ 2743874 w 2744903"/>
                  <a:gd name="connsiteY2" fmla="*/ 134791 h 1339310"/>
                  <a:gd name="connsiteX3" fmla="*/ 1756896 w 2744903"/>
                  <a:gd name="connsiteY3" fmla="*/ 1339310 h 1339310"/>
                  <a:gd name="connsiteX0" fmla="*/ 0 w 2744893"/>
                  <a:gd name="connsiteY0" fmla="*/ 600 h 1297266"/>
                  <a:gd name="connsiteX1" fmla="*/ 2744893 w 2744893"/>
                  <a:gd name="connsiteY1" fmla="*/ 0 h 1297266"/>
                  <a:gd name="connsiteX2" fmla="*/ 2743874 w 2744893"/>
                  <a:gd name="connsiteY2" fmla="*/ 92747 h 1297266"/>
                  <a:gd name="connsiteX3" fmla="*/ 1756896 w 2744893"/>
                  <a:gd name="connsiteY3" fmla="*/ 1297266 h 1297266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4 w 3043102"/>
                  <a:gd name="connsiteY2" fmla="*/ 92747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32785 w 3043102"/>
                  <a:gd name="connsiteY2" fmla="*/ 106081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21697 w 3043102"/>
                  <a:gd name="connsiteY2" fmla="*/ 109414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54960 w 3043102"/>
                  <a:gd name="connsiteY2" fmla="*/ 108303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3 w 3043102"/>
                  <a:gd name="connsiteY2" fmla="*/ 109414 h 127211"/>
                  <a:gd name="connsiteX3" fmla="*/ 3043102 w 3043102"/>
                  <a:gd name="connsiteY3" fmla="*/ 127211 h 12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102" h="127211">
                    <a:moveTo>
                      <a:pt x="0" y="600"/>
                    </a:moveTo>
                    <a:lnTo>
                      <a:pt x="2744893" y="0"/>
                    </a:lnTo>
                    <a:cubicBezTo>
                      <a:pt x="2744553" y="30916"/>
                      <a:pt x="2744213" y="78498"/>
                      <a:pt x="2743873" y="109414"/>
                    </a:cubicBezTo>
                    <a:lnTo>
                      <a:pt x="3043102" y="127211"/>
                    </a:ln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282" y="-656431"/>
              <a:ext cx="2947987" cy="79597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45058" name="Title 1">
            <a:extLst>
              <a:ext uri="{FF2B5EF4-FFF2-40B4-BE49-F238E27FC236}">
                <a16:creationId xmlns:a16="http://schemas.microsoft.com/office/drawing/2014/main" id="{E4AF26E4-795D-6B44-8052-F1EE393D2EA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 Right</a:t>
            </a:r>
          </a:p>
        </p:txBody>
      </p:sp>
    </p:spTree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6081" name="Title 1">
            <a:extLst>
              <a:ext uri="{FF2B5EF4-FFF2-40B4-BE49-F238E27FC236}">
                <a16:creationId xmlns:a16="http://schemas.microsoft.com/office/drawing/2014/main" id="{1C390718-0287-FB4C-A5F4-26A72376209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Shift Right</a:t>
            </a:r>
          </a:p>
        </p:txBody>
      </p:sp>
      <p:grpSp>
        <p:nvGrpSpPr>
          <p:cNvPr id="46082" name="Group 1">
            <a:extLst>
              <a:ext uri="{FF2B5EF4-FFF2-40B4-BE49-F238E27FC236}">
                <a16:creationId xmlns:a16="http://schemas.microsoft.com/office/drawing/2014/main" id="{5DD4A802-4A70-BE48-B5F1-58A40DCA0BBC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1849438"/>
            <a:ext cx="8915400" cy="4094162"/>
            <a:chOff x="69850" y="1849438"/>
            <a:chExt cx="8915400" cy="4094162"/>
          </a:xfrm>
        </p:grpSpPr>
        <p:grpSp>
          <p:nvGrpSpPr>
            <p:cNvPr id="46083" name="Group 3">
              <a:extLst>
                <a:ext uri="{FF2B5EF4-FFF2-40B4-BE49-F238E27FC236}">
                  <a16:creationId xmlns:a16="http://schemas.microsoft.com/office/drawing/2014/main" id="{F97B7DE3-BF3E-8A47-8817-516EF51B52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850" y="2588907"/>
              <a:ext cx="8832851" cy="3056242"/>
              <a:chOff x="69271" y="2589080"/>
              <a:chExt cx="8833557" cy="3056581"/>
            </a:xfrm>
          </p:grpSpPr>
          <p:grpSp>
            <p:nvGrpSpPr>
              <p:cNvPr id="46104" name="Group 199">
                <a:extLst>
                  <a:ext uri="{FF2B5EF4-FFF2-40B4-BE49-F238E27FC236}">
                    <a16:creationId xmlns:a16="http://schemas.microsoft.com/office/drawing/2014/main" id="{BE54CE55-FF68-014A-9FB9-66668DD093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749014" y="3741645"/>
                <a:ext cx="495140" cy="497934"/>
                <a:chOff x="7749014" y="3741645"/>
                <a:chExt cx="495140" cy="497934"/>
              </a:xfrm>
            </p:grpSpPr>
            <p:sp>
              <p:nvSpPr>
                <p:cNvPr id="201" name="Trapezoid 109">
                  <a:extLst>
                    <a:ext uri="{FF2B5EF4-FFF2-40B4-BE49-F238E27FC236}">
                      <a16:creationId xmlns:a16="http://schemas.microsoft.com/office/drawing/2014/main" id="{71315679-E9EB-AF4D-A0AD-2C274555142E}"/>
                    </a:ext>
                  </a:extLst>
                </p:cNvPr>
                <p:cNvSpPr/>
                <p:nvPr/>
              </p:nvSpPr>
              <p:spPr bwMode="auto">
                <a:xfrm rot="5400000">
                  <a:off x="7691461" y="3799201"/>
                  <a:ext cx="496942" cy="38261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98292 h 98797"/>
                    <a:gd name="connsiteX1" fmla="*/ 1576 w 2178349"/>
                    <a:gd name="connsiteY1" fmla="*/ 98797 h 98797"/>
                    <a:gd name="connsiteX2" fmla="*/ 0 w 2178349"/>
                    <a:gd name="connsiteY2" fmla="*/ 1085 h 98797"/>
                    <a:gd name="connsiteX3" fmla="*/ 962004 w 2178349"/>
                    <a:gd name="connsiteY3" fmla="*/ 0 h 98797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797">
                      <a:moveTo>
                        <a:pt x="2178349" y="98292"/>
                      </a:moveTo>
                      <a:lnTo>
                        <a:pt x="1576" y="98797"/>
                      </a:lnTo>
                      <a:cubicBezTo>
                        <a:pt x="1051" y="66226"/>
                        <a:pt x="525" y="33656"/>
                        <a:pt x="0" y="1085"/>
                      </a:cubicBezTo>
                      <a:lnTo>
                        <a:pt x="962004" y="0"/>
                      </a:ln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2" name="Straight Connector 201">
                  <a:extLst>
                    <a:ext uri="{FF2B5EF4-FFF2-40B4-BE49-F238E27FC236}">
                      <a16:creationId xmlns:a16="http://schemas.microsoft.com/office/drawing/2014/main" id="{B1EB2BF7-F300-794B-8FF8-F7CAD445AAC1}"/>
                    </a:ext>
                  </a:extLst>
                </p:cNvPr>
                <p:cNvCxnSpPr/>
                <p:nvPr/>
              </p:nvCxnSpPr>
              <p:spPr>
                <a:xfrm>
                  <a:off x="8018520" y="3959550"/>
                  <a:ext cx="225443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3" name="Straight Connector 202">
                  <a:extLst>
                    <a:ext uri="{FF2B5EF4-FFF2-40B4-BE49-F238E27FC236}">
                      <a16:creationId xmlns:a16="http://schemas.microsoft.com/office/drawing/2014/main" id="{C0CC1543-CC2E-D846-8A6F-9566AF2E9D89}"/>
                    </a:ext>
                  </a:extLst>
                </p:cNvPr>
                <p:cNvCxnSpPr/>
                <p:nvPr/>
              </p:nvCxnSpPr>
              <p:spPr>
                <a:xfrm>
                  <a:off x="8056623" y="4016706"/>
                  <a:ext cx="15399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04" name="Straight Connector 203">
                  <a:extLst>
                    <a:ext uri="{FF2B5EF4-FFF2-40B4-BE49-F238E27FC236}">
                      <a16:creationId xmlns:a16="http://schemas.microsoft.com/office/drawing/2014/main" id="{049B9F94-91CF-7E4F-BBA4-335548F1B164}"/>
                    </a:ext>
                  </a:extLst>
                </p:cNvPr>
                <p:cNvCxnSpPr/>
                <p:nvPr/>
              </p:nvCxnSpPr>
              <p:spPr>
                <a:xfrm>
                  <a:off x="8104252" y="4069100"/>
                  <a:ext cx="65092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05" name="Group 162">
                <a:extLst>
                  <a:ext uri="{FF2B5EF4-FFF2-40B4-BE49-F238E27FC236}">
                    <a16:creationId xmlns:a16="http://schemas.microsoft.com/office/drawing/2014/main" id="{4B85CD9E-6A6B-0049-89D2-4D48664942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52939" y="3760432"/>
                <a:ext cx="535861" cy="490118"/>
                <a:chOff x="346075" y="3734186"/>
                <a:chExt cx="535861" cy="490118"/>
              </a:xfrm>
            </p:grpSpPr>
            <p:sp>
              <p:nvSpPr>
                <p:cNvPr id="164" name="Trapezoid 109">
                  <a:extLst>
                    <a:ext uri="{FF2B5EF4-FFF2-40B4-BE49-F238E27FC236}">
                      <a16:creationId xmlns:a16="http://schemas.microsoft.com/office/drawing/2014/main" id="{5F62625B-46C0-6C4D-B896-E4362518F85C}"/>
                    </a:ext>
                  </a:extLst>
                </p:cNvPr>
                <p:cNvSpPr/>
                <p:nvPr/>
              </p:nvSpPr>
              <p:spPr bwMode="auto">
                <a:xfrm rot="5400000" flipV="1">
                  <a:off x="426761" y="3768986"/>
                  <a:ext cx="489004" cy="420721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23561 w 2178349"/>
                    <a:gd name="connsiteY3" fmla="*/ 5421 h 105747"/>
                    <a:gd name="connsiteX0" fmla="*/ 2178349 w 2178349"/>
                    <a:gd name="connsiteY0" fmla="*/ 105242 h 105747"/>
                    <a:gd name="connsiteX1" fmla="*/ 1576 w 2178349"/>
                    <a:gd name="connsiteY1" fmla="*/ 105747 h 105747"/>
                    <a:gd name="connsiteX2" fmla="*/ 0 w 2178349"/>
                    <a:gd name="connsiteY2" fmla="*/ 8035 h 105747"/>
                    <a:gd name="connsiteX3" fmla="*/ 1176061 w 2178349"/>
                    <a:gd name="connsiteY3" fmla="*/ 5421 h 105747"/>
                    <a:gd name="connsiteX0" fmla="*/ 2178349 w 2178349"/>
                    <a:gd name="connsiteY0" fmla="*/ 99821 h 100326"/>
                    <a:gd name="connsiteX1" fmla="*/ 1576 w 2178349"/>
                    <a:gd name="connsiteY1" fmla="*/ 100326 h 100326"/>
                    <a:gd name="connsiteX2" fmla="*/ 0 w 2178349"/>
                    <a:gd name="connsiteY2" fmla="*/ 2614 h 100326"/>
                    <a:gd name="connsiteX3" fmla="*/ 1176061 w 2178349"/>
                    <a:gd name="connsiteY3" fmla="*/ 0 h 100326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933429 w 2178349"/>
                    <a:gd name="connsiteY3" fmla="*/ 1446 h 97712"/>
                    <a:gd name="connsiteX0" fmla="*/ 2178349 w 2178349"/>
                    <a:gd name="connsiteY0" fmla="*/ 100532 h 101037"/>
                    <a:gd name="connsiteX1" fmla="*/ 1576 w 2178349"/>
                    <a:gd name="connsiteY1" fmla="*/ 101037 h 101037"/>
                    <a:gd name="connsiteX2" fmla="*/ 0 w 2178349"/>
                    <a:gd name="connsiteY2" fmla="*/ 3325 h 101037"/>
                    <a:gd name="connsiteX3" fmla="*/ 994088 w 2178349"/>
                    <a:gd name="connsiteY3" fmla="*/ 0 h 101037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  <a:gd name="connsiteX3" fmla="*/ 1024429 w 2178349"/>
                    <a:gd name="connsiteY3" fmla="*/ 3037 h 97712"/>
                    <a:gd name="connsiteX0" fmla="*/ 2178349 w 2178349"/>
                    <a:gd name="connsiteY0" fmla="*/ 97870 h 98375"/>
                    <a:gd name="connsiteX1" fmla="*/ 1576 w 2178349"/>
                    <a:gd name="connsiteY1" fmla="*/ 98375 h 98375"/>
                    <a:gd name="connsiteX2" fmla="*/ 0 w 2178349"/>
                    <a:gd name="connsiteY2" fmla="*/ 663 h 98375"/>
                    <a:gd name="connsiteX3" fmla="*/ 1038542 w 2178349"/>
                    <a:gd name="connsiteY3" fmla="*/ 0 h 98375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178349" h="98375">
                      <a:moveTo>
                        <a:pt x="2178349" y="97870"/>
                      </a:moveTo>
                      <a:lnTo>
                        <a:pt x="1576" y="98375"/>
                      </a:lnTo>
                      <a:cubicBezTo>
                        <a:pt x="1051" y="65804"/>
                        <a:pt x="525" y="33234"/>
                        <a:pt x="0" y="663"/>
                      </a:cubicBezTo>
                      <a:lnTo>
                        <a:pt x="1038542" y="0"/>
                      </a:lnTo>
                    </a:path>
                  </a:pathLst>
                </a:custGeom>
                <a:noFill/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5" name="Straight Connector 164">
                  <a:extLst>
                    <a:ext uri="{FF2B5EF4-FFF2-40B4-BE49-F238E27FC236}">
                      <a16:creationId xmlns:a16="http://schemas.microsoft.com/office/drawing/2014/main" id="{764CC206-2D5C-104B-9497-D09D9555B9BD}"/>
                    </a:ext>
                  </a:extLst>
                </p:cNvPr>
                <p:cNvCxnSpPr/>
                <p:nvPr/>
              </p:nvCxnSpPr>
              <p:spPr>
                <a:xfrm>
                  <a:off x="346593" y="3969821"/>
                  <a:ext cx="225443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66" name="Straight Connector 165">
                  <a:extLst>
                    <a:ext uri="{FF2B5EF4-FFF2-40B4-BE49-F238E27FC236}">
                      <a16:creationId xmlns:a16="http://schemas.microsoft.com/office/drawing/2014/main" id="{8448C8FF-354F-BE46-AC28-EF504E39ACB3}"/>
                    </a:ext>
                  </a:extLst>
                </p:cNvPr>
                <p:cNvCxnSpPr/>
                <p:nvPr/>
              </p:nvCxnSpPr>
              <p:spPr>
                <a:xfrm>
                  <a:off x="384696" y="4026977"/>
                  <a:ext cx="153999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8" name="Straight Connector 177">
                  <a:extLst>
                    <a:ext uri="{FF2B5EF4-FFF2-40B4-BE49-F238E27FC236}">
                      <a16:creationId xmlns:a16="http://schemas.microsoft.com/office/drawing/2014/main" id="{6678AF53-8F06-C448-A508-00B367B7F6EF}"/>
                    </a:ext>
                  </a:extLst>
                </p:cNvPr>
                <p:cNvCxnSpPr/>
                <p:nvPr/>
              </p:nvCxnSpPr>
              <p:spPr>
                <a:xfrm>
                  <a:off x="435500" y="4079370"/>
                  <a:ext cx="65092" cy="0"/>
                </a:xfrm>
                <a:prstGeom prst="line">
                  <a:avLst/>
                </a:prstGeom>
                <a:ln w="2540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6106" name="TextBox 301">
                <a:extLst>
                  <a:ext uri="{FF2B5EF4-FFF2-40B4-BE49-F238E27FC236}">
                    <a16:creationId xmlns:a16="http://schemas.microsoft.com/office/drawing/2014/main" id="{58F2085B-032A-5C4D-A400-0B6856F594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9271" y="4707461"/>
                <a:ext cx="312906" cy="3693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800">
                    <a:solidFill>
                      <a:srgbClr val="FF0000"/>
                    </a:solidFill>
                  </a:rPr>
                  <a:t>1</a:t>
                </a:r>
                <a:endParaRPr lang="en-US" altLang="en-US" sz="1800" baseline="-25000">
                  <a:solidFill>
                    <a:srgbClr val="FF0000"/>
                  </a:solidFill>
                </a:endParaRPr>
              </a:p>
            </p:txBody>
          </p:sp>
          <p:grpSp>
            <p:nvGrpSpPr>
              <p:cNvPr id="46107" name="Group 4">
                <a:extLst>
                  <a:ext uri="{FF2B5EF4-FFF2-40B4-BE49-F238E27FC236}">
                    <a16:creationId xmlns:a16="http://schemas.microsoft.com/office/drawing/2014/main" id="{9B9FD6AF-8176-B147-8539-FA0C6B0261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13766" y="4118318"/>
                <a:ext cx="8589062" cy="1527343"/>
                <a:chOff x="256611" y="4596950"/>
                <a:chExt cx="8589062" cy="1527343"/>
              </a:xfrm>
            </p:grpSpPr>
            <p:grpSp>
              <p:nvGrpSpPr>
                <p:cNvPr id="46147" name="Group 6">
                  <a:extLst>
                    <a:ext uri="{FF2B5EF4-FFF2-40B4-BE49-F238E27FC236}">
                      <a16:creationId xmlns:a16="http://schemas.microsoft.com/office/drawing/2014/main" id="{E9272282-08E3-5743-9ADD-C8D1714736E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8059797" y="5171689"/>
                  <a:ext cx="785876" cy="952604"/>
                  <a:chOff x="8024077" y="5171689"/>
                  <a:chExt cx="785876" cy="952604"/>
                </a:xfrm>
              </p:grpSpPr>
              <p:grpSp>
                <p:nvGrpSpPr>
                  <p:cNvPr id="46227" name="Group 166">
                    <a:extLst>
                      <a:ext uri="{FF2B5EF4-FFF2-40B4-BE49-F238E27FC236}">
                        <a16:creationId xmlns:a16="http://schemas.microsoft.com/office/drawing/2014/main" id="{7A2C2F59-F71C-434A-8332-68EB3514F0A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66004" y="5380344"/>
                    <a:ext cx="857611" cy="630287"/>
                    <a:chOff x="2409126" y="1364948"/>
                    <a:chExt cx="1494735" cy="1098530"/>
                  </a:xfrm>
                </p:grpSpPr>
                <p:sp>
                  <p:nvSpPr>
                    <p:cNvPr id="168" name="Trapezoid 167">
                      <a:extLst>
                        <a:ext uri="{FF2B5EF4-FFF2-40B4-BE49-F238E27FC236}">
                          <a16:creationId xmlns:a16="http://schemas.microsoft.com/office/drawing/2014/main" id="{6A7D1B1E-4150-1E4E-8A00-B1368C8DC4A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8426" y="1680389"/>
                      <a:ext cx="1098532" cy="467652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69" name="Straight Connector 168">
                      <a:extLst>
                        <a:ext uri="{FF2B5EF4-FFF2-40B4-BE49-F238E27FC236}">
                          <a16:creationId xmlns:a16="http://schemas.microsoft.com/office/drawing/2014/main" id="{7C2F25BD-E744-7845-92DF-967D4764847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4074" y="1395373"/>
                      <a:ext cx="0" cy="979578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232" name="TextBox 472">
                      <a:extLst>
                        <a:ext uri="{FF2B5EF4-FFF2-40B4-BE49-F238E27FC236}">
                          <a16:creationId xmlns:a16="http://schemas.microsoft.com/office/drawing/2014/main" id="{A107F96A-A1A2-7349-A6A8-1AD3BC5E072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</p:grpSp>
              <p:cxnSp>
                <p:nvCxnSpPr>
                  <p:cNvPr id="3" name="Straight Connector 2">
                    <a:extLst>
                      <a:ext uri="{FF2B5EF4-FFF2-40B4-BE49-F238E27FC236}">
                        <a16:creationId xmlns:a16="http://schemas.microsoft.com/office/drawing/2014/main" id="{27DE8784-F21D-B542-A2E7-E52909C8499B}"/>
                      </a:ext>
                    </a:extLst>
                  </p:cNvPr>
                  <p:cNvCxnSpPr>
                    <a:cxnSpLocks/>
                    <a:endCxn id="168" idx="0"/>
                  </p:cNvCxnSpPr>
                  <p:nvPr/>
                </p:nvCxnSpPr>
                <p:spPr>
                  <a:xfrm>
                    <a:off x="8349540" y="5281239"/>
                    <a:ext cx="147650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79" name="Trapezoid 109">
                    <a:extLst>
                      <a:ext uri="{FF2B5EF4-FFF2-40B4-BE49-F238E27FC236}">
                        <a16:creationId xmlns:a16="http://schemas.microsoft.com/office/drawing/2014/main" id="{0C06B4E6-7576-314C-AE9C-BDA07E494430}"/>
                      </a:ext>
                    </a:extLst>
                  </p:cNvPr>
                  <p:cNvSpPr/>
                  <p:nvPr/>
                </p:nvSpPr>
                <p:spPr bwMode="auto">
                  <a:xfrm rot="5400000" flipH="1">
                    <a:off x="8003433" y="5192333"/>
                    <a:ext cx="284194" cy="242906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cxnSp>
              <p:nvCxnSpPr>
                <p:cNvPr id="176" name="Straight Connector 175">
                  <a:extLst>
                    <a:ext uri="{FF2B5EF4-FFF2-40B4-BE49-F238E27FC236}">
                      <a16:creationId xmlns:a16="http://schemas.microsoft.com/office/drawing/2014/main" id="{5D6BAC07-7C21-3644-852D-5A113F7CC15E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256611" y="5185978"/>
                  <a:ext cx="7807949" cy="0"/>
                </a:xfrm>
                <a:prstGeom prst="line">
                  <a:avLst/>
                </a:prstGeom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6149" name="Group 146">
                  <a:extLst>
                    <a:ext uri="{FF2B5EF4-FFF2-40B4-BE49-F238E27FC236}">
                      <a16:creationId xmlns:a16="http://schemas.microsoft.com/office/drawing/2014/main" id="{BBE891D1-8AF4-E046-8F8C-4676A330943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7178664" y="4596950"/>
                  <a:ext cx="706494" cy="965306"/>
                  <a:chOff x="8104355" y="5158254"/>
                  <a:chExt cx="706494" cy="965306"/>
                </a:xfrm>
              </p:grpSpPr>
              <p:grpSp>
                <p:nvGrpSpPr>
                  <p:cNvPr id="46219" name="Group 147">
                    <a:extLst>
                      <a:ext uri="{FF2B5EF4-FFF2-40B4-BE49-F238E27FC236}">
                        <a16:creationId xmlns:a16="http://schemas.microsoft.com/office/drawing/2014/main" id="{543B653C-3E09-9C43-974F-1ED32585CEFF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846" y="5326557"/>
                    <a:ext cx="965306" cy="628700"/>
                    <a:chOff x="2220147" y="1363380"/>
                    <a:chExt cx="1682436" cy="1095765"/>
                  </a:xfrm>
                </p:grpSpPr>
                <p:sp>
                  <p:nvSpPr>
                    <p:cNvPr id="153" name="Trapezoid 152">
                      <a:extLst>
                        <a:ext uri="{FF2B5EF4-FFF2-40B4-BE49-F238E27FC236}">
                          <a16:creationId xmlns:a16="http://schemas.microsoft.com/office/drawing/2014/main" id="{BE0E1472-8D2F-A845-B191-075B8A088D2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9917" y="1676052"/>
                      <a:ext cx="109576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54" name="Straight Connector 153">
                      <a:extLst>
                        <a:ext uri="{FF2B5EF4-FFF2-40B4-BE49-F238E27FC236}">
                          <a16:creationId xmlns:a16="http://schemas.microsoft.com/office/drawing/2014/main" id="{891B143F-7FA5-5A4C-8244-F912B7161ED1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4181" y="1422857"/>
                      <a:ext cx="0" cy="976809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225" name="TextBox 472">
                      <a:extLst>
                        <a:ext uri="{FF2B5EF4-FFF2-40B4-BE49-F238E27FC236}">
                          <a16:creationId xmlns:a16="http://schemas.microsoft.com/office/drawing/2014/main" id="{DC8D313C-B028-5B48-8333-F8366D34B0ED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174" name="Straight Connector 173">
                      <a:extLst>
                        <a:ext uri="{FF2B5EF4-FFF2-40B4-BE49-F238E27FC236}">
                          <a16:creationId xmlns:a16="http://schemas.microsoft.com/office/drawing/2014/main" id="{F79F6BCC-1D37-7C4F-A0C6-3637216C0CC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0149" y="2163068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49" name="Straight Connector 148">
                    <a:extLst>
                      <a:ext uri="{FF2B5EF4-FFF2-40B4-BE49-F238E27FC236}">
                        <a16:creationId xmlns:a16="http://schemas.microsoft.com/office/drawing/2014/main" id="{7DB6AB4B-4139-8341-8A13-C6A81F03F475}"/>
                      </a:ext>
                    </a:extLst>
                  </p:cNvPr>
                  <p:cNvCxnSpPr>
                    <a:cxnSpLocks/>
                    <a:endCxn id="153" idx="0"/>
                  </p:cNvCxnSpPr>
                  <p:nvPr/>
                </p:nvCxnSpPr>
                <p:spPr>
                  <a:xfrm>
                    <a:off x="8350438" y="5282093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51" name="Oval 150">
                    <a:extLst>
                      <a:ext uri="{FF2B5EF4-FFF2-40B4-BE49-F238E27FC236}">
                        <a16:creationId xmlns:a16="http://schemas.microsoft.com/office/drawing/2014/main" id="{E7E01BDF-6FFE-734B-95F6-AB3F40A75EE5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355" y="5721879"/>
                    <a:ext cx="46042" cy="46042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52" name="Trapezoid 109">
                    <a:extLst>
                      <a:ext uri="{FF2B5EF4-FFF2-40B4-BE49-F238E27FC236}">
                        <a16:creationId xmlns:a16="http://schemas.microsoft.com/office/drawing/2014/main" id="{5E3CD5FB-71E3-2C4D-8368-FFBBD5FBD731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516" y="5524216"/>
                    <a:ext cx="279431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0" name="Group 179">
                  <a:extLst>
                    <a:ext uri="{FF2B5EF4-FFF2-40B4-BE49-F238E27FC236}">
                      <a16:creationId xmlns:a16="http://schemas.microsoft.com/office/drawing/2014/main" id="{3C709CFF-5F3B-7944-B19A-6F3F071BBA1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234026" y="4596950"/>
                  <a:ext cx="706493" cy="965306"/>
                  <a:chOff x="8104174" y="5158007"/>
                  <a:chExt cx="706493" cy="965306"/>
                </a:xfrm>
              </p:grpSpPr>
              <p:grpSp>
                <p:nvGrpSpPr>
                  <p:cNvPr id="46210" name="Group 180">
                    <a:extLst>
                      <a:ext uri="{FF2B5EF4-FFF2-40B4-BE49-F238E27FC236}">
                        <a16:creationId xmlns:a16="http://schemas.microsoft.com/office/drawing/2014/main" id="{E9E9FD4C-0A46-064A-9CF8-E2157D0F8600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664" y="5326310"/>
                    <a:ext cx="965306" cy="628700"/>
                    <a:chOff x="2219717" y="1363698"/>
                    <a:chExt cx="1682436" cy="1095765"/>
                  </a:xfrm>
                </p:grpSpPr>
                <p:sp>
                  <p:nvSpPr>
                    <p:cNvPr id="186" name="Trapezoid 185">
                      <a:extLst>
                        <a:ext uri="{FF2B5EF4-FFF2-40B4-BE49-F238E27FC236}">
                          <a16:creationId xmlns:a16="http://schemas.microsoft.com/office/drawing/2014/main" id="{837C6F6E-6E40-2541-8F0D-C264923C7D8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9487" y="1676370"/>
                      <a:ext cx="109576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187" name="Straight Connector 186">
                      <a:extLst>
                        <a:ext uri="{FF2B5EF4-FFF2-40B4-BE49-F238E27FC236}">
                          <a16:creationId xmlns:a16="http://schemas.microsoft.com/office/drawing/2014/main" id="{1A18587B-742B-DA47-9895-C10342BEFCE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3751" y="1423175"/>
                      <a:ext cx="0" cy="976809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216" name="TextBox 472">
                      <a:extLst>
                        <a:ext uri="{FF2B5EF4-FFF2-40B4-BE49-F238E27FC236}">
                          <a16:creationId xmlns:a16="http://schemas.microsoft.com/office/drawing/2014/main" id="{2D5B538F-8ACE-1845-A2C3-D2B7A9FF86A9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190" name="Straight Connector 189">
                      <a:extLst>
                        <a:ext uri="{FF2B5EF4-FFF2-40B4-BE49-F238E27FC236}">
                          <a16:creationId xmlns:a16="http://schemas.microsoft.com/office/drawing/2014/main" id="{F16F714C-472A-684D-864D-F720F005EF3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486" y="1692979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191" name="Straight Connector 190">
                      <a:extLst>
                        <a:ext uri="{FF2B5EF4-FFF2-40B4-BE49-F238E27FC236}">
                          <a16:creationId xmlns:a16="http://schemas.microsoft.com/office/drawing/2014/main" id="{BF7D59DD-E36E-2749-919D-43EEB2C537BC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19719" y="2163384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182" name="Straight Connector 181">
                    <a:extLst>
                      <a:ext uri="{FF2B5EF4-FFF2-40B4-BE49-F238E27FC236}">
                        <a16:creationId xmlns:a16="http://schemas.microsoft.com/office/drawing/2014/main" id="{435ECF4F-2092-B445-A141-00D4515FE053}"/>
                      </a:ext>
                    </a:extLst>
                  </p:cNvPr>
                  <p:cNvCxnSpPr>
                    <a:cxnSpLocks/>
                    <a:endCxn id="186" idx="0"/>
                  </p:cNvCxnSpPr>
                  <p:nvPr/>
                </p:nvCxnSpPr>
                <p:spPr>
                  <a:xfrm>
                    <a:off x="8350256" y="5281846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84" name="Oval 183">
                    <a:extLst>
                      <a:ext uri="{FF2B5EF4-FFF2-40B4-BE49-F238E27FC236}">
                        <a16:creationId xmlns:a16="http://schemas.microsoft.com/office/drawing/2014/main" id="{CF0ED4D7-D11A-AB44-9634-094B63308F6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174" y="5721632"/>
                    <a:ext cx="46041" cy="46042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85" name="Trapezoid 109">
                    <a:extLst>
                      <a:ext uri="{FF2B5EF4-FFF2-40B4-BE49-F238E27FC236}">
                        <a16:creationId xmlns:a16="http://schemas.microsoft.com/office/drawing/2014/main" id="{A2936A4B-34C4-CD4B-8664-CA46CA6612BD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335" y="5523969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1" name="Group 216">
                  <a:extLst>
                    <a:ext uri="{FF2B5EF4-FFF2-40B4-BE49-F238E27FC236}">
                      <a16:creationId xmlns:a16="http://schemas.microsoft.com/office/drawing/2014/main" id="{1409ABA4-3D26-5045-B398-C0648EEDDD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298914" y="4596950"/>
                  <a:ext cx="708081" cy="966894"/>
                  <a:chOff x="8103930" y="5157969"/>
                  <a:chExt cx="708081" cy="966894"/>
                </a:xfrm>
              </p:grpSpPr>
              <p:grpSp>
                <p:nvGrpSpPr>
                  <p:cNvPr id="46201" name="Group 229">
                    <a:extLst>
                      <a:ext uri="{FF2B5EF4-FFF2-40B4-BE49-F238E27FC236}">
                        <a16:creationId xmlns:a16="http://schemas.microsoft.com/office/drawing/2014/main" id="{B5F6253D-E7C2-FC49-8822-28BB4A678B4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421" y="5326272"/>
                    <a:ext cx="966894" cy="630287"/>
                    <a:chOff x="2219650" y="1361355"/>
                    <a:chExt cx="1685204" cy="1098532"/>
                  </a:xfrm>
                </p:grpSpPr>
                <p:sp>
                  <p:nvSpPr>
                    <p:cNvPr id="235" name="Trapezoid 234">
                      <a:extLst>
                        <a:ext uri="{FF2B5EF4-FFF2-40B4-BE49-F238E27FC236}">
                          <a16:creationId xmlns:a16="http://schemas.microsoft.com/office/drawing/2014/main" id="{8E0D9F25-1CE2-F145-B656-CC7E06DB1D51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8035" y="1675412"/>
                      <a:ext cx="1098534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36" name="Straight Connector 235">
                      <a:extLst>
                        <a:ext uri="{FF2B5EF4-FFF2-40B4-BE49-F238E27FC236}">
                          <a16:creationId xmlns:a16="http://schemas.microsoft.com/office/drawing/2014/main" id="{5EDFC217-2F9B-E14F-B98C-2C4389E8BE3B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068" y="1391778"/>
                      <a:ext cx="0" cy="979577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207" name="TextBox 472">
                      <a:extLst>
                        <a:ext uri="{FF2B5EF4-FFF2-40B4-BE49-F238E27FC236}">
                          <a16:creationId xmlns:a16="http://schemas.microsoft.com/office/drawing/2014/main" id="{96E0A5E6-563D-854E-BC6E-2596A5CCC8D5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39" name="Straight Connector 238">
                      <a:extLst>
                        <a:ext uri="{FF2B5EF4-FFF2-40B4-BE49-F238E27FC236}">
                          <a16:creationId xmlns:a16="http://schemas.microsoft.com/office/drawing/2014/main" id="{37DD7574-0EBE-CC49-AA49-34622E3DC2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419" y="1662966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40" name="Straight Connector 239">
                      <a:extLst>
                        <a:ext uri="{FF2B5EF4-FFF2-40B4-BE49-F238E27FC236}">
                          <a16:creationId xmlns:a16="http://schemas.microsoft.com/office/drawing/2014/main" id="{0DE2D7EB-1BA1-2745-8F1D-DB97509ACF5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19652" y="2136140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31" name="Straight Connector 230">
                    <a:extLst>
                      <a:ext uri="{FF2B5EF4-FFF2-40B4-BE49-F238E27FC236}">
                        <a16:creationId xmlns:a16="http://schemas.microsoft.com/office/drawing/2014/main" id="{96C6414F-2477-4D4E-9703-E4BC528BC144}"/>
                      </a:ext>
                    </a:extLst>
                  </p:cNvPr>
                  <p:cNvCxnSpPr>
                    <a:cxnSpLocks/>
                    <a:endCxn id="235" idx="0"/>
                  </p:cNvCxnSpPr>
                  <p:nvPr/>
                </p:nvCxnSpPr>
                <p:spPr>
                  <a:xfrm>
                    <a:off x="8350013" y="5281808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33" name="Oval 232">
                    <a:extLst>
                      <a:ext uri="{FF2B5EF4-FFF2-40B4-BE49-F238E27FC236}">
                        <a16:creationId xmlns:a16="http://schemas.microsoft.com/office/drawing/2014/main" id="{CF04525B-BDE7-AE4A-9F98-111FBF68483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930" y="5723182"/>
                    <a:ext cx="46042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34" name="Trapezoid 109">
                    <a:extLst>
                      <a:ext uri="{FF2B5EF4-FFF2-40B4-BE49-F238E27FC236}">
                        <a16:creationId xmlns:a16="http://schemas.microsoft.com/office/drawing/2014/main" id="{761F98BA-F721-374F-942A-AFC81F437317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091" y="5525518"/>
                    <a:ext cx="279431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2" name="Group 217">
                  <a:extLst>
                    <a:ext uri="{FF2B5EF4-FFF2-40B4-BE49-F238E27FC236}">
                      <a16:creationId xmlns:a16="http://schemas.microsoft.com/office/drawing/2014/main" id="{262EB17F-D1BD-2748-9AD6-3DB2365A5F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354276" y="4598538"/>
                  <a:ext cx="708081" cy="965307"/>
                  <a:chOff x="8103749" y="5159310"/>
                  <a:chExt cx="708081" cy="965307"/>
                </a:xfrm>
              </p:grpSpPr>
              <p:grpSp>
                <p:nvGrpSpPr>
                  <p:cNvPr id="46192" name="Group 218">
                    <a:extLst>
                      <a:ext uri="{FF2B5EF4-FFF2-40B4-BE49-F238E27FC236}">
                        <a16:creationId xmlns:a16="http://schemas.microsoft.com/office/drawing/2014/main" id="{48F79B41-B28B-CE48-BC00-8BF6C8473A3F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4032" y="5326820"/>
                    <a:ext cx="965307" cy="630288"/>
                    <a:chOff x="2221987" y="1361671"/>
                    <a:chExt cx="1682437" cy="1098533"/>
                  </a:xfrm>
                </p:grpSpPr>
                <p:sp>
                  <p:nvSpPr>
                    <p:cNvPr id="224" name="Trapezoid 223">
                      <a:extLst>
                        <a:ext uri="{FF2B5EF4-FFF2-40B4-BE49-F238E27FC236}">
                          <a16:creationId xmlns:a16="http://schemas.microsoft.com/office/drawing/2014/main" id="{939204D6-CA1D-7346-A980-D45A241F0B7D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370" y="1675727"/>
                      <a:ext cx="109853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25" name="Straight Connector 224">
                      <a:extLst>
                        <a:ext uri="{FF2B5EF4-FFF2-40B4-BE49-F238E27FC236}">
                          <a16:creationId xmlns:a16="http://schemas.microsoft.com/office/drawing/2014/main" id="{1649A0C2-D933-9745-A962-45E8B2CD1B6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018" y="1393476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198" name="TextBox 472">
                      <a:extLst>
                        <a:ext uri="{FF2B5EF4-FFF2-40B4-BE49-F238E27FC236}">
                          <a16:creationId xmlns:a16="http://schemas.microsoft.com/office/drawing/2014/main" id="{2DEDD0F7-EEAF-0344-86C9-8382B9EF1771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28" name="Straight Connector 227">
                      <a:extLst>
                        <a:ext uri="{FF2B5EF4-FFF2-40B4-BE49-F238E27FC236}">
                          <a16:creationId xmlns:a16="http://schemas.microsoft.com/office/drawing/2014/main" id="{F6B4BD41-6729-3E47-A146-FB1F357107FA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753" y="1663283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29" name="Straight Connector 228">
                      <a:extLst>
                        <a:ext uri="{FF2B5EF4-FFF2-40B4-BE49-F238E27FC236}">
                          <a16:creationId xmlns:a16="http://schemas.microsoft.com/office/drawing/2014/main" id="{65D74395-CAEA-6445-B2D9-BF6E33C7208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1986" y="2136453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20" name="Straight Connector 219">
                    <a:extLst>
                      <a:ext uri="{FF2B5EF4-FFF2-40B4-BE49-F238E27FC236}">
                        <a16:creationId xmlns:a16="http://schemas.microsoft.com/office/drawing/2014/main" id="{43AFD1BF-D342-A442-8827-8E9AE00CFF8F}"/>
                      </a:ext>
                    </a:extLst>
                  </p:cNvPr>
                  <p:cNvCxnSpPr>
                    <a:cxnSpLocks/>
                    <a:endCxn id="224" idx="0"/>
                  </p:cNvCxnSpPr>
                  <p:nvPr/>
                </p:nvCxnSpPr>
                <p:spPr>
                  <a:xfrm>
                    <a:off x="8349831" y="5283149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22" name="Oval 221">
                    <a:extLst>
                      <a:ext uri="{FF2B5EF4-FFF2-40B4-BE49-F238E27FC236}">
                        <a16:creationId xmlns:a16="http://schemas.microsoft.com/office/drawing/2014/main" id="{CC08D692-F192-7D43-9270-B4D292501252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749" y="5722934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23" name="Trapezoid 109">
                    <a:extLst>
                      <a:ext uri="{FF2B5EF4-FFF2-40B4-BE49-F238E27FC236}">
                        <a16:creationId xmlns:a16="http://schemas.microsoft.com/office/drawing/2014/main" id="{B5B631B8-C83F-0F45-BB12-68F4337C65F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910" y="5525271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3" name="Group 267">
                  <a:extLst>
                    <a:ext uri="{FF2B5EF4-FFF2-40B4-BE49-F238E27FC236}">
                      <a16:creationId xmlns:a16="http://schemas.microsoft.com/office/drawing/2014/main" id="{0DFC32EB-A792-7D42-B5E0-C92AF96C9B8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404875" y="4596950"/>
                  <a:ext cx="708081" cy="965306"/>
                  <a:chOff x="8103662" y="5158056"/>
                  <a:chExt cx="708081" cy="965306"/>
                </a:xfrm>
              </p:grpSpPr>
              <p:grpSp>
                <p:nvGrpSpPr>
                  <p:cNvPr id="46183" name="Group 280">
                    <a:extLst>
                      <a:ext uri="{FF2B5EF4-FFF2-40B4-BE49-F238E27FC236}">
                        <a16:creationId xmlns:a16="http://schemas.microsoft.com/office/drawing/2014/main" id="{8374186D-4FDA-A44B-933E-235285382008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946" y="5325565"/>
                    <a:ext cx="965306" cy="630288"/>
                    <a:chOff x="2219802" y="1361822"/>
                    <a:chExt cx="1682436" cy="1098533"/>
                  </a:xfrm>
                </p:grpSpPr>
                <p:sp>
                  <p:nvSpPr>
                    <p:cNvPr id="286" name="Trapezoid 285">
                      <a:extLst>
                        <a:ext uri="{FF2B5EF4-FFF2-40B4-BE49-F238E27FC236}">
                          <a16:creationId xmlns:a16="http://schemas.microsoft.com/office/drawing/2014/main" id="{ECCFCEA8-C5C0-1242-8C72-7F60A9F872AB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38186" y="1675878"/>
                      <a:ext cx="109853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87" name="Straight Connector 286">
                      <a:extLst>
                        <a:ext uri="{FF2B5EF4-FFF2-40B4-BE49-F238E27FC236}">
                          <a16:creationId xmlns:a16="http://schemas.microsoft.com/office/drawing/2014/main" id="{19A5FCB3-885C-BC4F-97C5-59D3E226A17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3835" y="1393628"/>
                      <a:ext cx="0" cy="976809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189" name="TextBox 472">
                      <a:extLst>
                        <a:ext uri="{FF2B5EF4-FFF2-40B4-BE49-F238E27FC236}">
                          <a16:creationId xmlns:a16="http://schemas.microsoft.com/office/drawing/2014/main" id="{C3731C1B-0975-234E-BB8A-AC237BE324DF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90" name="Straight Connector 289">
                      <a:extLst>
                        <a:ext uri="{FF2B5EF4-FFF2-40B4-BE49-F238E27FC236}">
                          <a16:creationId xmlns:a16="http://schemas.microsoft.com/office/drawing/2014/main" id="{7EB768F5-4435-DE46-97F8-E8960D51686E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570" y="1663434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301" name="Straight Connector 300">
                      <a:extLst>
                        <a:ext uri="{FF2B5EF4-FFF2-40B4-BE49-F238E27FC236}">
                          <a16:creationId xmlns:a16="http://schemas.microsoft.com/office/drawing/2014/main" id="{AD64B8EA-7450-5B47-B658-51B4C444FB50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19803" y="2136606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82" name="Straight Connector 281">
                    <a:extLst>
                      <a:ext uri="{FF2B5EF4-FFF2-40B4-BE49-F238E27FC236}">
                        <a16:creationId xmlns:a16="http://schemas.microsoft.com/office/drawing/2014/main" id="{5C7D52AE-40F9-5843-B7B9-BF0B0D1CA227}"/>
                      </a:ext>
                    </a:extLst>
                  </p:cNvPr>
                  <p:cNvCxnSpPr>
                    <a:cxnSpLocks/>
                    <a:endCxn id="286" idx="0"/>
                  </p:cNvCxnSpPr>
                  <p:nvPr/>
                </p:nvCxnSpPr>
                <p:spPr>
                  <a:xfrm>
                    <a:off x="8349744" y="5281895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84" name="Oval 283">
                    <a:extLst>
                      <a:ext uri="{FF2B5EF4-FFF2-40B4-BE49-F238E27FC236}">
                        <a16:creationId xmlns:a16="http://schemas.microsoft.com/office/drawing/2014/main" id="{466091B1-AB41-4C4A-91FF-D8AB676EFAD6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662" y="5721681"/>
                    <a:ext cx="46041" cy="46042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85" name="Trapezoid 109">
                    <a:extLst>
                      <a:ext uri="{FF2B5EF4-FFF2-40B4-BE49-F238E27FC236}">
                        <a16:creationId xmlns:a16="http://schemas.microsoft.com/office/drawing/2014/main" id="{87966F9C-6FED-5E46-A30A-AA07A886D40C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823" y="5524018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4" name="Group 268">
                  <a:extLst>
                    <a:ext uri="{FF2B5EF4-FFF2-40B4-BE49-F238E27FC236}">
                      <a16:creationId xmlns:a16="http://schemas.microsoft.com/office/drawing/2014/main" id="{AEA54E2B-E816-4D40-9E3D-9751F67E9E5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2460237" y="4598538"/>
                  <a:ext cx="708082" cy="965307"/>
                  <a:chOff x="8103481" y="5159397"/>
                  <a:chExt cx="708082" cy="965307"/>
                </a:xfrm>
              </p:grpSpPr>
              <p:grpSp>
                <p:nvGrpSpPr>
                  <p:cNvPr id="46174" name="Group 269">
                    <a:extLst>
                      <a:ext uri="{FF2B5EF4-FFF2-40B4-BE49-F238E27FC236}">
                        <a16:creationId xmlns:a16="http://schemas.microsoft.com/office/drawing/2014/main" id="{A1F77543-530B-5647-B109-BC1A1BE7D044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766" y="5326907"/>
                    <a:ext cx="965307" cy="630287"/>
                    <a:chOff x="2222139" y="1362138"/>
                    <a:chExt cx="1682437" cy="1098532"/>
                  </a:xfrm>
                </p:grpSpPr>
                <p:sp>
                  <p:nvSpPr>
                    <p:cNvPr id="275" name="Trapezoid 274">
                      <a:extLst>
                        <a:ext uri="{FF2B5EF4-FFF2-40B4-BE49-F238E27FC236}">
                          <a16:creationId xmlns:a16="http://schemas.microsoft.com/office/drawing/2014/main" id="{51E8DC5A-26A3-0547-A591-14F6FD21C9B3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523" y="1676196"/>
                      <a:ext cx="1098534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76" name="Straight Connector 275">
                      <a:extLst>
                        <a:ext uri="{FF2B5EF4-FFF2-40B4-BE49-F238E27FC236}">
                          <a16:creationId xmlns:a16="http://schemas.microsoft.com/office/drawing/2014/main" id="{DB8F28F9-50EA-FB45-9564-DA61F94C841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171" y="1393946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180" name="TextBox 472">
                      <a:extLst>
                        <a:ext uri="{FF2B5EF4-FFF2-40B4-BE49-F238E27FC236}">
                          <a16:creationId xmlns:a16="http://schemas.microsoft.com/office/drawing/2014/main" id="{284DDEF6-E8B8-6A45-9687-AE8D9170784A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79" name="Straight Connector 278">
                      <a:extLst>
                        <a:ext uri="{FF2B5EF4-FFF2-40B4-BE49-F238E27FC236}">
                          <a16:creationId xmlns:a16="http://schemas.microsoft.com/office/drawing/2014/main" id="{EC2F205A-3811-754D-A29E-96699817EB98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906" y="1663751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80" name="Straight Connector 279">
                      <a:extLst>
                        <a:ext uri="{FF2B5EF4-FFF2-40B4-BE49-F238E27FC236}">
                          <a16:creationId xmlns:a16="http://schemas.microsoft.com/office/drawing/2014/main" id="{D5A6C586-8B13-4746-9E50-F7FC91DE6DC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139" y="2136923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71" name="Straight Connector 270">
                    <a:extLst>
                      <a:ext uri="{FF2B5EF4-FFF2-40B4-BE49-F238E27FC236}">
                        <a16:creationId xmlns:a16="http://schemas.microsoft.com/office/drawing/2014/main" id="{0E59A755-2824-C74A-BA99-BD35CEBCEAA3}"/>
                      </a:ext>
                    </a:extLst>
                  </p:cNvPr>
                  <p:cNvCxnSpPr>
                    <a:cxnSpLocks/>
                    <a:endCxn id="275" idx="0"/>
                  </p:cNvCxnSpPr>
                  <p:nvPr/>
                </p:nvCxnSpPr>
                <p:spPr>
                  <a:xfrm>
                    <a:off x="8349564" y="5283236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73" name="Oval 272">
                    <a:extLst>
                      <a:ext uri="{FF2B5EF4-FFF2-40B4-BE49-F238E27FC236}">
                        <a16:creationId xmlns:a16="http://schemas.microsoft.com/office/drawing/2014/main" id="{222B817C-C4F6-B54A-82CC-96440AEF7157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481" y="5723021"/>
                    <a:ext cx="46042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74" name="Trapezoid 109">
                    <a:extLst>
                      <a:ext uri="{FF2B5EF4-FFF2-40B4-BE49-F238E27FC236}">
                        <a16:creationId xmlns:a16="http://schemas.microsoft.com/office/drawing/2014/main" id="{A67E5A5B-A497-9B4A-B1DB-E1445D36AD2B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642" y="5525358"/>
                    <a:ext cx="279431" cy="141299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5" name="Group 243">
                  <a:extLst>
                    <a:ext uri="{FF2B5EF4-FFF2-40B4-BE49-F238E27FC236}">
                      <a16:creationId xmlns:a16="http://schemas.microsoft.com/office/drawing/2014/main" id="{2FE4A3CF-908C-9942-8D0C-F9371E83E53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525125" y="4598538"/>
                  <a:ext cx="708081" cy="965306"/>
                  <a:chOff x="8103237" y="5159359"/>
                  <a:chExt cx="708081" cy="965306"/>
                </a:xfrm>
              </p:grpSpPr>
              <p:grpSp>
                <p:nvGrpSpPr>
                  <p:cNvPr id="46165" name="Group 256">
                    <a:extLst>
                      <a:ext uri="{FF2B5EF4-FFF2-40B4-BE49-F238E27FC236}">
                        <a16:creationId xmlns:a16="http://schemas.microsoft.com/office/drawing/2014/main" id="{A6873DA8-6C77-D846-AF63-5D1D25BA295F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3521" y="5326868"/>
                    <a:ext cx="965306" cy="630288"/>
                    <a:chOff x="2222073" y="1362563"/>
                    <a:chExt cx="1682436" cy="1098533"/>
                  </a:xfrm>
                </p:grpSpPr>
                <p:sp>
                  <p:nvSpPr>
                    <p:cNvPr id="262" name="Trapezoid 261">
                      <a:extLst>
                        <a:ext uri="{FF2B5EF4-FFF2-40B4-BE49-F238E27FC236}">
                          <a16:creationId xmlns:a16="http://schemas.microsoft.com/office/drawing/2014/main" id="{C067B710-DD69-C84D-883B-15A81527A4E8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457" y="1676619"/>
                      <a:ext cx="1098535" cy="470418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63" name="Straight Connector 262">
                      <a:extLst>
                        <a:ext uri="{FF2B5EF4-FFF2-40B4-BE49-F238E27FC236}">
                          <a16:creationId xmlns:a16="http://schemas.microsoft.com/office/drawing/2014/main" id="{4F3377F1-F619-104C-9539-073C88A522D7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6105" y="1394368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171" name="TextBox 472">
                      <a:extLst>
                        <a:ext uri="{FF2B5EF4-FFF2-40B4-BE49-F238E27FC236}">
                          <a16:creationId xmlns:a16="http://schemas.microsoft.com/office/drawing/2014/main" id="{041F9C70-15E6-F44C-BAC5-BF0F16B6DD1E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66" name="Straight Connector 265">
                      <a:extLst>
                        <a:ext uri="{FF2B5EF4-FFF2-40B4-BE49-F238E27FC236}">
                          <a16:creationId xmlns:a16="http://schemas.microsoft.com/office/drawing/2014/main" id="{E702F5DB-2038-024B-8384-A6CBF7E8A156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840" y="1664176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cxnSp>
                  <p:nvCxnSpPr>
                    <p:cNvPr id="267" name="Straight Connector 266">
                      <a:extLst>
                        <a:ext uri="{FF2B5EF4-FFF2-40B4-BE49-F238E27FC236}">
                          <a16:creationId xmlns:a16="http://schemas.microsoft.com/office/drawing/2014/main" id="{DF17666E-7565-3F4C-B7FD-573C462C5E02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2073" y="2137346"/>
                      <a:ext cx="229674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58" name="Straight Connector 257">
                    <a:extLst>
                      <a:ext uri="{FF2B5EF4-FFF2-40B4-BE49-F238E27FC236}">
                        <a16:creationId xmlns:a16="http://schemas.microsoft.com/office/drawing/2014/main" id="{8E8FCA0E-2E8D-094A-9161-DA4D4A37D9EB}"/>
                      </a:ext>
                    </a:extLst>
                  </p:cNvPr>
                  <p:cNvCxnSpPr>
                    <a:cxnSpLocks/>
                    <a:endCxn id="262" idx="0"/>
                  </p:cNvCxnSpPr>
                  <p:nvPr/>
                </p:nvCxnSpPr>
                <p:spPr>
                  <a:xfrm>
                    <a:off x="8349319" y="5283198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60" name="Oval 259">
                    <a:extLst>
                      <a:ext uri="{FF2B5EF4-FFF2-40B4-BE49-F238E27FC236}">
                        <a16:creationId xmlns:a16="http://schemas.microsoft.com/office/drawing/2014/main" id="{336CD24B-8AE4-3841-A385-D0127B5B6C3E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3237" y="5722983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61" name="Trapezoid 109">
                    <a:extLst>
                      <a:ext uri="{FF2B5EF4-FFF2-40B4-BE49-F238E27FC236}">
                        <a16:creationId xmlns:a16="http://schemas.microsoft.com/office/drawing/2014/main" id="{A9A98487-C1F3-704A-8C12-6D50BD3D20E8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6398" y="5525320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grpSp>
              <p:nvGrpSpPr>
                <p:cNvPr id="46156" name="Group 244">
                  <a:extLst>
                    <a:ext uri="{FF2B5EF4-FFF2-40B4-BE49-F238E27FC236}">
                      <a16:creationId xmlns:a16="http://schemas.microsoft.com/office/drawing/2014/main" id="{ABEC1803-75F1-A647-9133-497577BDF6F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582075" y="4596950"/>
                  <a:ext cx="706493" cy="963719"/>
                  <a:chOff x="8104644" y="5160699"/>
                  <a:chExt cx="706493" cy="963719"/>
                </a:xfrm>
              </p:grpSpPr>
              <p:grpSp>
                <p:nvGrpSpPr>
                  <p:cNvPr id="46157" name="Group 245">
                    <a:extLst>
                      <a:ext uri="{FF2B5EF4-FFF2-40B4-BE49-F238E27FC236}">
                        <a16:creationId xmlns:a16="http://schemas.microsoft.com/office/drawing/2014/main" id="{03643BDA-5503-5D42-A7CE-06C418A9481C}"/>
                      </a:ext>
                    </a:extLst>
                  </p:cNvPr>
                  <p:cNvGrpSpPr>
                    <a:grpSpLocks noChangeAspect="1"/>
                  </p:cNvGrpSpPr>
                  <p:nvPr/>
                </p:nvGrpSpPr>
                <p:grpSpPr bwMode="auto">
                  <a:xfrm rot="5400000">
                    <a:off x="8014927" y="5328209"/>
                    <a:ext cx="963719" cy="628700"/>
                    <a:chOff x="2224408" y="1362879"/>
                    <a:chExt cx="1679669" cy="1095765"/>
                  </a:xfrm>
                </p:grpSpPr>
                <p:sp>
                  <p:nvSpPr>
                    <p:cNvPr id="251" name="Trapezoid 250">
                      <a:extLst>
                        <a:ext uri="{FF2B5EF4-FFF2-40B4-BE49-F238E27FC236}">
                          <a16:creationId xmlns:a16="http://schemas.microsoft.com/office/drawing/2014/main" id="{F4E94365-D5E2-F448-926E-951AF182CCEF}"/>
                        </a:ext>
                      </a:extLst>
                    </p:cNvPr>
                    <p:cNvSpPr>
                      <a:spLocks noChangeAspect="1"/>
                    </p:cNvSpPr>
                    <p:nvPr/>
                  </p:nvSpPr>
                  <p:spPr bwMode="auto">
                    <a:xfrm rot="5400000">
                      <a:off x="2140026" y="1676935"/>
                      <a:ext cx="1095765" cy="467650"/>
                    </a:xfrm>
                    <a:prstGeom prst="trapezoid">
                      <a:avLst>
                        <a:gd name="adj" fmla="val 53409"/>
                      </a:avLst>
                    </a:prstGeom>
                    <a:solidFill>
                      <a:schemeClr val="bg1"/>
                    </a:solidFill>
                    <a:ln>
                      <a:solidFill>
                        <a:schemeClr val="tx1"/>
                      </a:solidFill>
                    </a:ln>
                  </p:spPr>
                  <p:style>
                    <a:lnRef idx="2">
                      <a:schemeClr val="accent1">
                        <a:shade val="50000"/>
                      </a:schemeClr>
                    </a:lnRef>
                    <a:fillRef idx="1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anchor="ctr">
                      <a:normAutofit fontScale="77500" lnSpcReduction="20000"/>
                    </a:bodyPr>
                    <a:lstStyle/>
                    <a:p>
                      <a:pPr algn="ctr">
                        <a:defRPr/>
                      </a:pPr>
                      <a:endParaRPr lang="en-US"/>
                    </a:p>
                  </p:txBody>
                </p:sp>
                <p:cxnSp>
                  <p:nvCxnSpPr>
                    <p:cNvPr id="252" name="Straight Connector 251">
                      <a:extLst>
                        <a:ext uri="{FF2B5EF4-FFF2-40B4-BE49-F238E27FC236}">
                          <a16:creationId xmlns:a16="http://schemas.microsoft.com/office/drawing/2014/main" id="{AC071E19-9908-7342-8FCA-1ADA63C2CA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 rot="16200000">
                      <a:off x="3415673" y="1422354"/>
                      <a:ext cx="0" cy="976811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rgbClr val="FF0000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  <p:sp>
                  <p:nvSpPr>
                    <p:cNvPr id="46163" name="TextBox 472">
                      <a:extLst>
                        <a:ext uri="{FF2B5EF4-FFF2-40B4-BE49-F238E27FC236}">
                          <a16:creationId xmlns:a16="http://schemas.microsoft.com/office/drawing/2014/main" id="{1A237297-AA5C-0E4B-8F23-6C45EE9C87DE}"/>
                        </a:ext>
                      </a:extLst>
                    </p:cNvPr>
                    <p:cNvSpPr txBox="1">
                      <a:spLocks noChangeAspect="1" noChangeArrowheads="1"/>
                    </p:cNvSpPr>
                    <p:nvPr/>
                  </p:nvSpPr>
                  <p:spPr bwMode="auto">
                    <a:xfrm rot="-5400000">
                      <a:off x="2161699" y="1710791"/>
                      <a:ext cx="889760" cy="394905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/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9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1       0</a:t>
                      </a:r>
                    </a:p>
                  </p:txBody>
                </p:sp>
                <p:cxnSp>
                  <p:nvCxnSpPr>
                    <p:cNvPr id="255" name="Straight Connector 254">
                      <a:extLst>
                        <a:ext uri="{FF2B5EF4-FFF2-40B4-BE49-F238E27FC236}">
                          <a16:creationId xmlns:a16="http://schemas.microsoft.com/office/drawing/2014/main" id="{2132E7A6-E592-674F-B106-B6395311DF79}"/>
                        </a:ext>
                      </a:extLst>
                    </p:cNvPr>
                    <p:cNvCxnSpPr>
                      <a:cxnSpLocks noChangeAspect="1"/>
                    </p:cNvCxnSpPr>
                    <p:nvPr/>
                  </p:nvCxnSpPr>
                  <p:spPr bwMode="auto">
                    <a:xfrm>
                      <a:off x="2224409" y="1692160"/>
                      <a:ext cx="229676" cy="0"/>
                    </a:xfrm>
                    <a:prstGeom prst="line">
                      <a:avLst/>
                    </a:prstGeom>
                    <a:solidFill>
                      <a:schemeClr val="bg1"/>
                    </a:solidFill>
                    <a:ln w="25400">
                      <a:solidFill>
                        <a:schemeClr val="tx1"/>
                      </a:solidFill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cxnSp>
                <p:nvCxnSpPr>
                  <p:cNvPr id="247" name="Straight Connector 246">
                    <a:extLst>
                      <a:ext uri="{FF2B5EF4-FFF2-40B4-BE49-F238E27FC236}">
                        <a16:creationId xmlns:a16="http://schemas.microsoft.com/office/drawing/2014/main" id="{A2FC7B07-C9F3-F343-B88F-1DAF765F1618}"/>
                      </a:ext>
                    </a:extLst>
                  </p:cNvPr>
                  <p:cNvCxnSpPr>
                    <a:cxnSpLocks/>
                    <a:endCxn id="251" idx="0"/>
                  </p:cNvCxnSpPr>
                  <p:nvPr/>
                </p:nvCxnSpPr>
                <p:spPr>
                  <a:xfrm>
                    <a:off x="8350726" y="5281362"/>
                    <a:ext cx="146062" cy="279431"/>
                  </a:xfrm>
                  <a:prstGeom prst="line">
                    <a:avLst/>
                  </a:prstGeom>
                  <a:ln w="25400">
                    <a:solidFill>
                      <a:srgbClr val="FF0000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249" name="Oval 248">
                    <a:extLst>
                      <a:ext uri="{FF2B5EF4-FFF2-40B4-BE49-F238E27FC236}">
                        <a16:creationId xmlns:a16="http://schemas.microsoft.com/office/drawing/2014/main" id="{DC4DD2A1-012F-3C4D-AF6D-77CCB4F4AFE0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>
                    <a:off x="8104644" y="5722736"/>
                    <a:ext cx="46041" cy="46043"/>
                  </a:xfrm>
                  <a:prstGeom prst="ellipse">
                    <a:avLst/>
                  </a:prstGeom>
                  <a:solidFill>
                    <a:schemeClr val="tx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250" name="Trapezoid 109">
                    <a:extLst>
                      <a:ext uri="{FF2B5EF4-FFF2-40B4-BE49-F238E27FC236}">
                        <a16:creationId xmlns:a16="http://schemas.microsoft.com/office/drawing/2014/main" id="{E3870824-72DC-4B46-82EB-3E1F63D7FBAE}"/>
                      </a:ext>
                    </a:extLst>
                  </p:cNvPr>
                  <p:cNvSpPr/>
                  <p:nvPr/>
                </p:nvSpPr>
                <p:spPr bwMode="auto">
                  <a:xfrm rot="5400000">
                    <a:off x="8057805" y="5525073"/>
                    <a:ext cx="279431" cy="141298"/>
                  </a:xfrm>
                  <a:custGeom>
                    <a:avLst/>
                    <a:gdLst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0 w 1332978"/>
                      <a:gd name="connsiteY4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49224 w 1332978"/>
                      <a:gd name="connsiteY4" fmla="*/ 851904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0 w 1332978"/>
                      <a:gd name="connsiteY5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393192 w 1332978"/>
                      <a:gd name="connsiteY5" fmla="*/ 696456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658368 w 1332978"/>
                      <a:gd name="connsiteY4" fmla="*/ 550152 h 851904"/>
                      <a:gd name="connsiteX5" fmla="*/ 438912 w 1332978"/>
                      <a:gd name="connsiteY5" fmla="*/ 815328 h 851904"/>
                      <a:gd name="connsiteX6" fmla="*/ 0 w 1332978"/>
                      <a:gd name="connsiteY6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77824 w 1332978"/>
                      <a:gd name="connsiteY4" fmla="*/ 650736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38912 w 1332978"/>
                      <a:gd name="connsiteY6" fmla="*/ 815328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402336 w 1332978"/>
                      <a:gd name="connsiteY6" fmla="*/ 851904 h 851904"/>
                      <a:gd name="connsiteX7" fmla="*/ 0 w 1332978"/>
                      <a:gd name="connsiteY7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640080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658368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66928 w 1332978"/>
                      <a:gd name="connsiteY6" fmla="*/ 55929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58952 w 1332978"/>
                      <a:gd name="connsiteY5" fmla="*/ 550152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77326 w 1332978"/>
                      <a:gd name="connsiteY5" fmla="*/ 532560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868680 w 1332978"/>
                      <a:gd name="connsiteY4" fmla="*/ 842760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795700 w 1332978"/>
                      <a:gd name="connsiteY5" fmla="*/ 544286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48562 w 1332978"/>
                      <a:gd name="connsiteY6" fmla="*/ 541705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26321 w 1332978"/>
                      <a:gd name="connsiteY5" fmla="*/ 544285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48 w 1332978"/>
                      <a:gd name="connsiteY6" fmla="*/ 529977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05424 w 1332978"/>
                      <a:gd name="connsiteY4" fmla="*/ 842759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402336 w 1332978"/>
                      <a:gd name="connsiteY7" fmla="*/ 851904 h 851904"/>
                      <a:gd name="connsiteX8" fmla="*/ 0 w 1332978"/>
                      <a:gd name="connsiteY8" fmla="*/ 85190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517952 w 1332978"/>
                      <a:gd name="connsiteY6" fmla="*/ 547566 h 851904"/>
                      <a:gd name="connsiteX7" fmla="*/ 0 w 1332978"/>
                      <a:gd name="connsiteY7" fmla="*/ 851904 h 851904"/>
                      <a:gd name="connsiteX0" fmla="*/ 517952 w 1332978"/>
                      <a:gd name="connsiteY0" fmla="*/ 547566 h 851904"/>
                      <a:gd name="connsiteX1" fmla="*/ 0 w 1332978"/>
                      <a:gd name="connsiteY1" fmla="*/ 851904 h 851904"/>
                      <a:gd name="connsiteX2" fmla="*/ 212976 w 1332978"/>
                      <a:gd name="connsiteY2" fmla="*/ 0 h 851904"/>
                      <a:gd name="connsiteX3" fmla="*/ 1120002 w 1332978"/>
                      <a:gd name="connsiteY3" fmla="*/ 0 h 851904"/>
                      <a:gd name="connsiteX4" fmla="*/ 1332978 w 1332978"/>
                      <a:gd name="connsiteY4" fmla="*/ 851904 h 851904"/>
                      <a:gd name="connsiteX5" fmla="*/ 921332 w 1332978"/>
                      <a:gd name="connsiteY5" fmla="*/ 846566 h 851904"/>
                      <a:gd name="connsiteX6" fmla="*/ 832448 w 1332978"/>
                      <a:gd name="connsiteY6" fmla="*/ 544284 h 851904"/>
                      <a:gd name="connsiteX7" fmla="*/ 632463 w 1332978"/>
                      <a:gd name="connsiteY7" fmla="*/ 657214 h 851904"/>
                      <a:gd name="connsiteX0" fmla="*/ 0 w 1332978"/>
                      <a:gd name="connsiteY0" fmla="*/ 851904 h 851904"/>
                      <a:gd name="connsiteX1" fmla="*/ 212976 w 1332978"/>
                      <a:gd name="connsiteY1" fmla="*/ 0 h 851904"/>
                      <a:gd name="connsiteX2" fmla="*/ 1120002 w 1332978"/>
                      <a:gd name="connsiteY2" fmla="*/ 0 h 851904"/>
                      <a:gd name="connsiteX3" fmla="*/ 1332978 w 1332978"/>
                      <a:gd name="connsiteY3" fmla="*/ 851904 h 851904"/>
                      <a:gd name="connsiteX4" fmla="*/ 921332 w 1332978"/>
                      <a:gd name="connsiteY4" fmla="*/ 846566 h 851904"/>
                      <a:gd name="connsiteX5" fmla="*/ 832448 w 1332978"/>
                      <a:gd name="connsiteY5" fmla="*/ 544284 h 851904"/>
                      <a:gd name="connsiteX6" fmla="*/ 632463 w 1332978"/>
                      <a:gd name="connsiteY6" fmla="*/ 657214 h 851904"/>
                      <a:gd name="connsiteX0" fmla="*/ 0 w 1120410"/>
                      <a:gd name="connsiteY0" fmla="*/ 438262 h 851904"/>
                      <a:gd name="connsiteX1" fmla="*/ 408 w 1120410"/>
                      <a:gd name="connsiteY1" fmla="*/ 0 h 851904"/>
                      <a:gd name="connsiteX2" fmla="*/ 907434 w 1120410"/>
                      <a:gd name="connsiteY2" fmla="*/ 0 h 851904"/>
                      <a:gd name="connsiteX3" fmla="*/ 1120410 w 1120410"/>
                      <a:gd name="connsiteY3" fmla="*/ 851904 h 851904"/>
                      <a:gd name="connsiteX4" fmla="*/ 708764 w 1120410"/>
                      <a:gd name="connsiteY4" fmla="*/ 846566 h 851904"/>
                      <a:gd name="connsiteX5" fmla="*/ 619880 w 1120410"/>
                      <a:gd name="connsiteY5" fmla="*/ 544284 h 851904"/>
                      <a:gd name="connsiteX6" fmla="*/ 419895 w 1120410"/>
                      <a:gd name="connsiteY6" fmla="*/ 657214 h 851904"/>
                      <a:gd name="connsiteX0" fmla="*/ 0 w 907849"/>
                      <a:gd name="connsiteY0" fmla="*/ 438262 h 1278676"/>
                      <a:gd name="connsiteX1" fmla="*/ 408 w 907849"/>
                      <a:gd name="connsiteY1" fmla="*/ 0 h 1278676"/>
                      <a:gd name="connsiteX2" fmla="*/ 907434 w 907849"/>
                      <a:gd name="connsiteY2" fmla="*/ 0 h 1278676"/>
                      <a:gd name="connsiteX3" fmla="*/ 907849 w 907849"/>
                      <a:gd name="connsiteY3" fmla="*/ 1278676 h 1278676"/>
                      <a:gd name="connsiteX4" fmla="*/ 708764 w 907849"/>
                      <a:gd name="connsiteY4" fmla="*/ 846566 h 1278676"/>
                      <a:gd name="connsiteX5" fmla="*/ 619880 w 907849"/>
                      <a:gd name="connsiteY5" fmla="*/ 544284 h 1278676"/>
                      <a:gd name="connsiteX6" fmla="*/ 419895 w 907849"/>
                      <a:gd name="connsiteY6" fmla="*/ 657214 h 1278676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6" fmla="*/ 1685922 w 2173876"/>
                      <a:gd name="connsiteY6" fmla="*/ 657214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885907 w 2173876"/>
                      <a:gd name="connsiteY5" fmla="*/ 544284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442875 w 2350724"/>
                      <a:gd name="connsiteY0" fmla="*/ 438262 h 1299602"/>
                      <a:gd name="connsiteX1" fmla="*/ 1443283 w 2350724"/>
                      <a:gd name="connsiteY1" fmla="*/ 0 h 1299602"/>
                      <a:gd name="connsiteX2" fmla="*/ 2350309 w 2350724"/>
                      <a:gd name="connsiteY2" fmla="*/ 0 h 1299602"/>
                      <a:gd name="connsiteX3" fmla="*/ 2350724 w 2350724"/>
                      <a:gd name="connsiteY3" fmla="*/ 1278676 h 1299602"/>
                      <a:gd name="connsiteX4" fmla="*/ 176848 w 2350724"/>
                      <a:gd name="connsiteY4" fmla="*/ 1299602 h 1299602"/>
                      <a:gd name="connsiteX5" fmla="*/ 321098 w 2350724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144250 w 2173876"/>
                      <a:gd name="connsiteY5" fmla="*/ 859438 h 1299602"/>
                      <a:gd name="connsiteX0" fmla="*/ 1266027 w 2173876"/>
                      <a:gd name="connsiteY0" fmla="*/ 438262 h 1299602"/>
                      <a:gd name="connsiteX1" fmla="*/ 1266435 w 2173876"/>
                      <a:gd name="connsiteY1" fmla="*/ 0 h 1299602"/>
                      <a:gd name="connsiteX2" fmla="*/ 2173461 w 2173876"/>
                      <a:gd name="connsiteY2" fmla="*/ 0 h 1299602"/>
                      <a:gd name="connsiteX3" fmla="*/ 2173876 w 2173876"/>
                      <a:gd name="connsiteY3" fmla="*/ 1278676 h 1299602"/>
                      <a:gd name="connsiteX4" fmla="*/ 0 w 2173876"/>
                      <a:gd name="connsiteY4" fmla="*/ 1299602 h 1299602"/>
                      <a:gd name="connsiteX5" fmla="*/ 7112 w 2173876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7112 w 2176773"/>
                      <a:gd name="connsiteY5" fmla="*/ 852873 h 1299602"/>
                      <a:gd name="connsiteX0" fmla="*/ 1266027 w 2176773"/>
                      <a:gd name="connsiteY0" fmla="*/ 438262 h 1299602"/>
                      <a:gd name="connsiteX1" fmla="*/ 1266435 w 2176773"/>
                      <a:gd name="connsiteY1" fmla="*/ 0 h 1299602"/>
                      <a:gd name="connsiteX2" fmla="*/ 2173461 w 2176773"/>
                      <a:gd name="connsiteY2" fmla="*/ 0 h 1299602"/>
                      <a:gd name="connsiteX3" fmla="*/ 2176773 w 2176773"/>
                      <a:gd name="connsiteY3" fmla="*/ 1299097 h 1299602"/>
                      <a:gd name="connsiteX4" fmla="*/ 0 w 2176773"/>
                      <a:gd name="connsiteY4" fmla="*/ 1299602 h 1299602"/>
                      <a:gd name="connsiteX5" fmla="*/ 4216 w 2176773"/>
                      <a:gd name="connsiteY5" fmla="*/ 1203746 h 1299602"/>
                      <a:gd name="connsiteX0" fmla="*/ 1267603 w 2178349"/>
                      <a:gd name="connsiteY0" fmla="*/ 438262 h 1299602"/>
                      <a:gd name="connsiteX1" fmla="*/ 1268011 w 2178349"/>
                      <a:gd name="connsiteY1" fmla="*/ 0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267603 w 2178349"/>
                      <a:gd name="connsiteY0" fmla="*/ 438262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7563 w 2178349"/>
                      <a:gd name="connsiteY0" fmla="*/ 117093 h 1299602"/>
                      <a:gd name="connsiteX1" fmla="*/ 1792179 w 2178349"/>
                      <a:gd name="connsiteY1" fmla="*/ 1856 h 1299602"/>
                      <a:gd name="connsiteX2" fmla="*/ 2175037 w 2178349"/>
                      <a:gd name="connsiteY2" fmla="*/ 0 h 1299602"/>
                      <a:gd name="connsiteX3" fmla="*/ 2178349 w 2178349"/>
                      <a:gd name="connsiteY3" fmla="*/ 1299097 h 1299602"/>
                      <a:gd name="connsiteX4" fmla="*/ 1576 w 2178349"/>
                      <a:gd name="connsiteY4" fmla="*/ 1299602 h 1299602"/>
                      <a:gd name="connsiteX5" fmla="*/ 0 w 2178349"/>
                      <a:gd name="connsiteY5" fmla="*/ 1201890 h 1299602"/>
                      <a:gd name="connsiteX0" fmla="*/ 1792179 w 2178349"/>
                      <a:gd name="connsiteY0" fmla="*/ 1856 h 1299602"/>
                      <a:gd name="connsiteX1" fmla="*/ 2175037 w 2178349"/>
                      <a:gd name="connsiteY1" fmla="*/ 0 h 1299602"/>
                      <a:gd name="connsiteX2" fmla="*/ 2178349 w 2178349"/>
                      <a:gd name="connsiteY2" fmla="*/ 1299097 h 1299602"/>
                      <a:gd name="connsiteX3" fmla="*/ 1576 w 2178349"/>
                      <a:gd name="connsiteY3" fmla="*/ 1299602 h 1299602"/>
                      <a:gd name="connsiteX4" fmla="*/ 0 w 2178349"/>
                      <a:gd name="connsiteY4" fmla="*/ 1201890 h 1299602"/>
                      <a:gd name="connsiteX0" fmla="*/ 2175037 w 2178349"/>
                      <a:gd name="connsiteY0" fmla="*/ 0 h 1299602"/>
                      <a:gd name="connsiteX1" fmla="*/ 2178349 w 2178349"/>
                      <a:gd name="connsiteY1" fmla="*/ 1299097 h 1299602"/>
                      <a:gd name="connsiteX2" fmla="*/ 1576 w 2178349"/>
                      <a:gd name="connsiteY2" fmla="*/ 1299602 h 1299602"/>
                      <a:gd name="connsiteX3" fmla="*/ 0 w 2178349"/>
                      <a:gd name="connsiteY3" fmla="*/ 1201890 h 1299602"/>
                      <a:gd name="connsiteX0" fmla="*/ 2157531 w 2178349"/>
                      <a:gd name="connsiteY0" fmla="*/ 176182 h 292737"/>
                      <a:gd name="connsiteX1" fmla="*/ 2178349 w 2178349"/>
                      <a:gd name="connsiteY1" fmla="*/ 116556 h 292737"/>
                      <a:gd name="connsiteX2" fmla="*/ 1576 w 2178349"/>
                      <a:gd name="connsiteY2" fmla="*/ 117061 h 292737"/>
                      <a:gd name="connsiteX3" fmla="*/ 0 w 2178349"/>
                      <a:gd name="connsiteY3" fmla="*/ 19349 h 292737"/>
                      <a:gd name="connsiteX0" fmla="*/ 2647674 w 2647674"/>
                      <a:gd name="connsiteY0" fmla="*/ 297145 h 401495"/>
                      <a:gd name="connsiteX1" fmla="*/ 2178349 w 2647674"/>
                      <a:gd name="connsiteY1" fmla="*/ 104351 h 401495"/>
                      <a:gd name="connsiteX2" fmla="*/ 1576 w 2647674"/>
                      <a:gd name="connsiteY2" fmla="*/ 104856 h 401495"/>
                      <a:gd name="connsiteX3" fmla="*/ 0 w 2647674"/>
                      <a:gd name="connsiteY3" fmla="*/ 7144 h 401495"/>
                      <a:gd name="connsiteX0" fmla="*/ 2647674 w 2647674"/>
                      <a:gd name="connsiteY0" fmla="*/ 290001 h 290001"/>
                      <a:gd name="connsiteX1" fmla="*/ 2178349 w 2647674"/>
                      <a:gd name="connsiteY1" fmla="*/ 97207 h 290001"/>
                      <a:gd name="connsiteX2" fmla="*/ 1576 w 2647674"/>
                      <a:gd name="connsiteY2" fmla="*/ 97712 h 290001"/>
                      <a:gd name="connsiteX3" fmla="*/ 0 w 2647674"/>
                      <a:gd name="connsiteY3" fmla="*/ 0 h 290001"/>
                      <a:gd name="connsiteX0" fmla="*/ 2227560 w 2227559"/>
                      <a:gd name="connsiteY0" fmla="*/ 213014 h 213014"/>
                      <a:gd name="connsiteX1" fmla="*/ 2178349 w 2227559"/>
                      <a:gd name="connsiteY1" fmla="*/ 97207 h 213014"/>
                      <a:gd name="connsiteX2" fmla="*/ 1576 w 2227559"/>
                      <a:gd name="connsiteY2" fmla="*/ 97712 h 213014"/>
                      <a:gd name="connsiteX3" fmla="*/ 0 w 2227559"/>
                      <a:gd name="connsiteY3" fmla="*/ 0 h 213014"/>
                      <a:gd name="connsiteX0" fmla="*/ 2175043 w 2178349"/>
                      <a:gd name="connsiteY0" fmla="*/ 206772 h 206772"/>
                      <a:gd name="connsiteX1" fmla="*/ 2178349 w 2178349"/>
                      <a:gd name="connsiteY1" fmla="*/ 97207 h 206772"/>
                      <a:gd name="connsiteX2" fmla="*/ 1576 w 2178349"/>
                      <a:gd name="connsiteY2" fmla="*/ 97712 h 206772"/>
                      <a:gd name="connsiteX3" fmla="*/ 0 w 2178349"/>
                      <a:gd name="connsiteY3" fmla="*/ 0 h 206772"/>
                      <a:gd name="connsiteX0" fmla="*/ 2178349 w 2178349"/>
                      <a:gd name="connsiteY0" fmla="*/ 97207 h 97712"/>
                      <a:gd name="connsiteX1" fmla="*/ 1576 w 2178349"/>
                      <a:gd name="connsiteY1" fmla="*/ 97712 h 97712"/>
                      <a:gd name="connsiteX2" fmla="*/ 0 w 2178349"/>
                      <a:gd name="connsiteY2" fmla="*/ 0 h 97712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</a:cxnLst>
                    <a:rect l="l" t="t" r="r" b="b"/>
                    <a:pathLst>
                      <a:path w="2178349" h="97712">
                        <a:moveTo>
                          <a:pt x="2178349" y="97207"/>
                        </a:moveTo>
                        <a:lnTo>
                          <a:pt x="1576" y="97712"/>
                        </a:lnTo>
                        <a:cubicBezTo>
                          <a:pt x="1051" y="65141"/>
                          <a:pt x="525" y="32571"/>
                          <a:pt x="0" y="0"/>
                        </a:cubicBezTo>
                      </a:path>
                    </a:pathLst>
                  </a:cu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</p:grpSp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6D638D2-DDC4-CA48-9060-1E7E1B71D3C8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1156796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026BE058-327F-694D-9D37-CB947944B35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103022" y="2894220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8" name="Straight Connector 127">
                <a:extLst>
                  <a:ext uri="{FF2B5EF4-FFF2-40B4-BE49-F238E27FC236}">
                    <a16:creationId xmlns:a16="http://schemas.microsoft.com/office/drawing/2014/main" id="{4D6BB9FE-1316-4C4E-8377-BC27181E09EE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034958" y="290692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9" name="Straight Connector 128">
                <a:extLst>
                  <a:ext uri="{FF2B5EF4-FFF2-40B4-BE49-F238E27FC236}">
                    <a16:creationId xmlns:a16="http://schemas.microsoft.com/office/drawing/2014/main" id="{F54DC797-AAD9-424E-A633-9472EFD32122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985947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11002BD0-43F2-F548-9DCA-910E35EF4793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4927409" y="290057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1" name="Straight Connector 130">
                <a:extLst>
                  <a:ext uri="{FF2B5EF4-FFF2-40B4-BE49-F238E27FC236}">
                    <a16:creationId xmlns:a16="http://schemas.microsoft.com/office/drawing/2014/main" id="{8AB94780-8935-C746-99FD-90E5CA9FF506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878398" y="2894220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2" name="Straight Connector 131">
                <a:extLst>
                  <a:ext uri="{FF2B5EF4-FFF2-40B4-BE49-F238E27FC236}">
                    <a16:creationId xmlns:a16="http://schemas.microsoft.com/office/drawing/2014/main" id="{63BCB83B-E8A9-2947-BB0E-14F1D0C84271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6805572" y="2906921"/>
                <a:ext cx="831916" cy="1232037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3" name="Straight Connector 132">
                <a:extLst>
                  <a:ext uri="{FF2B5EF4-FFF2-40B4-BE49-F238E27FC236}">
                    <a16:creationId xmlns:a16="http://schemas.microsoft.com/office/drawing/2014/main" id="{7CE88DD0-FFDD-7345-A3BD-9E0BDDCA779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1094878" y="2897395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6" name="Straight Connector 135">
                <a:extLst>
                  <a:ext uri="{FF2B5EF4-FFF2-40B4-BE49-F238E27FC236}">
                    <a16:creationId xmlns:a16="http://schemas.microsoft.com/office/drawing/2014/main" id="{EBF3DE7E-F799-3D44-BC49-CE1A98BC7BB2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028403" y="2894220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7" name="Straight Connector 136">
                <a:extLst>
                  <a:ext uri="{FF2B5EF4-FFF2-40B4-BE49-F238E27FC236}">
                    <a16:creationId xmlns:a16="http://schemas.microsoft.com/office/drawing/2014/main" id="{05C398BA-4DC8-3740-ACEB-F111ACD18E1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2973041" y="2894220"/>
                <a:ext cx="741421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39" name="Straight Connector 138">
                <a:extLst>
                  <a:ext uri="{FF2B5EF4-FFF2-40B4-BE49-F238E27FC236}">
                    <a16:creationId xmlns:a16="http://schemas.microsoft.com/office/drawing/2014/main" id="{5F1B33FC-C86A-FB49-9677-BC908FD2FA5B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3920854" y="2898982"/>
                <a:ext cx="741422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0" name="Straight Connector 139">
                <a:extLst>
                  <a:ext uri="{FF2B5EF4-FFF2-40B4-BE49-F238E27FC236}">
                    <a16:creationId xmlns:a16="http://schemas.microsoft.com/office/drawing/2014/main" id="{677F87F2-E7D7-A54B-AC25-E5C56C15134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4860729" y="2894220"/>
                <a:ext cx="741422" cy="1239975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1" name="Straight Connector 140">
                <a:extLst>
                  <a:ext uri="{FF2B5EF4-FFF2-40B4-BE49-F238E27FC236}">
                    <a16:creationId xmlns:a16="http://schemas.microsoft.com/office/drawing/2014/main" id="{3A2B1BC6-CECE-0C4F-A384-827EA0EC72E3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5799017" y="2903746"/>
                <a:ext cx="743009" cy="1239975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2" name="Straight Connector 141">
                <a:extLst>
                  <a:ext uri="{FF2B5EF4-FFF2-40B4-BE49-F238E27FC236}">
                    <a16:creationId xmlns:a16="http://schemas.microsoft.com/office/drawing/2014/main" id="{9EE8C4F4-599E-3542-AB27-EE461188122A}"/>
                  </a:ext>
                </a:extLst>
              </p:cNvPr>
              <p:cNvCxnSpPr>
                <a:cxnSpLocks/>
              </p:cNvCxnSpPr>
              <p:nvPr/>
            </p:nvCxnSpPr>
            <p:spPr>
              <a:xfrm flipH="1" flipV="1">
                <a:off x="6745243" y="2900571"/>
                <a:ext cx="741421" cy="1238387"/>
              </a:xfrm>
              <a:prstGeom prst="line">
                <a:avLst/>
              </a:prstGeom>
              <a:ln w="25400">
                <a:solidFill>
                  <a:srgbClr val="FF0000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6122" name="Group 1">
                <a:extLst>
                  <a:ext uri="{FF2B5EF4-FFF2-40B4-BE49-F238E27FC236}">
                    <a16:creationId xmlns:a16="http://schemas.microsoft.com/office/drawing/2014/main" id="{09643C1A-93D6-6441-81A9-BAABB556DB7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974356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38" name="Oval 137">
                  <a:extLst>
                    <a:ext uri="{FF2B5EF4-FFF2-40B4-BE49-F238E27FC236}">
                      <a16:creationId xmlns:a16="http://schemas.microsoft.com/office/drawing/2014/main" id="{3A773D76-D859-874B-BF05-A2C2A198CA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423" y="2860878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46" name="Straight Connector 145">
                  <a:extLst>
                    <a:ext uri="{FF2B5EF4-FFF2-40B4-BE49-F238E27FC236}">
                      <a16:creationId xmlns:a16="http://schemas.microsoft.com/office/drawing/2014/main" id="{3FA58971-83CC-CF4E-9C4C-315BE9CED81D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351" y="2590973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3" name="Group 157">
                <a:extLst>
                  <a:ext uri="{FF2B5EF4-FFF2-40B4-BE49-F238E27FC236}">
                    <a16:creationId xmlns:a16="http://schemas.microsoft.com/office/drawing/2014/main" id="{F2D04017-3068-0248-8089-0950BE2A9F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067685" y="2591437"/>
                <a:ext cx="64008" cy="332398"/>
                <a:chOff x="1974356" y="2591437"/>
                <a:chExt cx="64008" cy="332398"/>
              </a:xfrm>
            </p:grpSpPr>
            <p:sp>
              <p:nvSpPr>
                <p:cNvPr id="160" name="Oval 159">
                  <a:extLst>
                    <a:ext uri="{FF2B5EF4-FFF2-40B4-BE49-F238E27FC236}">
                      <a16:creationId xmlns:a16="http://schemas.microsoft.com/office/drawing/2014/main" id="{197B35A0-3A63-7E41-9C10-77D9C2543A6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60" y="2860878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61" name="Straight Connector 160">
                  <a:extLst>
                    <a:ext uri="{FF2B5EF4-FFF2-40B4-BE49-F238E27FC236}">
                      <a16:creationId xmlns:a16="http://schemas.microsoft.com/office/drawing/2014/main" id="{31931450-B44B-2C44-9AB5-546CCBC93B15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88" y="2590973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4" name="Group 161">
                <a:extLst>
                  <a:ext uri="{FF2B5EF4-FFF2-40B4-BE49-F238E27FC236}">
                    <a16:creationId xmlns:a16="http://schemas.microsoft.com/office/drawing/2014/main" id="{697144E9-D1C1-4341-8079-8FEFC71AC23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16481" y="2592967"/>
                <a:ext cx="64008" cy="332398"/>
                <a:chOff x="1974356" y="2591437"/>
                <a:chExt cx="64008" cy="332398"/>
              </a:xfrm>
            </p:grpSpPr>
            <p:sp>
              <p:nvSpPr>
                <p:cNvPr id="170" name="Oval 169">
                  <a:extLst>
                    <a:ext uri="{FF2B5EF4-FFF2-40B4-BE49-F238E27FC236}">
                      <a16:creationId xmlns:a16="http://schemas.microsoft.com/office/drawing/2014/main" id="{3DE0FEED-DCB1-1C43-93AA-F516EEC0F1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762" y="2860936"/>
                  <a:ext cx="65092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2" name="Straight Connector 191">
                  <a:extLst>
                    <a:ext uri="{FF2B5EF4-FFF2-40B4-BE49-F238E27FC236}">
                      <a16:creationId xmlns:a16="http://schemas.microsoft.com/office/drawing/2014/main" id="{34CD9B27-F8C6-5C48-A764-24CDC2E7B1C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10277" y="2591031"/>
                  <a:ext cx="0" cy="288957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5" name="Group 192">
                <a:extLst>
                  <a:ext uri="{FF2B5EF4-FFF2-40B4-BE49-F238E27FC236}">
                    <a16:creationId xmlns:a16="http://schemas.microsoft.com/office/drawing/2014/main" id="{1769BF44-DD02-4A40-BCAB-212CA00745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868573" y="2597514"/>
                <a:ext cx="64008" cy="332398"/>
                <a:chOff x="1974356" y="2591437"/>
                <a:chExt cx="64008" cy="332398"/>
              </a:xfrm>
            </p:grpSpPr>
            <p:sp>
              <p:nvSpPr>
                <p:cNvPr id="194" name="Oval 193">
                  <a:extLst>
                    <a:ext uri="{FF2B5EF4-FFF2-40B4-BE49-F238E27FC236}">
                      <a16:creationId xmlns:a16="http://schemas.microsoft.com/office/drawing/2014/main" id="{DB6EAE8D-EDDE-5241-992C-E27E4E9D050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46" y="2859565"/>
                  <a:ext cx="63505" cy="77796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5" name="Straight Connector 194">
                  <a:extLst>
                    <a:ext uri="{FF2B5EF4-FFF2-40B4-BE49-F238E27FC236}">
                      <a16:creationId xmlns:a16="http://schemas.microsoft.com/office/drawing/2014/main" id="{B45977A3-7E35-4C48-95F8-676BFDAD9E0A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74" y="2591247"/>
                  <a:ext cx="0" cy="287370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6" name="Group 195">
                <a:extLst>
                  <a:ext uri="{FF2B5EF4-FFF2-40B4-BE49-F238E27FC236}">
                    <a16:creationId xmlns:a16="http://schemas.microsoft.com/office/drawing/2014/main" id="{8AA7BB2D-7B5D-BC47-86FE-6B05EF25F6B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08476" y="2594359"/>
                <a:ext cx="64008" cy="332398"/>
                <a:chOff x="1974356" y="2591437"/>
                <a:chExt cx="64008" cy="332398"/>
              </a:xfrm>
            </p:grpSpPr>
            <p:sp>
              <p:nvSpPr>
                <p:cNvPr id="197" name="Oval 196">
                  <a:extLst>
                    <a:ext uri="{FF2B5EF4-FFF2-40B4-BE49-F238E27FC236}">
                      <a16:creationId xmlns:a16="http://schemas.microsoft.com/office/drawing/2014/main" id="{2C8C56F9-9D4E-B94A-A1CD-8AF62A12B3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218" y="2859545"/>
                  <a:ext cx="63505" cy="77796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198" name="Straight Connector 197">
                  <a:extLst>
                    <a:ext uri="{FF2B5EF4-FFF2-40B4-BE49-F238E27FC236}">
                      <a16:creationId xmlns:a16="http://schemas.microsoft.com/office/drawing/2014/main" id="{D615D9AA-A627-7D47-A89D-BCDA4DC9D1C7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146" y="2591227"/>
                  <a:ext cx="0" cy="287370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7" name="Group 198">
                <a:extLst>
                  <a:ext uri="{FF2B5EF4-FFF2-40B4-BE49-F238E27FC236}">
                    <a16:creationId xmlns:a16="http://schemas.microsoft.com/office/drawing/2014/main" id="{53C4E029-507D-9A40-A250-4A72FE3509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755020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5" name="Oval 204">
                  <a:extLst>
                    <a:ext uri="{FF2B5EF4-FFF2-40B4-BE49-F238E27FC236}">
                      <a16:creationId xmlns:a16="http://schemas.microsoft.com/office/drawing/2014/main" id="{B9A274C9-44E7-264A-9809-FF2406D3E33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3899" y="2860060"/>
                  <a:ext cx="65092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6" name="Straight Connector 205">
                  <a:extLst>
                    <a:ext uri="{FF2B5EF4-FFF2-40B4-BE49-F238E27FC236}">
                      <a16:creationId xmlns:a16="http://schemas.microsoft.com/office/drawing/2014/main" id="{B684264E-7835-EC4A-AD01-661DCF02BDE3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4063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8" name="Group 206">
                <a:extLst>
                  <a:ext uri="{FF2B5EF4-FFF2-40B4-BE49-F238E27FC236}">
                    <a16:creationId xmlns:a16="http://schemas.microsoft.com/office/drawing/2014/main" id="{B054EF7A-17EF-1948-972E-81537117CE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689231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08" name="Oval 207">
                  <a:extLst>
                    <a:ext uri="{FF2B5EF4-FFF2-40B4-BE49-F238E27FC236}">
                      <a16:creationId xmlns:a16="http://schemas.microsoft.com/office/drawing/2014/main" id="{C71D9705-1773-7742-9731-3C265D7D1C3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800" y="2860060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1902F30-D492-CC45-B1E7-F397934A2B2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728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46129" name="Group 209">
                <a:extLst>
                  <a:ext uri="{FF2B5EF4-FFF2-40B4-BE49-F238E27FC236}">
                    <a16:creationId xmlns:a16="http://schemas.microsoft.com/office/drawing/2014/main" id="{A7D2C3CF-4C3A-194A-BBB5-E0D7D33E76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16654" y="2589080"/>
                <a:ext cx="64008" cy="332398"/>
                <a:chOff x="1974356" y="2591437"/>
                <a:chExt cx="64008" cy="332398"/>
              </a:xfrm>
            </p:grpSpPr>
            <p:sp>
              <p:nvSpPr>
                <p:cNvPr id="211" name="Oval 210">
                  <a:extLst>
                    <a:ext uri="{FF2B5EF4-FFF2-40B4-BE49-F238E27FC236}">
                      <a16:creationId xmlns:a16="http://schemas.microsoft.com/office/drawing/2014/main" id="{54789062-3B07-D444-B2F8-303C6E43389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1974551" y="2860060"/>
                  <a:ext cx="63505" cy="63507"/>
                </a:xfrm>
                <a:prstGeom prst="ellipse">
                  <a:avLst/>
                </a:prstGeom>
                <a:solidFill>
                  <a:srgbClr val="FF0000"/>
                </a:solidFill>
                <a:ln>
                  <a:solidFill>
                    <a:srgbClr val="FF0000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cxnSp>
              <p:nvCxnSpPr>
                <p:cNvPr id="212" name="Straight Connector 211">
                  <a:extLst>
                    <a:ext uri="{FF2B5EF4-FFF2-40B4-BE49-F238E27FC236}">
                      <a16:creationId xmlns:a16="http://schemas.microsoft.com/office/drawing/2014/main" id="{85E5DA28-89F8-534A-B84D-95C179095D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>
                  <a:off x="2009479" y="2591743"/>
                  <a:ext cx="0" cy="287369"/>
                </a:xfrm>
                <a:prstGeom prst="line">
                  <a:avLst/>
                </a:prstGeom>
                <a:solidFill>
                  <a:schemeClr val="bg1"/>
                </a:solidFill>
                <a:ln w="31750">
                  <a:solidFill>
                    <a:srgbClr val="FF0000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333EC219-D7B6-1543-9B3B-A4AB656DA2CE}"/>
                  </a:ext>
                </a:extLst>
              </p:cNvPr>
              <p:cNvSpPr/>
              <p:nvPr/>
            </p:nvSpPr>
            <p:spPr bwMode="auto">
              <a:xfrm rot="5400000" flipH="1">
                <a:off x="7116718" y="3472146"/>
                <a:ext cx="1884571" cy="792225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054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86545 w 2178349"/>
                  <a:gd name="connsiteY0" fmla="*/ 7934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836249 w 2219789"/>
                  <a:gd name="connsiteY0" fmla="*/ 73949 h 1299602"/>
                  <a:gd name="connsiteX1" fmla="*/ 1833619 w 2219789"/>
                  <a:gd name="connsiteY1" fmla="*/ 1856 h 1299602"/>
                  <a:gd name="connsiteX2" fmla="*/ 2216477 w 2219789"/>
                  <a:gd name="connsiteY2" fmla="*/ 0 h 1299602"/>
                  <a:gd name="connsiteX3" fmla="*/ 2219789 w 2219789"/>
                  <a:gd name="connsiteY3" fmla="*/ 1299097 h 1299602"/>
                  <a:gd name="connsiteX4" fmla="*/ 43016 w 2219789"/>
                  <a:gd name="connsiteY4" fmla="*/ 1299602 h 1299602"/>
                  <a:gd name="connsiteX5" fmla="*/ 0 w 2219789"/>
                  <a:gd name="connsiteY5" fmla="*/ 1234247 h 1299602"/>
                  <a:gd name="connsiteX0" fmla="*/ 1794809 w 2178349"/>
                  <a:gd name="connsiteY0" fmla="*/ 73949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-1 w 2178349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2364665 w 2748205"/>
                  <a:gd name="connsiteY0" fmla="*/ 73949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44069 w 2748205"/>
                  <a:gd name="connsiteY0" fmla="*/ 109902 h 1299602"/>
                  <a:gd name="connsiteX1" fmla="*/ 0 w 2748205"/>
                  <a:gd name="connsiteY1" fmla="*/ 3654 h 1299602"/>
                  <a:gd name="connsiteX2" fmla="*/ 2744893 w 2748205"/>
                  <a:gd name="connsiteY2" fmla="*/ 0 h 1299602"/>
                  <a:gd name="connsiteX3" fmla="*/ 2748205 w 2748205"/>
                  <a:gd name="connsiteY3" fmla="*/ 1299097 h 1299602"/>
                  <a:gd name="connsiteX4" fmla="*/ 571432 w 2748205"/>
                  <a:gd name="connsiteY4" fmla="*/ 1299602 h 1299602"/>
                  <a:gd name="connsiteX5" fmla="*/ 569855 w 2748205"/>
                  <a:gd name="connsiteY5" fmla="*/ 1232449 h 1299602"/>
                  <a:gd name="connsiteX0" fmla="*/ 0 w 2759388"/>
                  <a:gd name="connsiteY0" fmla="*/ 109902 h 1299602"/>
                  <a:gd name="connsiteX1" fmla="*/ 11183 w 2759388"/>
                  <a:gd name="connsiteY1" fmla="*/ 3654 h 1299602"/>
                  <a:gd name="connsiteX2" fmla="*/ 2756076 w 2759388"/>
                  <a:gd name="connsiteY2" fmla="*/ 0 h 1299602"/>
                  <a:gd name="connsiteX3" fmla="*/ 2759388 w 2759388"/>
                  <a:gd name="connsiteY3" fmla="*/ 1299097 h 1299602"/>
                  <a:gd name="connsiteX4" fmla="*/ 582615 w 2759388"/>
                  <a:gd name="connsiteY4" fmla="*/ 1299602 h 1299602"/>
                  <a:gd name="connsiteX5" fmla="*/ 581038 w 2759388"/>
                  <a:gd name="connsiteY5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569855 w 2748205"/>
                  <a:gd name="connsiteY4" fmla="*/ 1232449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602"/>
                  <a:gd name="connsiteX1" fmla="*/ 2744893 w 2748205"/>
                  <a:gd name="connsiteY1" fmla="*/ 0 h 1299602"/>
                  <a:gd name="connsiteX2" fmla="*/ 2748205 w 2748205"/>
                  <a:gd name="connsiteY2" fmla="*/ 1299097 h 1299602"/>
                  <a:gd name="connsiteX3" fmla="*/ 571432 w 2748205"/>
                  <a:gd name="connsiteY3" fmla="*/ 1299602 h 1299602"/>
                  <a:gd name="connsiteX4" fmla="*/ 1849388 w 2748205"/>
                  <a:gd name="connsiteY4" fmla="*/ 1249482 h 1299602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1850964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1849388 w 2748205"/>
                  <a:gd name="connsiteY4" fmla="*/ 1249482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206218 w 2748205"/>
                  <a:gd name="connsiteY3" fmla="*/ 1296982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300381"/>
                  <a:gd name="connsiteX1" fmla="*/ 2744893 w 2748205"/>
                  <a:gd name="connsiteY1" fmla="*/ 0 h 1300381"/>
                  <a:gd name="connsiteX2" fmla="*/ 2748205 w 2748205"/>
                  <a:gd name="connsiteY2" fmla="*/ 1299097 h 1300381"/>
                  <a:gd name="connsiteX3" fmla="*/ 2206218 w 2748205"/>
                  <a:gd name="connsiteY3" fmla="*/ 1300381 h 1300381"/>
                  <a:gd name="connsiteX4" fmla="*/ 2204642 w 2748205"/>
                  <a:gd name="connsiteY4" fmla="*/ 1246083 h 1300381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04642 w 2748205"/>
                  <a:gd name="connsiteY4" fmla="*/ 1246083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292047 w 2748205"/>
                  <a:gd name="connsiteY4" fmla="*/ 1248366 h 1299097"/>
                  <a:gd name="connsiteX0" fmla="*/ 0 w 2748205"/>
                  <a:gd name="connsiteY0" fmla="*/ 3654 h 1299097"/>
                  <a:gd name="connsiteX1" fmla="*/ 2744893 w 2748205"/>
                  <a:gd name="connsiteY1" fmla="*/ 0 h 1299097"/>
                  <a:gd name="connsiteX2" fmla="*/ 2748205 w 2748205"/>
                  <a:gd name="connsiteY2" fmla="*/ 1299097 h 1299097"/>
                  <a:gd name="connsiteX3" fmla="*/ 2303335 w 2748205"/>
                  <a:gd name="connsiteY3" fmla="*/ 1298098 h 1299097"/>
                  <a:gd name="connsiteX4" fmla="*/ 2306614 w 2748205"/>
                  <a:gd name="connsiteY4" fmla="*/ 1246083 h 1299097"/>
                  <a:gd name="connsiteX0" fmla="*/ 0 w 2744903"/>
                  <a:gd name="connsiteY0" fmla="*/ 3654 h 1298098"/>
                  <a:gd name="connsiteX1" fmla="*/ 2744893 w 2744903"/>
                  <a:gd name="connsiteY1" fmla="*/ 0 h 1298098"/>
                  <a:gd name="connsiteX2" fmla="*/ 2743874 w 2744903"/>
                  <a:gd name="connsiteY2" fmla="*/ 1298079 h 1298098"/>
                  <a:gd name="connsiteX3" fmla="*/ 2303335 w 2744903"/>
                  <a:gd name="connsiteY3" fmla="*/ 1298098 h 1298098"/>
                  <a:gd name="connsiteX4" fmla="*/ 2306614 w 2744903"/>
                  <a:gd name="connsiteY4" fmla="*/ 1246083 h 1298098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4 w 2744903"/>
                  <a:gd name="connsiteY4" fmla="*/ 1243029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4 w 2744903"/>
                  <a:gd name="connsiteY4" fmla="*/ 1242270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661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0203 w 2744903"/>
                  <a:gd name="connsiteY4" fmla="*/ 1241511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9817 w 2744903"/>
                  <a:gd name="connsiteY4" fmla="*/ 1240752 h 1295044"/>
                  <a:gd name="connsiteX0" fmla="*/ 0 w 2744903"/>
                  <a:gd name="connsiteY0" fmla="*/ 600 h 1295044"/>
                  <a:gd name="connsiteX1" fmla="*/ 2744893 w 2744903"/>
                  <a:gd name="connsiteY1" fmla="*/ 0 h 1295044"/>
                  <a:gd name="connsiteX2" fmla="*/ 2743874 w 2744903"/>
                  <a:gd name="connsiteY2" fmla="*/ 1295025 h 1295044"/>
                  <a:gd name="connsiteX3" fmla="*/ 2303335 w 2744903"/>
                  <a:gd name="connsiteY3" fmla="*/ 1295044 h 1295044"/>
                  <a:gd name="connsiteX4" fmla="*/ 2303407 w 2744903"/>
                  <a:gd name="connsiteY4" fmla="*/ 1240752 h 1295044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2303407 w 2744903"/>
                  <a:gd name="connsiteY4" fmla="*/ 1240752 h 1296155"/>
                  <a:gd name="connsiteX0" fmla="*/ 0 w 2744903"/>
                  <a:gd name="connsiteY0" fmla="*/ 600 h 1296155"/>
                  <a:gd name="connsiteX1" fmla="*/ 2744893 w 2744903"/>
                  <a:gd name="connsiteY1" fmla="*/ 0 h 1296155"/>
                  <a:gd name="connsiteX2" fmla="*/ 2743874 w 2744903"/>
                  <a:gd name="connsiteY2" fmla="*/ 1295025 h 1296155"/>
                  <a:gd name="connsiteX3" fmla="*/ 1775958 w 2744903"/>
                  <a:gd name="connsiteY3" fmla="*/ 1296155 h 1296155"/>
                  <a:gd name="connsiteX4" fmla="*/ 1782383 w 2744903"/>
                  <a:gd name="connsiteY4" fmla="*/ 1241863 h 1296155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82383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4" fmla="*/ 1756967 w 2744903"/>
                  <a:gd name="connsiteY4" fmla="*/ 1241863 h 1297266"/>
                  <a:gd name="connsiteX0" fmla="*/ 0 w 2744903"/>
                  <a:gd name="connsiteY0" fmla="*/ 600 h 1297266"/>
                  <a:gd name="connsiteX1" fmla="*/ 2744893 w 2744903"/>
                  <a:gd name="connsiteY1" fmla="*/ 0 h 1297266"/>
                  <a:gd name="connsiteX2" fmla="*/ 2743874 w 2744903"/>
                  <a:gd name="connsiteY2" fmla="*/ 1295025 h 1297266"/>
                  <a:gd name="connsiteX3" fmla="*/ 1756896 w 2744903"/>
                  <a:gd name="connsiteY3" fmla="*/ 1297266 h 1297266"/>
                  <a:gd name="connsiteX0" fmla="*/ 0 w 2744903"/>
                  <a:gd name="connsiteY0" fmla="*/ 42644 h 1339310"/>
                  <a:gd name="connsiteX1" fmla="*/ 2744893 w 2744903"/>
                  <a:gd name="connsiteY1" fmla="*/ 42044 h 1339310"/>
                  <a:gd name="connsiteX2" fmla="*/ 2743874 w 2744903"/>
                  <a:gd name="connsiteY2" fmla="*/ 134791 h 1339310"/>
                  <a:gd name="connsiteX3" fmla="*/ 1756896 w 2744903"/>
                  <a:gd name="connsiteY3" fmla="*/ 1339310 h 1339310"/>
                  <a:gd name="connsiteX0" fmla="*/ 0 w 2744893"/>
                  <a:gd name="connsiteY0" fmla="*/ 600 h 1297266"/>
                  <a:gd name="connsiteX1" fmla="*/ 2744893 w 2744893"/>
                  <a:gd name="connsiteY1" fmla="*/ 0 h 1297266"/>
                  <a:gd name="connsiteX2" fmla="*/ 2743874 w 2744893"/>
                  <a:gd name="connsiteY2" fmla="*/ 92747 h 1297266"/>
                  <a:gd name="connsiteX3" fmla="*/ 1756896 w 2744893"/>
                  <a:gd name="connsiteY3" fmla="*/ 1297266 h 1297266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4 w 3043102"/>
                  <a:gd name="connsiteY2" fmla="*/ 92747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32785 w 3043102"/>
                  <a:gd name="connsiteY2" fmla="*/ 106081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21697 w 3043102"/>
                  <a:gd name="connsiteY2" fmla="*/ 109414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54960 w 3043102"/>
                  <a:gd name="connsiteY2" fmla="*/ 108303 h 127211"/>
                  <a:gd name="connsiteX3" fmla="*/ 3043102 w 3043102"/>
                  <a:gd name="connsiteY3" fmla="*/ 127211 h 127211"/>
                  <a:gd name="connsiteX0" fmla="*/ 0 w 3043102"/>
                  <a:gd name="connsiteY0" fmla="*/ 600 h 127211"/>
                  <a:gd name="connsiteX1" fmla="*/ 2744893 w 3043102"/>
                  <a:gd name="connsiteY1" fmla="*/ 0 h 127211"/>
                  <a:gd name="connsiteX2" fmla="*/ 2743873 w 3043102"/>
                  <a:gd name="connsiteY2" fmla="*/ 109414 h 127211"/>
                  <a:gd name="connsiteX3" fmla="*/ 3043102 w 3043102"/>
                  <a:gd name="connsiteY3" fmla="*/ 127211 h 1272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3043102" h="127211">
                    <a:moveTo>
                      <a:pt x="0" y="600"/>
                    </a:moveTo>
                    <a:lnTo>
                      <a:pt x="2744893" y="0"/>
                    </a:lnTo>
                    <a:cubicBezTo>
                      <a:pt x="2744553" y="30916"/>
                      <a:pt x="2744213" y="78498"/>
                      <a:pt x="2743873" y="109414"/>
                    </a:cubicBezTo>
                    <a:lnTo>
                      <a:pt x="3043102" y="127211"/>
                    </a:lnTo>
                  </a:path>
                </a:pathLst>
              </a:custGeom>
              <a:noFill/>
              <a:ln>
                <a:solidFill>
                  <a:srgbClr val="FF0000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282" y="-656431"/>
              <a:ext cx="2947987" cy="79597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46085" name="Group 161">
              <a:extLst>
                <a:ext uri="{FF2B5EF4-FFF2-40B4-BE49-F238E27FC236}">
                  <a16:creationId xmlns:a16="http://schemas.microsoft.com/office/drawing/2014/main" id="{10BB510F-B9CA-C34B-B2FE-2EFDD92324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850" y="2227263"/>
              <a:ext cx="6904038" cy="271462"/>
              <a:chOff x="958850" y="2227263"/>
              <a:chExt cx="6904038" cy="271462"/>
            </a:xfrm>
          </p:grpSpPr>
          <p:sp>
            <p:nvSpPr>
              <p:cNvPr id="46096" name="TextBox 303">
                <a:extLst>
                  <a:ext uri="{FF2B5EF4-FFF2-40B4-BE49-F238E27FC236}">
                    <a16:creationId xmlns:a16="http://schemas.microsoft.com/office/drawing/2014/main" id="{D86159DB-F0DB-614F-968C-B9E7E6D45CF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512050" y="2230438"/>
                <a:ext cx="350838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97" name="TextBox 304">
                <a:extLst>
                  <a:ext uri="{FF2B5EF4-FFF2-40B4-BE49-F238E27FC236}">
                    <a16:creationId xmlns:a16="http://schemas.microsoft.com/office/drawing/2014/main" id="{7411F469-682C-2144-A220-5F3F53BF7E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89713" y="2230438"/>
                <a:ext cx="349250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98" name="TextBox 305">
                <a:extLst>
                  <a:ext uri="{FF2B5EF4-FFF2-40B4-BE49-F238E27FC236}">
                    <a16:creationId xmlns:a16="http://schemas.microsoft.com/office/drawing/2014/main" id="{1BD6B357-1C3F-FF45-A075-0E39951887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46738" y="2230438"/>
                <a:ext cx="350837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099" name="TextBox 306">
                <a:extLst>
                  <a:ext uri="{FF2B5EF4-FFF2-40B4-BE49-F238E27FC236}">
                    <a16:creationId xmlns:a16="http://schemas.microsoft.com/office/drawing/2014/main" id="{0DA40064-5C8B-114D-B1EF-E9C67C099C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95825" y="2230438"/>
                <a:ext cx="350838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100" name="TextBox 307">
                <a:extLst>
                  <a:ext uri="{FF2B5EF4-FFF2-40B4-BE49-F238E27FC236}">
                    <a16:creationId xmlns:a16="http://schemas.microsoft.com/office/drawing/2014/main" id="{A895D831-2808-E340-BF5C-193CECD581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60788" y="2230438"/>
                <a:ext cx="349250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101" name="TextBox 308">
                <a:extLst>
                  <a:ext uri="{FF2B5EF4-FFF2-40B4-BE49-F238E27FC236}">
                    <a16:creationId xmlns:a16="http://schemas.microsoft.com/office/drawing/2014/main" id="{D7E61EA3-401E-A544-91BB-715C468000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816225" y="2230438"/>
                <a:ext cx="350838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102" name="TextBox 309">
                <a:extLst>
                  <a:ext uri="{FF2B5EF4-FFF2-40B4-BE49-F238E27FC236}">
                    <a16:creationId xmlns:a16="http://schemas.microsoft.com/office/drawing/2014/main" id="{C1939753-4F67-8C4E-9EAE-D07C0D9A3F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89125" y="2230438"/>
                <a:ext cx="349250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103" name="TextBox 310">
                <a:extLst>
                  <a:ext uri="{FF2B5EF4-FFF2-40B4-BE49-F238E27FC236}">
                    <a16:creationId xmlns:a16="http://schemas.microsoft.com/office/drawing/2014/main" id="{5B8B878D-1C88-DE45-BFF9-2D0A0DB90C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58850" y="2227263"/>
                <a:ext cx="349250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</p:grpSp>
        <p:grpSp>
          <p:nvGrpSpPr>
            <p:cNvPr id="46086" name="Group 182">
              <a:extLst>
                <a:ext uri="{FF2B5EF4-FFF2-40B4-BE49-F238E27FC236}">
                  <a16:creationId xmlns:a16="http://schemas.microsoft.com/office/drawing/2014/main" id="{76957613-5792-4747-A3D9-4261C06835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0588" y="5111750"/>
              <a:ext cx="8094662" cy="831850"/>
              <a:chOff x="890588" y="5111750"/>
              <a:chExt cx="8094662" cy="831850"/>
            </a:xfrm>
          </p:grpSpPr>
          <p:sp>
            <p:nvSpPr>
              <p:cNvPr id="46087" name="TextBox 292">
                <a:extLst>
                  <a:ext uri="{FF2B5EF4-FFF2-40B4-BE49-F238E27FC236}">
                    <a16:creationId xmlns:a16="http://schemas.microsoft.com/office/drawing/2014/main" id="{1ED871C7-D7A1-DE42-890F-7AA196D503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212138" y="5675313"/>
                <a:ext cx="773112" cy="26828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88" name="TextBox 293">
                <a:extLst>
                  <a:ext uri="{FF2B5EF4-FFF2-40B4-BE49-F238E27FC236}">
                    <a16:creationId xmlns:a16="http://schemas.microsoft.com/office/drawing/2014/main" id="{45190068-E8E2-EE49-B146-0FDF8B1C33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494588" y="5113338"/>
                <a:ext cx="350837" cy="269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89" name="TextBox 294">
                <a:extLst>
                  <a:ext uri="{FF2B5EF4-FFF2-40B4-BE49-F238E27FC236}">
                    <a16:creationId xmlns:a16="http://schemas.microsoft.com/office/drawing/2014/main" id="{B31CAB0E-7283-C145-8968-20E1A0DB2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43675" y="5114925"/>
                <a:ext cx="349250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090" name="TextBox 295">
                <a:extLst>
                  <a:ext uri="{FF2B5EF4-FFF2-40B4-BE49-F238E27FC236}">
                    <a16:creationId xmlns:a16="http://schemas.microsoft.com/office/drawing/2014/main" id="{DBDE6B48-EC40-6046-935E-AE728E4DAC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08638" y="5114925"/>
                <a:ext cx="349250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091" name="TextBox 296">
                <a:extLst>
                  <a:ext uri="{FF2B5EF4-FFF2-40B4-BE49-F238E27FC236}">
                    <a16:creationId xmlns:a16="http://schemas.microsoft.com/office/drawing/2014/main" id="{1152AA40-689A-744B-BE4C-9002AEB19F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664075" y="5114925"/>
                <a:ext cx="349250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92" name="TextBox 297">
                <a:extLst>
                  <a:ext uri="{FF2B5EF4-FFF2-40B4-BE49-F238E27FC236}">
                    <a16:creationId xmlns:a16="http://schemas.microsoft.com/office/drawing/2014/main" id="{49698D38-BB21-A54E-B371-603A7177B1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714750" y="5113338"/>
                <a:ext cx="349250" cy="2698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93" name="TextBox 298">
                <a:extLst>
                  <a:ext uri="{FF2B5EF4-FFF2-40B4-BE49-F238E27FC236}">
                    <a16:creationId xmlns:a16="http://schemas.microsoft.com/office/drawing/2014/main" id="{B344C337-1513-FE4F-9E9D-854F7B6D18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770188" y="5114925"/>
                <a:ext cx="349250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  <p:sp>
            <p:nvSpPr>
              <p:cNvPr id="46094" name="TextBox 299">
                <a:extLst>
                  <a:ext uri="{FF2B5EF4-FFF2-40B4-BE49-F238E27FC236}">
                    <a16:creationId xmlns:a16="http://schemas.microsoft.com/office/drawing/2014/main" id="{7CB78A8C-26CF-8E4E-B17C-71EA8A5A41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35150" y="5114925"/>
                <a:ext cx="350838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1</a:t>
                </a:r>
                <a:endParaRPr lang="en-US" altLang="en-US" baseline="-25000"/>
              </a:p>
            </p:txBody>
          </p:sp>
          <p:sp>
            <p:nvSpPr>
              <p:cNvPr id="46095" name="TextBox 302">
                <a:extLst>
                  <a:ext uri="{FF2B5EF4-FFF2-40B4-BE49-F238E27FC236}">
                    <a16:creationId xmlns:a16="http://schemas.microsoft.com/office/drawing/2014/main" id="{A6F9A384-6A67-474A-B075-E89D7523CB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90588" y="5111750"/>
                <a:ext cx="350837" cy="26828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0</a:t>
                </a:r>
                <a:endParaRPr lang="en-US" altLang="en-US" baseline="-25000"/>
              </a:p>
            </p:txBody>
          </p:sp>
        </p:grpSp>
      </p:grpSp>
    </p:spTree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7105" name="Group 7">
            <a:extLst>
              <a:ext uri="{FF2B5EF4-FFF2-40B4-BE49-F238E27FC236}">
                <a16:creationId xmlns:a16="http://schemas.microsoft.com/office/drawing/2014/main" id="{B066EF23-39F2-BA48-8D72-05AB0C713FB4}"/>
              </a:ext>
            </a:extLst>
          </p:cNvPr>
          <p:cNvGrpSpPr>
            <a:grpSpLocks/>
          </p:cNvGrpSpPr>
          <p:nvPr/>
        </p:nvGrpSpPr>
        <p:grpSpPr bwMode="auto">
          <a:xfrm>
            <a:off x="1228726" y="1849438"/>
            <a:ext cx="8589963" cy="4094162"/>
            <a:chOff x="314334" y="1849271"/>
            <a:chExt cx="8590081" cy="4094874"/>
          </a:xfrm>
        </p:grpSpPr>
        <p:grpSp>
          <p:nvGrpSpPr>
            <p:cNvPr id="47109" name="Group 199">
              <a:extLst>
                <a:ext uri="{FF2B5EF4-FFF2-40B4-BE49-F238E27FC236}">
                  <a16:creationId xmlns:a16="http://schemas.microsoft.com/office/drawing/2014/main" id="{E1698ED4-C46F-A348-941A-205FEE3CCC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508" y="3799091"/>
                <a:ext cx="496974" cy="38259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578" y="3959425"/>
                <a:ext cx="22542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678" y="4016585"/>
                <a:ext cx="15398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304" y="4068982"/>
                <a:ext cx="6508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10" name="Group 162">
              <a:extLst>
                <a:ext uri="{FF2B5EF4-FFF2-40B4-BE49-F238E27FC236}">
                  <a16:creationId xmlns:a16="http://schemas.microsoft.com/office/drawing/2014/main" id="{3169E137-E045-0B47-AEF1-CF3DE42667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496" y="3768084"/>
                <a:ext cx="489035" cy="42228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5571" y="3969698"/>
                <a:ext cx="22542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5260" y="4026858"/>
                <a:ext cx="15398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6060" y="4079254"/>
                <a:ext cx="6508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11" name="Group 4">
              <a:extLst>
                <a:ext uri="{FF2B5EF4-FFF2-40B4-BE49-F238E27FC236}">
                  <a16:creationId xmlns:a16="http://schemas.microsoft.com/office/drawing/2014/main" id="{595CCDAE-40D8-7C4B-8662-CEF62AC73A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590081" cy="1825197"/>
              <a:chOff x="257179" y="4597580"/>
              <a:chExt cx="8590081" cy="1825197"/>
            </a:xfrm>
          </p:grpSpPr>
          <p:grpSp>
            <p:nvGrpSpPr>
              <p:cNvPr id="47161" name="Group 6">
                <a:extLst>
                  <a:ext uri="{FF2B5EF4-FFF2-40B4-BE49-F238E27FC236}">
                    <a16:creationId xmlns:a16="http://schemas.microsoft.com/office/drawing/2014/main" id="{FF4E147C-5160-794C-A8F3-3885963D98B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6591" y="5172502"/>
                <a:ext cx="790669" cy="1250275"/>
                <a:chOff x="8020871" y="5172502"/>
                <a:chExt cx="790669" cy="1250275"/>
              </a:xfrm>
            </p:grpSpPr>
            <p:grpSp>
              <p:nvGrpSpPr>
                <p:cNvPr id="47241" name="Group 166">
                  <a:extLst>
                    <a:ext uri="{FF2B5EF4-FFF2-40B4-BE49-F238E27FC236}">
                      <a16:creationId xmlns:a16="http://schemas.microsoft.com/office/drawing/2014/main" id="{31E642E4-B482-D648-AB08-2D28A0E1568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38159" y="5449395"/>
                  <a:ext cx="1156094" cy="790669"/>
                  <a:chOff x="2409126" y="1362180"/>
                  <a:chExt cx="2014962" cy="1378060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446" y="1705240"/>
                    <a:ext cx="1098459" cy="46768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556" y="1407754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45" name="TextBox 472">
                    <a:extLst>
                      <a:ext uri="{FF2B5EF4-FFF2-40B4-BE49-F238E27FC236}">
                        <a16:creationId xmlns:a16="http://schemas.microsoft.com/office/drawing/2014/main" id="{3A1B4F84-1E9F-7147-82BA-6B8025C2D92E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46" name="TextBox 171">
                    <a:extLst>
                      <a:ext uri="{FF2B5EF4-FFF2-40B4-BE49-F238E27FC236}">
                        <a16:creationId xmlns:a16="http://schemas.microsoft.com/office/drawing/2014/main" id="{3F088D92-9E64-394E-AF18-FD24CDE5AC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7" y="1832179"/>
                    <a:ext cx="1347406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Shift_Out</a:t>
                    </a:r>
                    <a:endParaRPr lang="en-US" altLang="en-US" baseline="-25000"/>
                  </a:p>
                </p:txBody>
              </p:sp>
            </p:grp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6324" y="5185126"/>
                  <a:ext cx="298502" cy="242890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7179" y="5185900"/>
                <a:ext cx="780743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7163" name="Group 146">
                <a:extLst>
                  <a:ext uri="{FF2B5EF4-FFF2-40B4-BE49-F238E27FC236}">
                    <a16:creationId xmlns:a16="http://schemas.microsoft.com/office/drawing/2014/main" id="{9E382509-77A0-6E42-B643-A9876BF994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233" name="Group 147">
                  <a:extLst>
                    <a:ext uri="{FF2B5EF4-FFF2-40B4-BE49-F238E27FC236}">
                      <a16:creationId xmlns:a16="http://schemas.microsoft.com/office/drawing/2014/main" id="{C690AFDA-1E3A-2842-9568-393004066B29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4874" y="1675892"/>
                    <a:ext cx="1095694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147" y="1422680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38" name="TextBox 472">
                    <a:extLst>
                      <a:ext uri="{FF2B5EF4-FFF2-40B4-BE49-F238E27FC236}">
                        <a16:creationId xmlns:a16="http://schemas.microsoft.com/office/drawing/2014/main" id="{A27A988C-DE84-1F40-9CAA-20D1958C1878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39" name="TextBox 155">
                    <a:extLst>
                      <a:ext uri="{FF2B5EF4-FFF2-40B4-BE49-F238E27FC236}">
                        <a16:creationId xmlns:a16="http://schemas.microsoft.com/office/drawing/2014/main" id="{904B1F8C-798B-C64B-AC7C-29D4307BA63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0</a:t>
                    </a:r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041" y="2162905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465" y="5707509"/>
                  <a:ext cx="46039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611" y="5509842"/>
                  <a:ext cx="279448" cy="141290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4" name="Group 179">
                <a:extLst>
                  <a:ext uri="{FF2B5EF4-FFF2-40B4-BE49-F238E27FC236}">
                    <a16:creationId xmlns:a16="http://schemas.microsoft.com/office/drawing/2014/main" id="{65451025-4E01-7344-B953-CBEDCFD9A2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224" name="Group 180">
                  <a:extLst>
                    <a:ext uri="{FF2B5EF4-FFF2-40B4-BE49-F238E27FC236}">
                      <a16:creationId xmlns:a16="http://schemas.microsoft.com/office/drawing/2014/main" id="{8F586702-DCEE-4342-BD6D-56983D0BA86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4443" y="1676100"/>
                    <a:ext cx="1095694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717" y="1422888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29" name="TextBox 472">
                    <a:extLst>
                      <a:ext uri="{FF2B5EF4-FFF2-40B4-BE49-F238E27FC236}">
                        <a16:creationId xmlns:a16="http://schemas.microsoft.com/office/drawing/2014/main" id="{C507BDCA-B5BD-A94A-BB51-6327584CEACA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30" name="TextBox 188">
                    <a:extLst>
                      <a:ext uri="{FF2B5EF4-FFF2-40B4-BE49-F238E27FC236}">
                        <a16:creationId xmlns:a16="http://schemas.microsoft.com/office/drawing/2014/main" id="{E861CD2C-9134-424F-80F2-4D5AE05E1E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1</a:t>
                    </a:r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77" y="1692738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10" y="2163111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347" y="5707262"/>
                  <a:ext cx="46038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493" y="5509595"/>
                  <a:ext cx="279448" cy="14128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5" name="Group 216">
                <a:extLst>
                  <a:ext uri="{FF2B5EF4-FFF2-40B4-BE49-F238E27FC236}">
                    <a16:creationId xmlns:a16="http://schemas.microsoft.com/office/drawing/2014/main" id="{DCA44293-A303-2A44-AF89-FDD039186A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215" name="Group 229">
                  <a:extLst>
                    <a:ext uri="{FF2B5EF4-FFF2-40B4-BE49-F238E27FC236}">
                      <a16:creationId xmlns:a16="http://schemas.microsoft.com/office/drawing/2014/main" id="{99647C37-888D-204A-B066-41361A8D1C34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2994" y="1675034"/>
                    <a:ext cx="1098460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2487" y="1378933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20" name="TextBox 472">
                    <a:extLst>
                      <a:ext uri="{FF2B5EF4-FFF2-40B4-BE49-F238E27FC236}">
                        <a16:creationId xmlns:a16="http://schemas.microsoft.com/office/drawing/2014/main" id="{372C3B08-F538-F64E-A180-73C530D1D19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21" name="TextBox 237">
                    <a:extLst>
                      <a:ext uri="{FF2B5EF4-FFF2-40B4-BE49-F238E27FC236}">
                        <a16:creationId xmlns:a16="http://schemas.microsoft.com/office/drawing/2014/main" id="{69046169-1D0C-BA4C-A62A-F5C492433F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2</a:t>
                    </a:r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11" y="1662620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544" y="2135761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64" y="5723102"/>
                  <a:ext cx="46039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50165" y="5518290"/>
                  <a:ext cx="293738" cy="141290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6" name="Group 217">
                <a:extLst>
                  <a:ext uri="{FF2B5EF4-FFF2-40B4-BE49-F238E27FC236}">
                    <a16:creationId xmlns:a16="http://schemas.microsoft.com/office/drawing/2014/main" id="{913A299D-788F-F946-B14B-D9206DDFD23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206" name="Group 218">
                  <a:extLst>
                    <a:ext uri="{FF2B5EF4-FFF2-40B4-BE49-F238E27FC236}">
                      <a16:creationId xmlns:a16="http://schemas.microsoft.com/office/drawing/2014/main" id="{27156506-9B4E-8848-98D7-78FDCABA88D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236" y="1675241"/>
                    <a:ext cx="109846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893" y="1392976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11" name="TextBox 472">
                    <a:extLst>
                      <a:ext uri="{FF2B5EF4-FFF2-40B4-BE49-F238E27FC236}">
                        <a16:creationId xmlns:a16="http://schemas.microsoft.com/office/drawing/2014/main" id="{3343D9FC-2DB8-7848-8B7C-13D642571194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12" name="TextBox 226">
                    <a:extLst>
                      <a:ext uri="{FF2B5EF4-FFF2-40B4-BE49-F238E27FC236}">
                        <a16:creationId xmlns:a16="http://schemas.microsoft.com/office/drawing/2014/main" id="{6AC696B3-3F97-FB47-AA7A-9B3EB2A0656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3</a:t>
                    </a:r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554" y="1662828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787" y="2135967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046" y="5722855"/>
                  <a:ext cx="46038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192" y="5525188"/>
                  <a:ext cx="279448" cy="14128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7" name="Group 267">
                <a:extLst>
                  <a:ext uri="{FF2B5EF4-FFF2-40B4-BE49-F238E27FC236}">
                    <a16:creationId xmlns:a16="http://schemas.microsoft.com/office/drawing/2014/main" id="{2D5B540F-D160-E64F-BCA4-60EFB55E36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197" name="Group 280">
                  <a:extLst>
                    <a:ext uri="{FF2B5EF4-FFF2-40B4-BE49-F238E27FC236}">
                      <a16:creationId xmlns:a16="http://schemas.microsoft.com/office/drawing/2014/main" id="{F1CD4A89-4FFC-8D46-8DE5-66FDE9DB46E0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145" y="1675282"/>
                    <a:ext cx="109846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02" y="1393018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202" name="TextBox 472">
                    <a:extLst>
                      <a:ext uri="{FF2B5EF4-FFF2-40B4-BE49-F238E27FC236}">
                        <a16:creationId xmlns:a16="http://schemas.microsoft.com/office/drawing/2014/main" id="{895A186D-5F02-4343-AEDD-E2E9D9D50831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203" name="TextBox 288">
                    <a:extLst>
                      <a:ext uri="{FF2B5EF4-FFF2-40B4-BE49-F238E27FC236}">
                        <a16:creationId xmlns:a16="http://schemas.microsoft.com/office/drawing/2014/main" id="{5EEEF1DF-D1D9-B841-A542-1257A5EEB0A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4</a:t>
                    </a:r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463" y="1662870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95" y="2136009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022" y="5707311"/>
                  <a:ext cx="46038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168" y="5509644"/>
                  <a:ext cx="279448" cy="14128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8" name="Group 268">
                <a:extLst>
                  <a:ext uri="{FF2B5EF4-FFF2-40B4-BE49-F238E27FC236}">
                    <a16:creationId xmlns:a16="http://schemas.microsoft.com/office/drawing/2014/main" id="{58A2657F-2377-6640-A22B-E07CBE7F9D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188" name="Group 269">
                  <a:extLst>
                    <a:ext uri="{FF2B5EF4-FFF2-40B4-BE49-F238E27FC236}">
                      <a16:creationId xmlns:a16="http://schemas.microsoft.com/office/drawing/2014/main" id="{73BE37D8-55F9-D24F-BEAE-FE0B08409B15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89" y="1675489"/>
                    <a:ext cx="1098460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45" y="1393225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193" name="TextBox 472">
                    <a:extLst>
                      <a:ext uri="{FF2B5EF4-FFF2-40B4-BE49-F238E27FC236}">
                        <a16:creationId xmlns:a16="http://schemas.microsoft.com/office/drawing/2014/main" id="{115BC296-2C8A-434B-BCD6-166C5CA61AD9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194" name="TextBox 277">
                    <a:extLst>
                      <a:ext uri="{FF2B5EF4-FFF2-40B4-BE49-F238E27FC236}">
                        <a16:creationId xmlns:a16="http://schemas.microsoft.com/office/drawing/2014/main" id="{D377D149-867E-4B4E-8FE3-9975CF7071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5</a:t>
                    </a:r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06" y="1663075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38" y="2136216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903" y="5722942"/>
                  <a:ext cx="46039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049" y="5525275"/>
                  <a:ext cx="279448" cy="141290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69" name="Group 243">
                <a:extLst>
                  <a:ext uri="{FF2B5EF4-FFF2-40B4-BE49-F238E27FC236}">
                    <a16:creationId xmlns:a16="http://schemas.microsoft.com/office/drawing/2014/main" id="{4549843B-8646-1D40-AC66-0A15DF6111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7179" name="Group 256">
                  <a:extLst>
                    <a:ext uri="{FF2B5EF4-FFF2-40B4-BE49-F238E27FC236}">
                      <a16:creationId xmlns:a16="http://schemas.microsoft.com/office/drawing/2014/main" id="{B3667A65-2C89-F149-AF98-BE6B7CA162B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22" y="1675807"/>
                    <a:ext cx="109846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979" y="1393542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184" name="TextBox 472">
                    <a:extLst>
                      <a:ext uri="{FF2B5EF4-FFF2-40B4-BE49-F238E27FC236}">
                        <a16:creationId xmlns:a16="http://schemas.microsoft.com/office/drawing/2014/main" id="{FA8C0729-A195-264A-9330-D75F7FD554BC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185" name="TextBox 264">
                    <a:extLst>
                      <a:ext uri="{FF2B5EF4-FFF2-40B4-BE49-F238E27FC236}">
                        <a16:creationId xmlns:a16="http://schemas.microsoft.com/office/drawing/2014/main" id="{06FFCE53-29AE-0142-89F1-81E7144F23C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6</a:t>
                    </a:r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639" y="1663394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872" y="2136533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21" y="5722904"/>
                  <a:ext cx="46038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67" y="5525237"/>
                  <a:ext cx="279448" cy="14128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7170" name="Group 244">
                <a:extLst>
                  <a:ext uri="{FF2B5EF4-FFF2-40B4-BE49-F238E27FC236}">
                    <a16:creationId xmlns:a16="http://schemas.microsoft.com/office/drawing/2014/main" id="{8A7ED5EA-2995-C145-979D-A6CEF6962C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5" cy="1261451"/>
                <a:chOff x="8104473" y="5161329"/>
                <a:chExt cx="707065" cy="1261451"/>
              </a:xfrm>
            </p:grpSpPr>
            <p:grpSp>
              <p:nvGrpSpPr>
                <p:cNvPr id="47171" name="Group 245">
                  <a:extLst>
                    <a:ext uri="{FF2B5EF4-FFF2-40B4-BE49-F238E27FC236}">
                      <a16:creationId xmlns:a16="http://schemas.microsoft.com/office/drawing/2014/main" id="{88605EFF-9DDF-FE4A-AD93-21057C8B410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28" y="5477270"/>
                  <a:ext cx="1261451" cy="629569"/>
                  <a:chOff x="2225505" y="1362180"/>
                  <a:chExt cx="2198587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52340" y="1677398"/>
                    <a:ext cx="1070793" cy="467679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546" y="1421419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7176" name="TextBox 472">
                    <a:extLst>
                      <a:ext uri="{FF2B5EF4-FFF2-40B4-BE49-F238E27FC236}">
                        <a16:creationId xmlns:a16="http://schemas.microsoft.com/office/drawing/2014/main" id="{30A5E549-73FB-AE4E-A560-D677C21870B3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7177" name="TextBox 253">
                    <a:extLst>
                      <a:ext uri="{FF2B5EF4-FFF2-40B4-BE49-F238E27FC236}">
                        <a16:creationId xmlns:a16="http://schemas.microsoft.com/office/drawing/2014/main" id="{56D7CBCA-C5F1-0E49-AD91-A9C0E4F596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7</a:t>
                    </a:r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207" y="1691269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5190" y="5722656"/>
                  <a:ext cx="46038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8336" y="5524989"/>
                  <a:ext cx="279449" cy="14128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47112" name="Group 5">
              <a:extLst>
                <a:ext uri="{FF2B5EF4-FFF2-40B4-BE49-F238E27FC236}">
                  <a16:creationId xmlns:a16="http://schemas.microsoft.com/office/drawing/2014/main" id="{6479ED97-F74F-EE46-81E1-0865C57396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46890" cy="271905"/>
              <a:chOff x="1022185" y="5263870"/>
              <a:chExt cx="6946890" cy="271905"/>
            </a:xfrm>
          </p:grpSpPr>
          <p:sp>
            <p:nvSpPr>
              <p:cNvPr id="47153" name="TextBox 115">
                <a:extLst>
                  <a:ext uri="{FF2B5EF4-FFF2-40B4-BE49-F238E27FC236}">
                    <a16:creationId xmlns:a16="http://schemas.microsoft.com/office/drawing/2014/main" id="{D0BA5A20-8CDA-4D42-B5FD-7C788A0037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9063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47154" name="TextBox 116">
                <a:extLst>
                  <a:ext uri="{FF2B5EF4-FFF2-40B4-BE49-F238E27FC236}">
                    <a16:creationId xmlns:a16="http://schemas.microsoft.com/office/drawing/2014/main" id="{C85FB81B-F7DF-4C43-A09E-A1F28C8AAB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4606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47155" name="TextBox 117">
                <a:extLst>
                  <a:ext uri="{FF2B5EF4-FFF2-40B4-BE49-F238E27FC236}">
                    <a16:creationId xmlns:a16="http://schemas.microsoft.com/office/drawing/2014/main" id="{F24F0BF6-2AE1-584C-8872-067CFBCA26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738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47156" name="TextBox 118">
                <a:extLst>
                  <a:ext uri="{FF2B5EF4-FFF2-40B4-BE49-F238E27FC236}">
                    <a16:creationId xmlns:a16="http://schemas.microsoft.com/office/drawing/2014/main" id="{17856601-EFE9-5249-8B85-592717B358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9528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47157" name="TextBox 119">
                <a:extLst>
                  <a:ext uri="{FF2B5EF4-FFF2-40B4-BE49-F238E27FC236}">
                    <a16:creationId xmlns:a16="http://schemas.microsoft.com/office/drawing/2014/main" id="{97B67E36-C7EB-EA4C-9572-A376031CC8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5967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47158" name="TextBox 120">
                <a:extLst>
                  <a:ext uri="{FF2B5EF4-FFF2-40B4-BE49-F238E27FC236}">
                    <a16:creationId xmlns:a16="http://schemas.microsoft.com/office/drawing/2014/main" id="{C094C0E6-02C0-1A4F-BC65-4D723D73B0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1510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47159" name="TextBox 121">
                <a:extLst>
                  <a:ext uri="{FF2B5EF4-FFF2-40B4-BE49-F238E27FC236}">
                    <a16:creationId xmlns:a16="http://schemas.microsoft.com/office/drawing/2014/main" id="{BD49F38C-1888-5E4E-8EA8-F4B9003789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6642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47160" name="TextBox 122">
                <a:extLst>
                  <a:ext uri="{FF2B5EF4-FFF2-40B4-BE49-F238E27FC236}">
                    <a16:creationId xmlns:a16="http://schemas.microsoft.com/office/drawing/2014/main" id="{370FAFF3-64C2-AA43-B562-8A77539FF1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7309" y="2900379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1884" y="2894028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5346" y="2906730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6272" y="2900379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672" y="2900379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598" y="2894028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711" y="2906730"/>
              <a:ext cx="831861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5395" y="2897203"/>
              <a:ext cx="741373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7271" y="2894028"/>
              <a:ext cx="742960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434" y="2894028"/>
              <a:ext cx="74137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1184" y="2898790"/>
              <a:ext cx="741373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996" y="2895615"/>
              <a:ext cx="741373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9222" y="2905142"/>
              <a:ext cx="74137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385" y="2900379"/>
              <a:ext cx="74137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7127" name="Group 1">
              <a:extLst>
                <a:ext uri="{FF2B5EF4-FFF2-40B4-BE49-F238E27FC236}">
                  <a16:creationId xmlns:a16="http://schemas.microsoft.com/office/drawing/2014/main" id="{26A6E7F5-A3B1-EA45-AC4D-CDD4E046B3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882" y="2860684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808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28" name="Group 157">
              <a:extLst>
                <a:ext uri="{FF2B5EF4-FFF2-40B4-BE49-F238E27FC236}">
                  <a16:creationId xmlns:a16="http://schemas.microsoft.com/office/drawing/2014/main" id="{DB129A1C-EE80-ED44-B8F8-73CA82CB16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5078" y="2860684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004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29" name="Group 161">
              <a:extLst>
                <a:ext uri="{FF2B5EF4-FFF2-40B4-BE49-F238E27FC236}">
                  <a16:creationId xmlns:a16="http://schemas.microsoft.com/office/drawing/2014/main" id="{7CFCE91E-98EC-864B-920F-ECEBD6A8B2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158" y="2860742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084" y="2590820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30" name="Group 192">
              <a:extLst>
                <a:ext uri="{FF2B5EF4-FFF2-40B4-BE49-F238E27FC236}">
                  <a16:creationId xmlns:a16="http://schemas.microsoft.com/office/drawing/2014/main" id="{694C5DA2-C67A-094D-9F70-6FA908F8AC3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79" y="2860958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505" y="259103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31" name="Group 195">
              <a:extLst>
                <a:ext uri="{FF2B5EF4-FFF2-40B4-BE49-F238E27FC236}">
                  <a16:creationId xmlns:a16="http://schemas.microsoft.com/office/drawing/2014/main" id="{10C5FB94-B2E2-EA4C-AFE7-1097265EC1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89" y="2860938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15" y="259101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32" name="Group 198">
              <a:extLst>
                <a:ext uri="{FF2B5EF4-FFF2-40B4-BE49-F238E27FC236}">
                  <a16:creationId xmlns:a16="http://schemas.microsoft.com/office/drawing/2014/main" id="{295D8A71-23C1-294C-AC3C-8CCCD0D608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108" y="2859866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2683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33" name="Group 206">
              <a:extLst>
                <a:ext uri="{FF2B5EF4-FFF2-40B4-BE49-F238E27FC236}">
                  <a16:creationId xmlns:a16="http://schemas.microsoft.com/office/drawing/2014/main" id="{79C243AE-1A02-C446-872C-8961ED1F30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947" y="2859866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873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7134" name="Group 209">
              <a:extLst>
                <a:ext uri="{FF2B5EF4-FFF2-40B4-BE49-F238E27FC236}">
                  <a16:creationId xmlns:a16="http://schemas.microsoft.com/office/drawing/2014/main" id="{A2D285EB-6C66-0346-BB5C-79231F55B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636" y="2859866"/>
                <a:ext cx="63501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562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6714" y="3472042"/>
              <a:ext cx="1883102" cy="79376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095" y="-656396"/>
              <a:ext cx="2948500" cy="795983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47106" name="Title 1">
            <a:extLst>
              <a:ext uri="{FF2B5EF4-FFF2-40B4-BE49-F238E27FC236}">
                <a16:creationId xmlns:a16="http://schemas.microsoft.com/office/drawing/2014/main" id="{A9A064FA-BF10-DE48-8138-4E777F3B6ED7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 Shifter Circuit</a:t>
            </a:r>
          </a:p>
        </p:txBody>
      </p:sp>
      <p:sp>
        <p:nvSpPr>
          <p:cNvPr id="47107" name="TextBox 156">
            <a:extLst>
              <a:ext uri="{FF2B5EF4-FFF2-40B4-BE49-F238E27FC236}">
                <a16:creationId xmlns:a16="http://schemas.microsoft.com/office/drawing/2014/main" id="{6E9FD7C2-1AA3-3545-86CF-F30DDA70A3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6" y="6056314"/>
            <a:ext cx="1019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Goes to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Carry Flag</a:t>
            </a:r>
          </a:p>
        </p:txBody>
      </p:sp>
      <p:sp>
        <p:nvSpPr>
          <p:cNvPr id="47108" name="TextBox 158">
            <a:extLst>
              <a:ext uri="{FF2B5EF4-FFF2-40B4-BE49-F238E27FC236}">
                <a16:creationId xmlns:a16="http://schemas.microsoft.com/office/drawing/2014/main" id="{CB4672E6-55DA-C44A-86C2-8DDDAC0CF06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4713" y="4799013"/>
            <a:ext cx="1141413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000">
                <a:solidFill>
                  <a:srgbClr val="FF0000"/>
                </a:solidFill>
              </a:rPr>
              <a:t>ALU_SELECT_0</a:t>
            </a:r>
          </a:p>
        </p:txBody>
      </p:sp>
    </p:spTree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8129" name="Group 7">
            <a:extLst>
              <a:ext uri="{FF2B5EF4-FFF2-40B4-BE49-F238E27FC236}">
                <a16:creationId xmlns:a16="http://schemas.microsoft.com/office/drawing/2014/main" id="{81E363E3-FAF0-6B42-A831-DD7B9C821A9C}"/>
              </a:ext>
            </a:extLst>
          </p:cNvPr>
          <p:cNvGrpSpPr>
            <a:grpSpLocks/>
          </p:cNvGrpSpPr>
          <p:nvPr/>
        </p:nvGrpSpPr>
        <p:grpSpPr bwMode="auto">
          <a:xfrm>
            <a:off x="984250" y="1849438"/>
            <a:ext cx="8834438" cy="4094162"/>
            <a:chOff x="69271" y="1849271"/>
            <a:chExt cx="8835144" cy="4094874"/>
          </a:xfrm>
        </p:grpSpPr>
        <p:grpSp>
          <p:nvGrpSpPr>
            <p:cNvPr id="48132" name="Group 199">
              <a:extLst>
                <a:ext uri="{FF2B5EF4-FFF2-40B4-BE49-F238E27FC236}">
                  <a16:creationId xmlns:a16="http://schemas.microsoft.com/office/drawing/2014/main" id="{40761A0D-515F-B345-99FF-FAD0E9BB58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749014" y="3741645"/>
              <a:ext cx="495140" cy="497934"/>
              <a:chOff x="7749014" y="3741645"/>
              <a:chExt cx="495140" cy="497934"/>
            </a:xfrm>
          </p:grpSpPr>
          <p:sp>
            <p:nvSpPr>
              <p:cNvPr id="201" name="Trapezoid 109">
                <a:extLst>
                  <a:ext uri="{FF2B5EF4-FFF2-40B4-BE49-F238E27FC236}">
                    <a16:creationId xmlns:a16="http://schemas.microsoft.com/office/drawing/2014/main" id="{71315679-E9EB-AF4D-A0AD-2C274555142E}"/>
                  </a:ext>
                </a:extLst>
              </p:cNvPr>
              <p:cNvSpPr/>
              <p:nvPr/>
            </p:nvSpPr>
            <p:spPr bwMode="auto">
              <a:xfrm rot="5400000">
                <a:off x="7691445" y="3799078"/>
                <a:ext cx="496974" cy="38261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98292 h 98797"/>
                  <a:gd name="connsiteX1" fmla="*/ 1576 w 2178349"/>
                  <a:gd name="connsiteY1" fmla="*/ 98797 h 98797"/>
                  <a:gd name="connsiteX2" fmla="*/ 0 w 2178349"/>
                  <a:gd name="connsiteY2" fmla="*/ 1085 h 98797"/>
                  <a:gd name="connsiteX3" fmla="*/ 962004 w 2178349"/>
                  <a:gd name="connsiteY3" fmla="*/ 0 h 9879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797">
                    <a:moveTo>
                      <a:pt x="2178349" y="98292"/>
                    </a:moveTo>
                    <a:lnTo>
                      <a:pt x="1576" y="98797"/>
                    </a:lnTo>
                    <a:cubicBezTo>
                      <a:pt x="1051" y="66226"/>
                      <a:pt x="525" y="33656"/>
                      <a:pt x="0" y="1085"/>
                    </a:cubicBezTo>
                    <a:lnTo>
                      <a:pt x="962004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2" name="Straight Connector 201">
                <a:extLst>
                  <a:ext uri="{FF2B5EF4-FFF2-40B4-BE49-F238E27FC236}">
                    <a16:creationId xmlns:a16="http://schemas.microsoft.com/office/drawing/2014/main" id="{B1EB2BF7-F300-794B-8FF8-F7CAD445AAC1}"/>
                  </a:ext>
                </a:extLst>
              </p:cNvPr>
              <p:cNvCxnSpPr/>
              <p:nvPr/>
            </p:nvCxnSpPr>
            <p:spPr>
              <a:xfrm>
                <a:off x="8018520" y="3959425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3" name="Straight Connector 202">
                <a:extLst>
                  <a:ext uri="{FF2B5EF4-FFF2-40B4-BE49-F238E27FC236}">
                    <a16:creationId xmlns:a16="http://schemas.microsoft.com/office/drawing/2014/main" id="{C0CC1543-CC2E-D846-8A6F-9566AF2E9D89}"/>
                  </a:ext>
                </a:extLst>
              </p:cNvPr>
              <p:cNvCxnSpPr/>
              <p:nvPr/>
            </p:nvCxnSpPr>
            <p:spPr>
              <a:xfrm>
                <a:off x="8056623" y="4016585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04" name="Straight Connector 203">
                <a:extLst>
                  <a:ext uri="{FF2B5EF4-FFF2-40B4-BE49-F238E27FC236}">
                    <a16:creationId xmlns:a16="http://schemas.microsoft.com/office/drawing/2014/main" id="{049B9F94-91CF-7E4F-BBA4-335548F1B164}"/>
                  </a:ext>
                </a:extLst>
              </p:cNvPr>
              <p:cNvCxnSpPr/>
              <p:nvPr/>
            </p:nvCxnSpPr>
            <p:spPr>
              <a:xfrm>
                <a:off x="8104252" y="4068982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33" name="Group 162">
              <a:extLst>
                <a:ext uri="{FF2B5EF4-FFF2-40B4-BE49-F238E27FC236}">
                  <a16:creationId xmlns:a16="http://schemas.microsoft.com/office/drawing/2014/main" id="{FA2168E6-04C9-A549-B9F1-E3BA104388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2939" y="3760432"/>
              <a:ext cx="535861" cy="490118"/>
              <a:chOff x="346075" y="3734186"/>
              <a:chExt cx="535861" cy="490118"/>
            </a:xfrm>
          </p:grpSpPr>
          <p:sp>
            <p:nvSpPr>
              <p:cNvPr id="164" name="Trapezoid 109">
                <a:extLst>
                  <a:ext uri="{FF2B5EF4-FFF2-40B4-BE49-F238E27FC236}">
                    <a16:creationId xmlns:a16="http://schemas.microsoft.com/office/drawing/2014/main" id="{5F62625B-46C0-6C4D-B896-E4362518F85C}"/>
                  </a:ext>
                </a:extLst>
              </p:cNvPr>
              <p:cNvSpPr/>
              <p:nvPr/>
            </p:nvSpPr>
            <p:spPr bwMode="auto">
              <a:xfrm rot="5400000" flipV="1">
                <a:off x="426746" y="3768864"/>
                <a:ext cx="489035" cy="42072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23561 w 2178349"/>
                  <a:gd name="connsiteY3" fmla="*/ 5421 h 105747"/>
                  <a:gd name="connsiteX0" fmla="*/ 2178349 w 2178349"/>
                  <a:gd name="connsiteY0" fmla="*/ 105242 h 105747"/>
                  <a:gd name="connsiteX1" fmla="*/ 1576 w 2178349"/>
                  <a:gd name="connsiteY1" fmla="*/ 105747 h 105747"/>
                  <a:gd name="connsiteX2" fmla="*/ 0 w 2178349"/>
                  <a:gd name="connsiteY2" fmla="*/ 8035 h 105747"/>
                  <a:gd name="connsiteX3" fmla="*/ 1176061 w 2178349"/>
                  <a:gd name="connsiteY3" fmla="*/ 5421 h 105747"/>
                  <a:gd name="connsiteX0" fmla="*/ 2178349 w 2178349"/>
                  <a:gd name="connsiteY0" fmla="*/ 99821 h 100326"/>
                  <a:gd name="connsiteX1" fmla="*/ 1576 w 2178349"/>
                  <a:gd name="connsiteY1" fmla="*/ 100326 h 100326"/>
                  <a:gd name="connsiteX2" fmla="*/ 0 w 2178349"/>
                  <a:gd name="connsiteY2" fmla="*/ 2614 h 100326"/>
                  <a:gd name="connsiteX3" fmla="*/ 1176061 w 2178349"/>
                  <a:gd name="connsiteY3" fmla="*/ 0 h 100326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933429 w 2178349"/>
                  <a:gd name="connsiteY3" fmla="*/ 1446 h 97712"/>
                  <a:gd name="connsiteX0" fmla="*/ 2178349 w 2178349"/>
                  <a:gd name="connsiteY0" fmla="*/ 100532 h 101037"/>
                  <a:gd name="connsiteX1" fmla="*/ 1576 w 2178349"/>
                  <a:gd name="connsiteY1" fmla="*/ 101037 h 101037"/>
                  <a:gd name="connsiteX2" fmla="*/ 0 w 2178349"/>
                  <a:gd name="connsiteY2" fmla="*/ 3325 h 101037"/>
                  <a:gd name="connsiteX3" fmla="*/ 994088 w 2178349"/>
                  <a:gd name="connsiteY3" fmla="*/ 0 h 101037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  <a:gd name="connsiteX3" fmla="*/ 1024429 w 2178349"/>
                  <a:gd name="connsiteY3" fmla="*/ 3037 h 97712"/>
                  <a:gd name="connsiteX0" fmla="*/ 2178349 w 2178349"/>
                  <a:gd name="connsiteY0" fmla="*/ 97870 h 98375"/>
                  <a:gd name="connsiteX1" fmla="*/ 1576 w 2178349"/>
                  <a:gd name="connsiteY1" fmla="*/ 98375 h 98375"/>
                  <a:gd name="connsiteX2" fmla="*/ 0 w 2178349"/>
                  <a:gd name="connsiteY2" fmla="*/ 663 h 98375"/>
                  <a:gd name="connsiteX3" fmla="*/ 1038542 w 2178349"/>
                  <a:gd name="connsiteY3" fmla="*/ 0 h 983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178349" h="98375">
                    <a:moveTo>
                      <a:pt x="2178349" y="97870"/>
                    </a:moveTo>
                    <a:lnTo>
                      <a:pt x="1576" y="98375"/>
                    </a:lnTo>
                    <a:cubicBezTo>
                      <a:pt x="1051" y="65804"/>
                      <a:pt x="525" y="33234"/>
                      <a:pt x="0" y="663"/>
                    </a:cubicBezTo>
                    <a:lnTo>
                      <a:pt x="1038542" y="0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5" name="Straight Connector 164">
                <a:extLst>
                  <a:ext uri="{FF2B5EF4-FFF2-40B4-BE49-F238E27FC236}">
                    <a16:creationId xmlns:a16="http://schemas.microsoft.com/office/drawing/2014/main" id="{764CC206-2D5C-104B-9497-D09D9555B9BD}"/>
                  </a:ext>
                </a:extLst>
              </p:cNvPr>
              <p:cNvCxnSpPr/>
              <p:nvPr/>
            </p:nvCxnSpPr>
            <p:spPr>
              <a:xfrm>
                <a:off x="346593" y="3969698"/>
                <a:ext cx="22544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6" name="Straight Connector 165">
                <a:extLst>
                  <a:ext uri="{FF2B5EF4-FFF2-40B4-BE49-F238E27FC236}">
                    <a16:creationId xmlns:a16="http://schemas.microsoft.com/office/drawing/2014/main" id="{8448C8FF-354F-BE46-AC28-EF504E39ACB3}"/>
                  </a:ext>
                </a:extLst>
              </p:cNvPr>
              <p:cNvCxnSpPr/>
              <p:nvPr/>
            </p:nvCxnSpPr>
            <p:spPr>
              <a:xfrm>
                <a:off x="384696" y="4026858"/>
                <a:ext cx="15399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8" name="Straight Connector 177">
                <a:extLst>
                  <a:ext uri="{FF2B5EF4-FFF2-40B4-BE49-F238E27FC236}">
                    <a16:creationId xmlns:a16="http://schemas.microsoft.com/office/drawing/2014/main" id="{6678AF53-8F06-C448-A508-00B367B7F6EF}"/>
                  </a:ext>
                </a:extLst>
              </p:cNvPr>
              <p:cNvCxnSpPr/>
              <p:nvPr/>
            </p:nvCxnSpPr>
            <p:spPr>
              <a:xfrm>
                <a:off x="435500" y="4079254"/>
                <a:ext cx="65092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8134" name="TextBox 301">
              <a:extLst>
                <a:ext uri="{FF2B5EF4-FFF2-40B4-BE49-F238E27FC236}">
                  <a16:creationId xmlns:a16="http://schemas.microsoft.com/office/drawing/2014/main" id="{4A176BD4-9AF1-6941-B466-C5CF7FDBEC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9271" y="4707461"/>
              <a:ext cx="470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FF0000"/>
                  </a:solidFill>
                </a:rPr>
                <a:t>c</a:t>
              </a:r>
              <a:r>
                <a:rPr lang="en-US" altLang="en-US" sz="1800" baseline="-25000">
                  <a:solidFill>
                    <a:srgbClr val="FF0000"/>
                  </a:solidFill>
                </a:rPr>
                <a:t>13</a:t>
              </a:r>
            </a:p>
          </p:txBody>
        </p:sp>
        <p:grpSp>
          <p:nvGrpSpPr>
            <p:cNvPr id="48135" name="Group 4">
              <a:extLst>
                <a:ext uri="{FF2B5EF4-FFF2-40B4-BE49-F238E27FC236}">
                  <a16:creationId xmlns:a16="http://schemas.microsoft.com/office/drawing/2014/main" id="{D15BC3F7-678A-B346-AB47-BB2745C11C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14334" y="4118948"/>
              <a:ext cx="8590081" cy="1825197"/>
              <a:chOff x="257179" y="4597580"/>
              <a:chExt cx="8590081" cy="1825197"/>
            </a:xfrm>
          </p:grpSpPr>
          <p:grpSp>
            <p:nvGrpSpPr>
              <p:cNvPr id="48185" name="Group 6">
                <a:extLst>
                  <a:ext uri="{FF2B5EF4-FFF2-40B4-BE49-F238E27FC236}">
                    <a16:creationId xmlns:a16="http://schemas.microsoft.com/office/drawing/2014/main" id="{5B709503-8202-924B-92BC-8E28C782C5B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8056591" y="5172502"/>
                <a:ext cx="790669" cy="1250275"/>
                <a:chOff x="8020871" y="5172502"/>
                <a:chExt cx="790669" cy="1250275"/>
              </a:xfrm>
            </p:grpSpPr>
            <p:grpSp>
              <p:nvGrpSpPr>
                <p:cNvPr id="48265" name="Group 166">
                  <a:extLst>
                    <a:ext uri="{FF2B5EF4-FFF2-40B4-BE49-F238E27FC236}">
                      <a16:creationId xmlns:a16="http://schemas.microsoft.com/office/drawing/2014/main" id="{7477DA4B-7129-8D49-B823-B957DC321687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38159" y="5449395"/>
                  <a:ext cx="1156094" cy="790669"/>
                  <a:chOff x="2409126" y="1362180"/>
                  <a:chExt cx="2014962" cy="1378060"/>
                </a:xfrm>
              </p:grpSpPr>
              <p:sp>
                <p:nvSpPr>
                  <p:cNvPr id="168" name="Trapezoid 167">
                    <a:extLst>
                      <a:ext uri="{FF2B5EF4-FFF2-40B4-BE49-F238E27FC236}">
                        <a16:creationId xmlns:a16="http://schemas.microsoft.com/office/drawing/2014/main" id="{6A7D1B1E-4150-1E4E-8A00-B1368C8DC4A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410" y="1705278"/>
                    <a:ext cx="1098532" cy="467680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69" name="Straight Connector 168">
                    <a:extLst>
                      <a:ext uri="{FF2B5EF4-FFF2-40B4-BE49-F238E27FC236}">
                        <a16:creationId xmlns:a16="http://schemas.microsoft.com/office/drawing/2014/main" id="{7C2F25BD-E744-7845-92DF-967D4764847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1556" y="1407790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69" name="TextBox 472">
                    <a:extLst>
                      <a:ext uri="{FF2B5EF4-FFF2-40B4-BE49-F238E27FC236}">
                        <a16:creationId xmlns:a16="http://schemas.microsoft.com/office/drawing/2014/main" id="{810958D9-A68F-EF4E-B4C5-946E00615780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70" name="TextBox 171">
                    <a:extLst>
                      <a:ext uri="{FF2B5EF4-FFF2-40B4-BE49-F238E27FC236}">
                        <a16:creationId xmlns:a16="http://schemas.microsoft.com/office/drawing/2014/main" id="{79F12383-823B-A448-A5E4-09B0F25554D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516027" y="1832179"/>
                    <a:ext cx="1347406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Shift_Out</a:t>
                    </a:r>
                    <a:endParaRPr lang="en-US" altLang="en-US" baseline="-25000"/>
                  </a:p>
                </p:txBody>
              </p:sp>
            </p:grpSp>
            <p:sp>
              <p:nvSpPr>
                <p:cNvPr id="179" name="Trapezoid 109">
                  <a:extLst>
                    <a:ext uri="{FF2B5EF4-FFF2-40B4-BE49-F238E27FC236}">
                      <a16:creationId xmlns:a16="http://schemas.microsoft.com/office/drawing/2014/main" id="{0C06B4E6-7576-314C-AE9C-BDA07E494430}"/>
                    </a:ext>
                  </a:extLst>
                </p:cNvPr>
                <p:cNvSpPr/>
                <p:nvPr/>
              </p:nvSpPr>
              <p:spPr bwMode="auto">
                <a:xfrm rot="5400000" flipH="1">
                  <a:off x="7996280" y="5185118"/>
                  <a:ext cx="298502" cy="242906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176" name="Straight Connector 175">
                <a:extLst>
                  <a:ext uri="{FF2B5EF4-FFF2-40B4-BE49-F238E27FC236}">
                    <a16:creationId xmlns:a16="http://schemas.microsoft.com/office/drawing/2014/main" id="{5D6BAC07-7C21-3644-852D-5A113F7CC15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56611" y="5185900"/>
                <a:ext cx="7807949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8187" name="Group 146">
                <a:extLst>
                  <a:ext uri="{FF2B5EF4-FFF2-40B4-BE49-F238E27FC236}">
                    <a16:creationId xmlns:a16="http://schemas.microsoft.com/office/drawing/2014/main" id="{33967624-293F-AE41-B26B-069AD56C70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178782" y="4598022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57" name="Group 147">
                  <a:extLst>
                    <a:ext uri="{FF2B5EF4-FFF2-40B4-BE49-F238E27FC236}">
                      <a16:creationId xmlns:a16="http://schemas.microsoft.com/office/drawing/2014/main" id="{3AE9998A-DA9C-A04E-96CE-1B7BC73E5F3D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53" name="Trapezoid 152">
                    <a:extLst>
                      <a:ext uri="{FF2B5EF4-FFF2-40B4-BE49-F238E27FC236}">
                        <a16:creationId xmlns:a16="http://schemas.microsoft.com/office/drawing/2014/main" id="{BE0E1472-8D2F-A845-B191-075B8A088D2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4839" y="1676039"/>
                    <a:ext cx="1095765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54" name="Straight Connector 153">
                    <a:extLst>
                      <a:ext uri="{FF2B5EF4-FFF2-40B4-BE49-F238E27FC236}">
                        <a16:creationId xmlns:a16="http://schemas.microsoft.com/office/drawing/2014/main" id="{891B143F-7FA5-5A4C-8244-F912B7161ED1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9148" y="1422827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62" name="TextBox 472">
                    <a:extLst>
                      <a:ext uri="{FF2B5EF4-FFF2-40B4-BE49-F238E27FC236}">
                        <a16:creationId xmlns:a16="http://schemas.microsoft.com/office/drawing/2014/main" id="{0CC40DA7-1C4C-3342-AFD2-1876D8F65A94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63" name="TextBox 155">
                    <a:extLst>
                      <a:ext uri="{FF2B5EF4-FFF2-40B4-BE49-F238E27FC236}">
                        <a16:creationId xmlns:a16="http://schemas.microsoft.com/office/drawing/2014/main" id="{9CA8F6F2-86A1-A744-AFD2-BC04629CB92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0</a:t>
                    </a:r>
                  </a:p>
                </p:txBody>
              </p:sp>
              <p:cxnSp>
                <p:nvCxnSpPr>
                  <p:cNvPr id="174" name="Straight Connector 173">
                    <a:extLst>
                      <a:ext uri="{FF2B5EF4-FFF2-40B4-BE49-F238E27FC236}">
                        <a16:creationId xmlns:a16="http://schemas.microsoft.com/office/drawing/2014/main" id="{F79F6BCC-1D37-7C4F-A0C6-3637216C0CC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5042" y="2163068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51" name="Oval 150">
                  <a:extLst>
                    <a:ext uri="{FF2B5EF4-FFF2-40B4-BE49-F238E27FC236}">
                      <a16:creationId xmlns:a16="http://schemas.microsoft.com/office/drawing/2014/main" id="{E7E01BDF-6FFE-734B-95F6-AB3F40A75EE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355" y="5707509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52" name="Trapezoid 109">
                  <a:extLst>
                    <a:ext uri="{FF2B5EF4-FFF2-40B4-BE49-F238E27FC236}">
                      <a16:creationId xmlns:a16="http://schemas.microsoft.com/office/drawing/2014/main" id="{5E3CD5FB-71E3-2C4D-8368-FFBBD5FBD731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507" y="5509837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88" name="Group 179">
                <a:extLst>
                  <a:ext uri="{FF2B5EF4-FFF2-40B4-BE49-F238E27FC236}">
                    <a16:creationId xmlns:a16="http://schemas.microsoft.com/office/drawing/2014/main" id="{FCEDC9C5-5E07-A241-87CF-B7907828FB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34325" y="4598269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48" name="Group 180">
                  <a:extLst>
                    <a:ext uri="{FF2B5EF4-FFF2-40B4-BE49-F238E27FC236}">
                      <a16:creationId xmlns:a16="http://schemas.microsoft.com/office/drawing/2014/main" id="{50925815-8CE3-9249-98BF-30F216A18156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186" name="Trapezoid 185">
                    <a:extLst>
                      <a:ext uri="{FF2B5EF4-FFF2-40B4-BE49-F238E27FC236}">
                        <a16:creationId xmlns:a16="http://schemas.microsoft.com/office/drawing/2014/main" id="{837C6F6E-6E40-2541-8F0D-C264923C7D8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6861" y="1702643"/>
                    <a:ext cx="1070861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187" name="Straight Connector 186">
                    <a:extLst>
                      <a:ext uri="{FF2B5EF4-FFF2-40B4-BE49-F238E27FC236}">
                        <a16:creationId xmlns:a16="http://schemas.microsoft.com/office/drawing/2014/main" id="{1A18587B-742B-DA47-9895-C10342BEFCE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717" y="1423144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53" name="TextBox 472">
                    <a:extLst>
                      <a:ext uri="{FF2B5EF4-FFF2-40B4-BE49-F238E27FC236}">
                        <a16:creationId xmlns:a16="http://schemas.microsoft.com/office/drawing/2014/main" id="{0D45DEE5-FF8D-8642-A80F-F5C409232763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54" name="TextBox 188">
                    <a:extLst>
                      <a:ext uri="{FF2B5EF4-FFF2-40B4-BE49-F238E27FC236}">
                        <a16:creationId xmlns:a16="http://schemas.microsoft.com/office/drawing/2014/main" id="{1B5CE1CC-64CF-764F-9108-E1B54442E9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1</a:t>
                    </a:r>
                  </a:p>
                </p:txBody>
              </p:sp>
              <p:cxnSp>
                <p:nvCxnSpPr>
                  <p:cNvPr id="190" name="Straight Connector 189">
                    <a:extLst>
                      <a:ext uri="{FF2B5EF4-FFF2-40B4-BE49-F238E27FC236}">
                        <a16:creationId xmlns:a16="http://schemas.microsoft.com/office/drawing/2014/main" id="{F16F714C-472A-684D-864D-F720F005EF3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78" y="1692980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91" name="Straight Connector 190">
                    <a:extLst>
                      <a:ext uri="{FF2B5EF4-FFF2-40B4-BE49-F238E27FC236}">
                        <a16:creationId xmlns:a16="http://schemas.microsoft.com/office/drawing/2014/main" id="{BF7D59DD-E36E-2749-919D-43EEB2C537BC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11" y="2163384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84" name="Oval 183">
                  <a:extLst>
                    <a:ext uri="{FF2B5EF4-FFF2-40B4-BE49-F238E27FC236}">
                      <a16:creationId xmlns:a16="http://schemas.microsoft.com/office/drawing/2014/main" id="{CF0ED4D7-D11A-AB44-9634-094B63308F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174" y="570726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85" name="Trapezoid 109">
                  <a:extLst>
                    <a:ext uri="{FF2B5EF4-FFF2-40B4-BE49-F238E27FC236}">
                      <a16:creationId xmlns:a16="http://schemas.microsoft.com/office/drawing/2014/main" id="{A2936A4B-34C4-CD4B-8664-CA46CA6612BD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326" y="5509590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89" name="Group 216">
                <a:extLst>
                  <a:ext uri="{FF2B5EF4-FFF2-40B4-BE49-F238E27FC236}">
                    <a16:creationId xmlns:a16="http://schemas.microsoft.com/office/drawing/2014/main" id="{9B317A1C-1F0F-0C43-8190-DFF1559886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299457" y="459830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39" name="Group 229">
                  <a:extLst>
                    <a:ext uri="{FF2B5EF4-FFF2-40B4-BE49-F238E27FC236}">
                      <a16:creationId xmlns:a16="http://schemas.microsoft.com/office/drawing/2014/main" id="{A56CB8EB-0706-784A-93EE-4C967E9A949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35" name="Trapezoid 234">
                    <a:extLst>
                      <a:ext uri="{FF2B5EF4-FFF2-40B4-BE49-F238E27FC236}">
                        <a16:creationId xmlns:a16="http://schemas.microsoft.com/office/drawing/2014/main" id="{8E0D9F25-1CE2-F145-B656-CC7E06DB1D51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2959" y="1675397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36" name="Straight Connector 235">
                    <a:extLst>
                      <a:ext uri="{FF2B5EF4-FFF2-40B4-BE49-F238E27FC236}">
                        <a16:creationId xmlns:a16="http://schemas.microsoft.com/office/drawing/2014/main" id="{5EDFC217-2F9B-E14F-B98C-2C4389E8BE3B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02488" y="1379294"/>
                    <a:ext cx="0" cy="1004545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44" name="TextBox 472">
                    <a:extLst>
                      <a:ext uri="{FF2B5EF4-FFF2-40B4-BE49-F238E27FC236}">
                        <a16:creationId xmlns:a16="http://schemas.microsoft.com/office/drawing/2014/main" id="{2B653791-63F9-CD49-B117-2E15F2A02B8C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45" name="TextBox 237">
                    <a:extLst>
                      <a:ext uri="{FF2B5EF4-FFF2-40B4-BE49-F238E27FC236}">
                        <a16:creationId xmlns:a16="http://schemas.microsoft.com/office/drawing/2014/main" id="{56523BE8-660A-2845-BDC1-F9E2C92EDC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2</a:t>
                    </a:r>
                  </a:p>
                </p:txBody>
              </p:sp>
              <p:cxnSp>
                <p:nvCxnSpPr>
                  <p:cNvPr id="239" name="Straight Connector 238">
                    <a:extLst>
                      <a:ext uri="{FF2B5EF4-FFF2-40B4-BE49-F238E27FC236}">
                        <a16:creationId xmlns:a16="http://schemas.microsoft.com/office/drawing/2014/main" id="{37DD7574-0EBE-CC49-AA49-34622E3DC2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312" y="1662967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40" name="Straight Connector 239">
                    <a:extLst>
                      <a:ext uri="{FF2B5EF4-FFF2-40B4-BE49-F238E27FC236}">
                        <a16:creationId xmlns:a16="http://schemas.microsoft.com/office/drawing/2014/main" id="{0DE2D7EB-1BA1-2745-8F1D-DB97509ACF5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545" y="2136138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33" name="Oval 232">
                  <a:extLst>
                    <a:ext uri="{FF2B5EF4-FFF2-40B4-BE49-F238E27FC236}">
                      <a16:creationId xmlns:a16="http://schemas.microsoft.com/office/drawing/2014/main" id="{CF04525B-BDE7-AE4A-9F98-111FBF68483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930" y="5723102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34" name="Trapezoid 109">
                  <a:extLst>
                    <a:ext uri="{FF2B5EF4-FFF2-40B4-BE49-F238E27FC236}">
                      <a16:creationId xmlns:a16="http://schemas.microsoft.com/office/drawing/2014/main" id="{761F98BA-F721-374F-942A-AFC81F437317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937" y="5518286"/>
                  <a:ext cx="29373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90" name="Group 217">
                <a:extLst>
                  <a:ext uri="{FF2B5EF4-FFF2-40B4-BE49-F238E27FC236}">
                    <a16:creationId xmlns:a16="http://schemas.microsoft.com/office/drawing/2014/main" id="{E2D4DF67-669E-B246-9F13-75C656D2AEF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355000" y="4598554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30" name="Group 218">
                  <a:extLst>
                    <a:ext uri="{FF2B5EF4-FFF2-40B4-BE49-F238E27FC236}">
                      <a16:creationId xmlns:a16="http://schemas.microsoft.com/office/drawing/2014/main" id="{26AF6C01-7AF1-9343-A6F6-CEFCCC547C62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24" name="Trapezoid 223">
                    <a:extLst>
                      <a:ext uri="{FF2B5EF4-FFF2-40B4-BE49-F238E27FC236}">
                        <a16:creationId xmlns:a16="http://schemas.microsoft.com/office/drawing/2014/main" id="{939204D6-CA1D-7346-A980-D45A241F0B7D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201" y="1675713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25" name="Straight Connector 224">
                    <a:extLst>
                      <a:ext uri="{FF2B5EF4-FFF2-40B4-BE49-F238E27FC236}">
                        <a16:creationId xmlns:a16="http://schemas.microsoft.com/office/drawing/2014/main" id="{1649A0C2-D933-9745-A962-45E8B2CD1B6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894" y="1393446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35" name="TextBox 472">
                    <a:extLst>
                      <a:ext uri="{FF2B5EF4-FFF2-40B4-BE49-F238E27FC236}">
                        <a16:creationId xmlns:a16="http://schemas.microsoft.com/office/drawing/2014/main" id="{0022C8FE-54B7-7F4C-AE74-C898C2A5B9BA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36" name="TextBox 226">
                    <a:extLst>
                      <a:ext uri="{FF2B5EF4-FFF2-40B4-BE49-F238E27FC236}">
                        <a16:creationId xmlns:a16="http://schemas.microsoft.com/office/drawing/2014/main" id="{C259B72B-8C8E-2E46-BA65-E65C6E5C88C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3</a:t>
                    </a:r>
                  </a:p>
                </p:txBody>
              </p:sp>
              <p:cxnSp>
                <p:nvCxnSpPr>
                  <p:cNvPr id="228" name="Straight Connector 227">
                    <a:extLst>
                      <a:ext uri="{FF2B5EF4-FFF2-40B4-BE49-F238E27FC236}">
                        <a16:creationId xmlns:a16="http://schemas.microsoft.com/office/drawing/2014/main" id="{F6B4BD41-6729-3E47-A146-FB1F357107FA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555" y="1663284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29" name="Straight Connector 228">
                    <a:extLst>
                      <a:ext uri="{FF2B5EF4-FFF2-40B4-BE49-F238E27FC236}">
                        <a16:creationId xmlns:a16="http://schemas.microsoft.com/office/drawing/2014/main" id="{65D74395-CAEA-6445-B2D9-BF6E33C7208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788" y="2136454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22" name="Oval 221">
                  <a:extLst>
                    <a:ext uri="{FF2B5EF4-FFF2-40B4-BE49-F238E27FC236}">
                      <a16:creationId xmlns:a16="http://schemas.microsoft.com/office/drawing/2014/main" id="{CC08D692-F192-7D43-9270-B4D29250125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3749" y="5722855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23" name="Trapezoid 109">
                  <a:extLst>
                    <a:ext uri="{FF2B5EF4-FFF2-40B4-BE49-F238E27FC236}">
                      <a16:creationId xmlns:a16="http://schemas.microsoft.com/office/drawing/2014/main" id="{B5B631B8-C83F-0F45-BB12-68F4337C65F8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901" y="5525183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91" name="Group 267">
                <a:extLst>
                  <a:ext uri="{FF2B5EF4-FFF2-40B4-BE49-F238E27FC236}">
                    <a16:creationId xmlns:a16="http://schemas.microsoft.com/office/drawing/2014/main" id="{3920D915-3B8B-5A47-8836-FF9AADF742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5686" y="4598220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21" name="Group 280">
                  <a:extLst>
                    <a:ext uri="{FF2B5EF4-FFF2-40B4-BE49-F238E27FC236}">
                      <a16:creationId xmlns:a16="http://schemas.microsoft.com/office/drawing/2014/main" id="{93AFD715-4552-A647-8A15-A9549C69FFBF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86" name="Trapezoid 285">
                    <a:extLst>
                      <a:ext uri="{FF2B5EF4-FFF2-40B4-BE49-F238E27FC236}">
                        <a16:creationId xmlns:a16="http://schemas.microsoft.com/office/drawing/2014/main" id="{ECCFCEA8-C5C0-1242-8C72-7F60A9F872AB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13110" y="1675865"/>
                    <a:ext cx="1098533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87" name="Straight Connector 286">
                    <a:extLst>
                      <a:ext uri="{FF2B5EF4-FFF2-40B4-BE49-F238E27FC236}">
                        <a16:creationId xmlns:a16="http://schemas.microsoft.com/office/drawing/2014/main" id="{19A5FCB3-885C-BC4F-97C5-59D3E226A17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388803" y="1393598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26" name="TextBox 472">
                    <a:extLst>
                      <a:ext uri="{FF2B5EF4-FFF2-40B4-BE49-F238E27FC236}">
                        <a16:creationId xmlns:a16="http://schemas.microsoft.com/office/drawing/2014/main" id="{FDB7560C-B728-1245-8D5B-466D387C4CC6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27" name="TextBox 288">
                    <a:extLst>
                      <a:ext uri="{FF2B5EF4-FFF2-40B4-BE49-F238E27FC236}">
                        <a16:creationId xmlns:a16="http://schemas.microsoft.com/office/drawing/2014/main" id="{81AA1F58-D7E2-4C4F-902F-099EA09AB6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4</a:t>
                    </a:r>
                  </a:p>
                </p:txBody>
              </p:sp>
              <p:cxnSp>
                <p:nvCxnSpPr>
                  <p:cNvPr id="290" name="Straight Connector 289">
                    <a:extLst>
                      <a:ext uri="{FF2B5EF4-FFF2-40B4-BE49-F238E27FC236}">
                        <a16:creationId xmlns:a16="http://schemas.microsoft.com/office/drawing/2014/main" id="{7EB768F5-4435-DE46-97F8-E8960D51686E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7464" y="1663436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301" name="Straight Connector 300">
                    <a:extLst>
                      <a:ext uri="{FF2B5EF4-FFF2-40B4-BE49-F238E27FC236}">
                        <a16:creationId xmlns:a16="http://schemas.microsoft.com/office/drawing/2014/main" id="{AD64B8EA-7450-5B47-B658-51B4C444FB50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194696" y="2136605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84" name="Oval 283">
                  <a:extLst>
                    <a:ext uri="{FF2B5EF4-FFF2-40B4-BE49-F238E27FC236}">
                      <a16:creationId xmlns:a16="http://schemas.microsoft.com/office/drawing/2014/main" id="{466091B1-AB41-4C4A-91FF-D8AB676EFAD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373" y="5707311"/>
                  <a:ext cx="60330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85" name="Trapezoid 109">
                  <a:extLst>
                    <a:ext uri="{FF2B5EF4-FFF2-40B4-BE49-F238E27FC236}">
                      <a16:creationId xmlns:a16="http://schemas.microsoft.com/office/drawing/2014/main" id="{87966F9C-6FED-5E46-A30A-AA07A886D40C}"/>
                    </a:ext>
                  </a:extLst>
                </p:cNvPr>
                <p:cNvSpPr/>
                <p:nvPr/>
              </p:nvSpPr>
              <p:spPr bwMode="auto">
                <a:xfrm rot="5400000">
                  <a:off x="8056814" y="5509639"/>
                  <a:ext cx="279448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92" name="Group 268">
                <a:extLst>
                  <a:ext uri="{FF2B5EF4-FFF2-40B4-BE49-F238E27FC236}">
                    <a16:creationId xmlns:a16="http://schemas.microsoft.com/office/drawing/2014/main" id="{8D5EFFE3-429F-F648-84F4-D86440CC876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461229" y="4598467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12" name="Group 269">
                  <a:extLst>
                    <a:ext uri="{FF2B5EF4-FFF2-40B4-BE49-F238E27FC236}">
                      <a16:creationId xmlns:a16="http://schemas.microsoft.com/office/drawing/2014/main" id="{CD99402B-D309-1B49-A0B3-ECCA2C656F5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75" name="Trapezoid 274">
                    <a:extLst>
                      <a:ext uri="{FF2B5EF4-FFF2-40B4-BE49-F238E27FC236}">
                        <a16:creationId xmlns:a16="http://schemas.microsoft.com/office/drawing/2014/main" id="{51E8DC5A-26A3-0547-A591-14F6FD21C9B3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40354" y="1676179"/>
                    <a:ext cx="1098532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76" name="Straight Connector 275">
                    <a:extLst>
                      <a:ext uri="{FF2B5EF4-FFF2-40B4-BE49-F238E27FC236}">
                        <a16:creationId xmlns:a16="http://schemas.microsoft.com/office/drawing/2014/main" id="{DB8F28F9-50EA-FB45-9564-DA61F94C841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6046" y="1393913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17" name="TextBox 472">
                    <a:extLst>
                      <a:ext uri="{FF2B5EF4-FFF2-40B4-BE49-F238E27FC236}">
                        <a16:creationId xmlns:a16="http://schemas.microsoft.com/office/drawing/2014/main" id="{43494E4D-5C98-4B4C-AF05-880AF1869344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18" name="TextBox 277">
                    <a:extLst>
                      <a:ext uri="{FF2B5EF4-FFF2-40B4-BE49-F238E27FC236}">
                        <a16:creationId xmlns:a16="http://schemas.microsoft.com/office/drawing/2014/main" id="{3804D01F-CE70-EB4E-9719-B315A4FEA3B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5</a:t>
                    </a:r>
                  </a:p>
                </p:txBody>
              </p:sp>
              <p:cxnSp>
                <p:nvCxnSpPr>
                  <p:cNvPr id="279" name="Straight Connector 278">
                    <a:extLst>
                      <a:ext uri="{FF2B5EF4-FFF2-40B4-BE49-F238E27FC236}">
                        <a16:creationId xmlns:a16="http://schemas.microsoft.com/office/drawing/2014/main" id="{EC2F205A-3811-754D-A29E-96699817EB98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707" y="1663749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80" name="Straight Connector 279">
                    <a:extLst>
                      <a:ext uri="{FF2B5EF4-FFF2-40B4-BE49-F238E27FC236}">
                        <a16:creationId xmlns:a16="http://schemas.microsoft.com/office/drawing/2014/main" id="{D5A6C586-8B13-4746-9E50-F7FC91DE6DC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939" y="2136921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73" name="Oval 272">
                  <a:extLst>
                    <a:ext uri="{FF2B5EF4-FFF2-40B4-BE49-F238E27FC236}">
                      <a16:creationId xmlns:a16="http://schemas.microsoft.com/office/drawing/2014/main" id="{222B817C-C4F6-B54A-82CC-96440AEF715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9193" y="5722942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74" name="Trapezoid 109">
                  <a:extLst>
                    <a:ext uri="{FF2B5EF4-FFF2-40B4-BE49-F238E27FC236}">
                      <a16:creationId xmlns:a16="http://schemas.microsoft.com/office/drawing/2014/main" id="{A67E5A5B-A497-9B4A-B1DB-E1445D36AD2B}"/>
                    </a:ext>
                  </a:extLst>
                </p:cNvPr>
                <p:cNvSpPr/>
                <p:nvPr/>
              </p:nvSpPr>
              <p:spPr bwMode="auto">
                <a:xfrm rot="5400000">
                  <a:off x="8049489" y="5518126"/>
                  <a:ext cx="279448" cy="155587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93" name="Group 243">
                <a:extLst>
                  <a:ext uri="{FF2B5EF4-FFF2-40B4-BE49-F238E27FC236}">
                    <a16:creationId xmlns:a16="http://schemas.microsoft.com/office/drawing/2014/main" id="{2742AF0F-D737-AB43-8D7D-C8B746935E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526361" y="4598505"/>
                <a:ext cx="707065" cy="1263453"/>
                <a:chOff x="8104473" y="5159326"/>
                <a:chExt cx="707065" cy="1263453"/>
              </a:xfrm>
            </p:grpSpPr>
            <p:grpSp>
              <p:nvGrpSpPr>
                <p:cNvPr id="48203" name="Group 256">
                  <a:extLst>
                    <a:ext uri="{FF2B5EF4-FFF2-40B4-BE49-F238E27FC236}">
                      <a16:creationId xmlns:a16="http://schemas.microsoft.com/office/drawing/2014/main" id="{B40F1100-8999-0A4D-9E80-2EE3F0ADF3CC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5027" y="5476268"/>
                  <a:ext cx="1263453" cy="629569"/>
                  <a:chOff x="2222015" y="1362180"/>
                  <a:chExt cx="2202077" cy="1097280"/>
                </a:xfrm>
              </p:grpSpPr>
              <p:sp>
                <p:nvSpPr>
                  <p:cNvPr id="262" name="Trapezoid 261">
                    <a:extLst>
                      <a:ext uri="{FF2B5EF4-FFF2-40B4-BE49-F238E27FC236}">
                        <a16:creationId xmlns:a16="http://schemas.microsoft.com/office/drawing/2014/main" id="{C067B710-DD69-C84D-883B-15A81527A4E8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27835" y="1675222"/>
                    <a:ext cx="1123436" cy="470448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63" name="Straight Connector 262">
                    <a:extLst>
                      <a:ext uri="{FF2B5EF4-FFF2-40B4-BE49-F238E27FC236}">
                        <a16:creationId xmlns:a16="http://schemas.microsoft.com/office/drawing/2014/main" id="{4F3377F1-F619-104C-9539-073C88A522D7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979" y="1394339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08" name="TextBox 472">
                    <a:extLst>
                      <a:ext uri="{FF2B5EF4-FFF2-40B4-BE49-F238E27FC236}">
                        <a16:creationId xmlns:a16="http://schemas.microsoft.com/office/drawing/2014/main" id="{1A2674B4-C5C7-4C40-8839-43F464957AF0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09" name="TextBox 264">
                    <a:extLst>
                      <a:ext uri="{FF2B5EF4-FFF2-40B4-BE49-F238E27FC236}">
                        <a16:creationId xmlns:a16="http://schemas.microsoft.com/office/drawing/2014/main" id="{3C200332-9B44-8C49-8D9E-0B83F16D75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6</a:t>
                    </a:r>
                  </a:p>
                </p:txBody>
              </p:sp>
              <p:cxnSp>
                <p:nvCxnSpPr>
                  <p:cNvPr id="266" name="Straight Connector 265">
                    <a:extLst>
                      <a:ext uri="{FF2B5EF4-FFF2-40B4-BE49-F238E27FC236}">
                        <a16:creationId xmlns:a16="http://schemas.microsoft.com/office/drawing/2014/main" id="{E702F5DB-2038-024B-8384-A6CBF7E8A156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640" y="1664177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267" name="Straight Connector 266">
                    <a:extLst>
                      <a:ext uri="{FF2B5EF4-FFF2-40B4-BE49-F238E27FC236}">
                        <a16:creationId xmlns:a16="http://schemas.microsoft.com/office/drawing/2014/main" id="{DF17666E-7565-3F4C-B7FD-573C462C5E02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1873" y="2137346"/>
                    <a:ext cx="229688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60" name="Oval 259">
                  <a:extLst>
                    <a:ext uri="{FF2B5EF4-FFF2-40B4-BE49-F238E27FC236}">
                      <a16:creationId xmlns:a16="http://schemas.microsoft.com/office/drawing/2014/main" id="{336CD24B-8AE4-3841-A385-D0127B5B6C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088948" y="5722904"/>
                  <a:ext cx="46042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61" name="Trapezoid 109">
                  <a:extLst>
                    <a:ext uri="{FF2B5EF4-FFF2-40B4-BE49-F238E27FC236}">
                      <a16:creationId xmlns:a16="http://schemas.microsoft.com/office/drawing/2014/main" id="{A9A98487-C1F3-704A-8C12-6D50BD3D20E8}"/>
                    </a:ext>
                  </a:extLst>
                </p:cNvPr>
                <p:cNvSpPr/>
                <p:nvPr/>
              </p:nvSpPr>
              <p:spPr bwMode="auto">
                <a:xfrm rot="5400000">
                  <a:off x="8042100" y="5525232"/>
                  <a:ext cx="279448" cy="141299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grpSp>
            <p:nvGrpSpPr>
              <p:cNvPr id="48194" name="Group 244">
                <a:extLst>
                  <a:ext uri="{FF2B5EF4-FFF2-40B4-BE49-F238E27FC236}">
                    <a16:creationId xmlns:a16="http://schemas.microsoft.com/office/drawing/2014/main" id="{CA93032B-1E8F-5C44-9A75-29468AE3A6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81904" y="4597580"/>
                <a:ext cx="707065" cy="1261451"/>
                <a:chOff x="8104473" y="5161329"/>
                <a:chExt cx="707065" cy="1261451"/>
              </a:xfrm>
            </p:grpSpPr>
            <p:grpSp>
              <p:nvGrpSpPr>
                <p:cNvPr id="48195" name="Group 245">
                  <a:extLst>
                    <a:ext uri="{FF2B5EF4-FFF2-40B4-BE49-F238E27FC236}">
                      <a16:creationId xmlns:a16="http://schemas.microsoft.com/office/drawing/2014/main" id="{7F8122F8-FD0F-8340-9245-5B0E31A1A85E}"/>
                    </a:ext>
                  </a:extLst>
                </p:cNvPr>
                <p:cNvGrpSpPr>
                  <a:grpSpLocks noChangeAspect="1"/>
                </p:cNvGrpSpPr>
                <p:nvPr/>
              </p:nvGrpSpPr>
              <p:grpSpPr bwMode="auto">
                <a:xfrm rot="5400000">
                  <a:off x="7866028" y="5477270"/>
                  <a:ext cx="1261451" cy="629569"/>
                  <a:chOff x="2225505" y="1362180"/>
                  <a:chExt cx="2198587" cy="1097280"/>
                </a:xfrm>
              </p:grpSpPr>
              <p:sp>
                <p:nvSpPr>
                  <p:cNvPr id="251" name="Trapezoid 250">
                    <a:extLst>
                      <a:ext uri="{FF2B5EF4-FFF2-40B4-BE49-F238E27FC236}">
                        <a16:creationId xmlns:a16="http://schemas.microsoft.com/office/drawing/2014/main" id="{F4E94365-D5E2-F448-926E-951AF182CCEF}"/>
                      </a:ext>
                    </a:extLst>
                  </p:cNvPr>
                  <p:cNvSpPr>
                    <a:spLocks noChangeAspect="1"/>
                  </p:cNvSpPr>
                  <p:nvPr/>
                </p:nvSpPr>
                <p:spPr bwMode="auto">
                  <a:xfrm rot="5400000">
                    <a:off x="2139854" y="1676921"/>
                    <a:ext cx="1095765" cy="467679"/>
                  </a:xfrm>
                  <a:prstGeom prst="trapezoid">
                    <a:avLst>
                      <a:gd name="adj" fmla="val 53409"/>
                    </a:avLst>
                  </a:prstGeom>
                  <a:solidFill>
                    <a:schemeClr val="bg1"/>
                  </a:solidFill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>
                    <a:normAutofit fontScale="77500" lnSpcReduction="20000"/>
                  </a:bodyPr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252" name="Straight Connector 251">
                    <a:extLst>
                      <a:ext uri="{FF2B5EF4-FFF2-40B4-BE49-F238E27FC236}">
                        <a16:creationId xmlns:a16="http://schemas.microsoft.com/office/drawing/2014/main" id="{AC071E19-9908-7342-8FCA-1ADA63C2CA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 rot="16200000">
                    <a:off x="3415547" y="1422325"/>
                    <a:ext cx="0" cy="976872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48200" name="TextBox 472">
                    <a:extLst>
                      <a:ext uri="{FF2B5EF4-FFF2-40B4-BE49-F238E27FC236}">
                        <a16:creationId xmlns:a16="http://schemas.microsoft.com/office/drawing/2014/main" id="{E454D4C2-FDC9-0D4F-838A-6C277070101C}"/>
                      </a:ext>
                    </a:extLst>
                  </p:cNvPr>
                  <p:cNvSpPr txBox="1">
                    <a:spLocks noChangeAspect="1" noChangeArrowheads="1"/>
                  </p:cNvSpPr>
                  <p:nvPr/>
                </p:nvSpPr>
                <p:spPr bwMode="auto">
                  <a:xfrm rot="-5400000">
                    <a:off x="2161699" y="1710791"/>
                    <a:ext cx="889760" cy="39490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9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1       0</a:t>
                    </a:r>
                  </a:p>
                </p:txBody>
              </p:sp>
              <p:sp>
                <p:nvSpPr>
                  <p:cNvPr id="48201" name="TextBox 253">
                    <a:extLst>
                      <a:ext uri="{FF2B5EF4-FFF2-40B4-BE49-F238E27FC236}">
                        <a16:creationId xmlns:a16="http://schemas.microsoft.com/office/drawing/2014/main" id="{0B66BFE5-2555-4640-94ED-FB2479D3C32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 rot="-5400000">
                    <a:off x="3884715" y="1653017"/>
                    <a:ext cx="610038" cy="468716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/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O</a:t>
                    </a:r>
                    <a:r>
                      <a:rPr lang="en-US" altLang="en-US" baseline="-25000"/>
                      <a:t>7</a:t>
                    </a:r>
                  </a:p>
                </p:txBody>
              </p:sp>
              <p:cxnSp>
                <p:nvCxnSpPr>
                  <p:cNvPr id="255" name="Straight Connector 254">
                    <a:extLst>
                      <a:ext uri="{FF2B5EF4-FFF2-40B4-BE49-F238E27FC236}">
                        <a16:creationId xmlns:a16="http://schemas.microsoft.com/office/drawing/2014/main" id="{2132E7A6-E592-674F-B106-B6395311DF79}"/>
                      </a:ext>
                    </a:extLst>
                  </p:cNvPr>
                  <p:cNvCxnSpPr>
                    <a:cxnSpLocks noChangeAspect="1"/>
                  </p:cNvCxnSpPr>
                  <p:nvPr/>
                </p:nvCxnSpPr>
                <p:spPr bwMode="auto">
                  <a:xfrm>
                    <a:off x="2224208" y="1692161"/>
                    <a:ext cx="229690" cy="0"/>
                  </a:xfrm>
                  <a:prstGeom prst="line">
                    <a:avLst/>
                  </a:prstGeom>
                  <a:solidFill>
                    <a:schemeClr val="bg1"/>
                  </a:solidFill>
                  <a:ln w="254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249" name="Oval 248">
                  <a:extLst>
                    <a:ext uri="{FF2B5EF4-FFF2-40B4-BE49-F238E27FC236}">
                      <a16:creationId xmlns:a16="http://schemas.microsoft.com/office/drawing/2014/main" id="{DC4DD2A1-012F-3C4D-AF6D-77CCB4F4AFE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104644" y="5722656"/>
                  <a:ext cx="46041" cy="46046"/>
                </a:xfrm>
                <a:prstGeom prst="ellipse">
                  <a:avLst/>
                </a:prstGeom>
                <a:solidFill>
                  <a:schemeClr val="tx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250" name="Trapezoid 109">
                  <a:extLst>
                    <a:ext uri="{FF2B5EF4-FFF2-40B4-BE49-F238E27FC236}">
                      <a16:creationId xmlns:a16="http://schemas.microsoft.com/office/drawing/2014/main" id="{E3870824-72DC-4B46-82EB-3E1F63D7FBAE}"/>
                    </a:ext>
                  </a:extLst>
                </p:cNvPr>
                <p:cNvSpPr/>
                <p:nvPr/>
              </p:nvSpPr>
              <p:spPr bwMode="auto">
                <a:xfrm rot="5400000">
                  <a:off x="8057796" y="5524985"/>
                  <a:ext cx="279449" cy="141298"/>
                </a:xfrm>
                <a:custGeom>
                  <a:avLst/>
                  <a:gdLst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0 w 1332978"/>
                    <a:gd name="connsiteY4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49224 w 1332978"/>
                    <a:gd name="connsiteY4" fmla="*/ 851904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0 w 1332978"/>
                    <a:gd name="connsiteY5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393192 w 1332978"/>
                    <a:gd name="connsiteY5" fmla="*/ 696456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658368 w 1332978"/>
                    <a:gd name="connsiteY4" fmla="*/ 550152 h 851904"/>
                    <a:gd name="connsiteX5" fmla="*/ 438912 w 1332978"/>
                    <a:gd name="connsiteY5" fmla="*/ 815328 h 851904"/>
                    <a:gd name="connsiteX6" fmla="*/ 0 w 1332978"/>
                    <a:gd name="connsiteY6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77824 w 1332978"/>
                    <a:gd name="connsiteY4" fmla="*/ 650736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38912 w 1332978"/>
                    <a:gd name="connsiteY6" fmla="*/ 815328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402336 w 1332978"/>
                    <a:gd name="connsiteY6" fmla="*/ 851904 h 851904"/>
                    <a:gd name="connsiteX7" fmla="*/ 0 w 1332978"/>
                    <a:gd name="connsiteY7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640080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658368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66928 w 1332978"/>
                    <a:gd name="connsiteY6" fmla="*/ 55929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58952 w 1332978"/>
                    <a:gd name="connsiteY5" fmla="*/ 550152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77326 w 1332978"/>
                    <a:gd name="connsiteY5" fmla="*/ 532560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868680 w 1332978"/>
                    <a:gd name="connsiteY4" fmla="*/ 842760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795700 w 1332978"/>
                    <a:gd name="connsiteY5" fmla="*/ 544286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48562 w 1332978"/>
                    <a:gd name="connsiteY6" fmla="*/ 541705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26321 w 1332978"/>
                    <a:gd name="connsiteY5" fmla="*/ 544285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48 w 1332978"/>
                    <a:gd name="connsiteY6" fmla="*/ 529977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05424 w 1332978"/>
                    <a:gd name="connsiteY4" fmla="*/ 842759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402336 w 1332978"/>
                    <a:gd name="connsiteY7" fmla="*/ 851904 h 851904"/>
                    <a:gd name="connsiteX8" fmla="*/ 0 w 1332978"/>
                    <a:gd name="connsiteY8" fmla="*/ 85190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517952 w 1332978"/>
                    <a:gd name="connsiteY6" fmla="*/ 547566 h 851904"/>
                    <a:gd name="connsiteX7" fmla="*/ 0 w 1332978"/>
                    <a:gd name="connsiteY7" fmla="*/ 851904 h 851904"/>
                    <a:gd name="connsiteX0" fmla="*/ 517952 w 1332978"/>
                    <a:gd name="connsiteY0" fmla="*/ 547566 h 851904"/>
                    <a:gd name="connsiteX1" fmla="*/ 0 w 1332978"/>
                    <a:gd name="connsiteY1" fmla="*/ 851904 h 851904"/>
                    <a:gd name="connsiteX2" fmla="*/ 212976 w 1332978"/>
                    <a:gd name="connsiteY2" fmla="*/ 0 h 851904"/>
                    <a:gd name="connsiteX3" fmla="*/ 1120002 w 1332978"/>
                    <a:gd name="connsiteY3" fmla="*/ 0 h 851904"/>
                    <a:gd name="connsiteX4" fmla="*/ 1332978 w 1332978"/>
                    <a:gd name="connsiteY4" fmla="*/ 851904 h 851904"/>
                    <a:gd name="connsiteX5" fmla="*/ 921332 w 1332978"/>
                    <a:gd name="connsiteY5" fmla="*/ 846566 h 851904"/>
                    <a:gd name="connsiteX6" fmla="*/ 832448 w 1332978"/>
                    <a:gd name="connsiteY6" fmla="*/ 544284 h 851904"/>
                    <a:gd name="connsiteX7" fmla="*/ 632463 w 1332978"/>
                    <a:gd name="connsiteY7" fmla="*/ 657214 h 851904"/>
                    <a:gd name="connsiteX0" fmla="*/ 0 w 1332978"/>
                    <a:gd name="connsiteY0" fmla="*/ 851904 h 851904"/>
                    <a:gd name="connsiteX1" fmla="*/ 212976 w 1332978"/>
                    <a:gd name="connsiteY1" fmla="*/ 0 h 851904"/>
                    <a:gd name="connsiteX2" fmla="*/ 1120002 w 1332978"/>
                    <a:gd name="connsiteY2" fmla="*/ 0 h 851904"/>
                    <a:gd name="connsiteX3" fmla="*/ 1332978 w 1332978"/>
                    <a:gd name="connsiteY3" fmla="*/ 851904 h 851904"/>
                    <a:gd name="connsiteX4" fmla="*/ 921332 w 1332978"/>
                    <a:gd name="connsiteY4" fmla="*/ 846566 h 851904"/>
                    <a:gd name="connsiteX5" fmla="*/ 832448 w 1332978"/>
                    <a:gd name="connsiteY5" fmla="*/ 544284 h 851904"/>
                    <a:gd name="connsiteX6" fmla="*/ 632463 w 1332978"/>
                    <a:gd name="connsiteY6" fmla="*/ 657214 h 851904"/>
                    <a:gd name="connsiteX0" fmla="*/ 0 w 1120410"/>
                    <a:gd name="connsiteY0" fmla="*/ 438262 h 851904"/>
                    <a:gd name="connsiteX1" fmla="*/ 408 w 1120410"/>
                    <a:gd name="connsiteY1" fmla="*/ 0 h 851904"/>
                    <a:gd name="connsiteX2" fmla="*/ 907434 w 1120410"/>
                    <a:gd name="connsiteY2" fmla="*/ 0 h 851904"/>
                    <a:gd name="connsiteX3" fmla="*/ 1120410 w 1120410"/>
                    <a:gd name="connsiteY3" fmla="*/ 851904 h 851904"/>
                    <a:gd name="connsiteX4" fmla="*/ 708764 w 1120410"/>
                    <a:gd name="connsiteY4" fmla="*/ 846566 h 851904"/>
                    <a:gd name="connsiteX5" fmla="*/ 619880 w 1120410"/>
                    <a:gd name="connsiteY5" fmla="*/ 544284 h 851904"/>
                    <a:gd name="connsiteX6" fmla="*/ 419895 w 1120410"/>
                    <a:gd name="connsiteY6" fmla="*/ 657214 h 851904"/>
                    <a:gd name="connsiteX0" fmla="*/ 0 w 907849"/>
                    <a:gd name="connsiteY0" fmla="*/ 438262 h 1278676"/>
                    <a:gd name="connsiteX1" fmla="*/ 408 w 907849"/>
                    <a:gd name="connsiteY1" fmla="*/ 0 h 1278676"/>
                    <a:gd name="connsiteX2" fmla="*/ 907434 w 907849"/>
                    <a:gd name="connsiteY2" fmla="*/ 0 h 1278676"/>
                    <a:gd name="connsiteX3" fmla="*/ 907849 w 907849"/>
                    <a:gd name="connsiteY3" fmla="*/ 1278676 h 1278676"/>
                    <a:gd name="connsiteX4" fmla="*/ 708764 w 907849"/>
                    <a:gd name="connsiteY4" fmla="*/ 846566 h 1278676"/>
                    <a:gd name="connsiteX5" fmla="*/ 619880 w 907849"/>
                    <a:gd name="connsiteY5" fmla="*/ 544284 h 1278676"/>
                    <a:gd name="connsiteX6" fmla="*/ 419895 w 907849"/>
                    <a:gd name="connsiteY6" fmla="*/ 657214 h 1278676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6" fmla="*/ 1685922 w 2173876"/>
                    <a:gd name="connsiteY6" fmla="*/ 657214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885907 w 2173876"/>
                    <a:gd name="connsiteY5" fmla="*/ 544284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442875 w 2350724"/>
                    <a:gd name="connsiteY0" fmla="*/ 438262 h 1299602"/>
                    <a:gd name="connsiteX1" fmla="*/ 1443283 w 2350724"/>
                    <a:gd name="connsiteY1" fmla="*/ 0 h 1299602"/>
                    <a:gd name="connsiteX2" fmla="*/ 2350309 w 2350724"/>
                    <a:gd name="connsiteY2" fmla="*/ 0 h 1299602"/>
                    <a:gd name="connsiteX3" fmla="*/ 2350724 w 2350724"/>
                    <a:gd name="connsiteY3" fmla="*/ 1278676 h 1299602"/>
                    <a:gd name="connsiteX4" fmla="*/ 176848 w 2350724"/>
                    <a:gd name="connsiteY4" fmla="*/ 1299602 h 1299602"/>
                    <a:gd name="connsiteX5" fmla="*/ 321098 w 2350724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144250 w 2173876"/>
                    <a:gd name="connsiteY5" fmla="*/ 859438 h 1299602"/>
                    <a:gd name="connsiteX0" fmla="*/ 1266027 w 2173876"/>
                    <a:gd name="connsiteY0" fmla="*/ 438262 h 1299602"/>
                    <a:gd name="connsiteX1" fmla="*/ 1266435 w 2173876"/>
                    <a:gd name="connsiteY1" fmla="*/ 0 h 1299602"/>
                    <a:gd name="connsiteX2" fmla="*/ 2173461 w 2173876"/>
                    <a:gd name="connsiteY2" fmla="*/ 0 h 1299602"/>
                    <a:gd name="connsiteX3" fmla="*/ 2173876 w 2173876"/>
                    <a:gd name="connsiteY3" fmla="*/ 1278676 h 1299602"/>
                    <a:gd name="connsiteX4" fmla="*/ 0 w 2173876"/>
                    <a:gd name="connsiteY4" fmla="*/ 1299602 h 1299602"/>
                    <a:gd name="connsiteX5" fmla="*/ 7112 w 2173876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7112 w 2176773"/>
                    <a:gd name="connsiteY5" fmla="*/ 852873 h 1299602"/>
                    <a:gd name="connsiteX0" fmla="*/ 1266027 w 2176773"/>
                    <a:gd name="connsiteY0" fmla="*/ 438262 h 1299602"/>
                    <a:gd name="connsiteX1" fmla="*/ 1266435 w 2176773"/>
                    <a:gd name="connsiteY1" fmla="*/ 0 h 1299602"/>
                    <a:gd name="connsiteX2" fmla="*/ 2173461 w 2176773"/>
                    <a:gd name="connsiteY2" fmla="*/ 0 h 1299602"/>
                    <a:gd name="connsiteX3" fmla="*/ 2176773 w 2176773"/>
                    <a:gd name="connsiteY3" fmla="*/ 1299097 h 1299602"/>
                    <a:gd name="connsiteX4" fmla="*/ 0 w 2176773"/>
                    <a:gd name="connsiteY4" fmla="*/ 1299602 h 1299602"/>
                    <a:gd name="connsiteX5" fmla="*/ 4216 w 2176773"/>
                    <a:gd name="connsiteY5" fmla="*/ 1203746 h 1299602"/>
                    <a:gd name="connsiteX0" fmla="*/ 1267603 w 2178349"/>
                    <a:gd name="connsiteY0" fmla="*/ 438262 h 1299602"/>
                    <a:gd name="connsiteX1" fmla="*/ 1268011 w 2178349"/>
                    <a:gd name="connsiteY1" fmla="*/ 0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267603 w 2178349"/>
                    <a:gd name="connsiteY0" fmla="*/ 438262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7563 w 2178349"/>
                    <a:gd name="connsiteY0" fmla="*/ 117093 h 1299602"/>
                    <a:gd name="connsiteX1" fmla="*/ 1792179 w 2178349"/>
                    <a:gd name="connsiteY1" fmla="*/ 1856 h 1299602"/>
                    <a:gd name="connsiteX2" fmla="*/ 2175037 w 2178349"/>
                    <a:gd name="connsiteY2" fmla="*/ 0 h 1299602"/>
                    <a:gd name="connsiteX3" fmla="*/ 2178349 w 2178349"/>
                    <a:gd name="connsiteY3" fmla="*/ 1299097 h 1299602"/>
                    <a:gd name="connsiteX4" fmla="*/ 1576 w 2178349"/>
                    <a:gd name="connsiteY4" fmla="*/ 1299602 h 1299602"/>
                    <a:gd name="connsiteX5" fmla="*/ 0 w 2178349"/>
                    <a:gd name="connsiteY5" fmla="*/ 1201890 h 1299602"/>
                    <a:gd name="connsiteX0" fmla="*/ 1792179 w 2178349"/>
                    <a:gd name="connsiteY0" fmla="*/ 1856 h 1299602"/>
                    <a:gd name="connsiteX1" fmla="*/ 2175037 w 2178349"/>
                    <a:gd name="connsiteY1" fmla="*/ 0 h 1299602"/>
                    <a:gd name="connsiteX2" fmla="*/ 2178349 w 2178349"/>
                    <a:gd name="connsiteY2" fmla="*/ 1299097 h 1299602"/>
                    <a:gd name="connsiteX3" fmla="*/ 1576 w 2178349"/>
                    <a:gd name="connsiteY3" fmla="*/ 1299602 h 1299602"/>
                    <a:gd name="connsiteX4" fmla="*/ 0 w 2178349"/>
                    <a:gd name="connsiteY4" fmla="*/ 1201890 h 1299602"/>
                    <a:gd name="connsiteX0" fmla="*/ 2175037 w 2178349"/>
                    <a:gd name="connsiteY0" fmla="*/ 0 h 1299602"/>
                    <a:gd name="connsiteX1" fmla="*/ 2178349 w 2178349"/>
                    <a:gd name="connsiteY1" fmla="*/ 1299097 h 1299602"/>
                    <a:gd name="connsiteX2" fmla="*/ 1576 w 2178349"/>
                    <a:gd name="connsiteY2" fmla="*/ 1299602 h 1299602"/>
                    <a:gd name="connsiteX3" fmla="*/ 0 w 2178349"/>
                    <a:gd name="connsiteY3" fmla="*/ 1201890 h 1299602"/>
                    <a:gd name="connsiteX0" fmla="*/ 2157531 w 2178349"/>
                    <a:gd name="connsiteY0" fmla="*/ 176182 h 292737"/>
                    <a:gd name="connsiteX1" fmla="*/ 2178349 w 2178349"/>
                    <a:gd name="connsiteY1" fmla="*/ 116556 h 292737"/>
                    <a:gd name="connsiteX2" fmla="*/ 1576 w 2178349"/>
                    <a:gd name="connsiteY2" fmla="*/ 117061 h 292737"/>
                    <a:gd name="connsiteX3" fmla="*/ 0 w 2178349"/>
                    <a:gd name="connsiteY3" fmla="*/ 19349 h 292737"/>
                    <a:gd name="connsiteX0" fmla="*/ 2647674 w 2647674"/>
                    <a:gd name="connsiteY0" fmla="*/ 297145 h 401495"/>
                    <a:gd name="connsiteX1" fmla="*/ 2178349 w 2647674"/>
                    <a:gd name="connsiteY1" fmla="*/ 104351 h 401495"/>
                    <a:gd name="connsiteX2" fmla="*/ 1576 w 2647674"/>
                    <a:gd name="connsiteY2" fmla="*/ 104856 h 401495"/>
                    <a:gd name="connsiteX3" fmla="*/ 0 w 2647674"/>
                    <a:gd name="connsiteY3" fmla="*/ 7144 h 401495"/>
                    <a:gd name="connsiteX0" fmla="*/ 2647674 w 2647674"/>
                    <a:gd name="connsiteY0" fmla="*/ 290001 h 290001"/>
                    <a:gd name="connsiteX1" fmla="*/ 2178349 w 2647674"/>
                    <a:gd name="connsiteY1" fmla="*/ 97207 h 290001"/>
                    <a:gd name="connsiteX2" fmla="*/ 1576 w 2647674"/>
                    <a:gd name="connsiteY2" fmla="*/ 97712 h 290001"/>
                    <a:gd name="connsiteX3" fmla="*/ 0 w 2647674"/>
                    <a:gd name="connsiteY3" fmla="*/ 0 h 290001"/>
                    <a:gd name="connsiteX0" fmla="*/ 2227560 w 2227559"/>
                    <a:gd name="connsiteY0" fmla="*/ 213014 h 213014"/>
                    <a:gd name="connsiteX1" fmla="*/ 2178349 w 2227559"/>
                    <a:gd name="connsiteY1" fmla="*/ 97207 h 213014"/>
                    <a:gd name="connsiteX2" fmla="*/ 1576 w 2227559"/>
                    <a:gd name="connsiteY2" fmla="*/ 97712 h 213014"/>
                    <a:gd name="connsiteX3" fmla="*/ 0 w 2227559"/>
                    <a:gd name="connsiteY3" fmla="*/ 0 h 213014"/>
                    <a:gd name="connsiteX0" fmla="*/ 2175043 w 2178349"/>
                    <a:gd name="connsiteY0" fmla="*/ 206772 h 206772"/>
                    <a:gd name="connsiteX1" fmla="*/ 2178349 w 2178349"/>
                    <a:gd name="connsiteY1" fmla="*/ 97207 h 206772"/>
                    <a:gd name="connsiteX2" fmla="*/ 1576 w 2178349"/>
                    <a:gd name="connsiteY2" fmla="*/ 97712 h 206772"/>
                    <a:gd name="connsiteX3" fmla="*/ 0 w 2178349"/>
                    <a:gd name="connsiteY3" fmla="*/ 0 h 206772"/>
                    <a:gd name="connsiteX0" fmla="*/ 2178349 w 2178349"/>
                    <a:gd name="connsiteY0" fmla="*/ 97207 h 97712"/>
                    <a:gd name="connsiteX1" fmla="*/ 1576 w 2178349"/>
                    <a:gd name="connsiteY1" fmla="*/ 97712 h 97712"/>
                    <a:gd name="connsiteX2" fmla="*/ 0 w 2178349"/>
                    <a:gd name="connsiteY2" fmla="*/ 0 h 97712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</a:cxnLst>
                  <a:rect l="l" t="t" r="r" b="b"/>
                  <a:pathLst>
                    <a:path w="2178349" h="97712">
                      <a:moveTo>
                        <a:pt x="2178349" y="97207"/>
                      </a:moveTo>
                      <a:lnTo>
                        <a:pt x="1576" y="97712"/>
                      </a:lnTo>
                      <a:cubicBezTo>
                        <a:pt x="1051" y="65141"/>
                        <a:pt x="525" y="32571"/>
                        <a:pt x="0" y="0"/>
                      </a:cubicBezTo>
                    </a:path>
                  </a:pathLst>
                </a:cu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</p:grpSp>
        <p:grpSp>
          <p:nvGrpSpPr>
            <p:cNvPr id="48136" name="Group 5">
              <a:extLst>
                <a:ext uri="{FF2B5EF4-FFF2-40B4-BE49-F238E27FC236}">
                  <a16:creationId xmlns:a16="http://schemas.microsoft.com/office/drawing/2014/main" id="{266340B7-C429-6E4E-B9FC-589B4A0500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958083" y="2227396"/>
              <a:ext cx="6946890" cy="271905"/>
              <a:chOff x="1022185" y="5263870"/>
              <a:chExt cx="6946890" cy="271905"/>
            </a:xfrm>
          </p:grpSpPr>
          <p:sp>
            <p:nvSpPr>
              <p:cNvPr id="48177" name="TextBox 115">
                <a:extLst>
                  <a:ext uri="{FF2B5EF4-FFF2-40B4-BE49-F238E27FC236}">
                    <a16:creationId xmlns:a16="http://schemas.microsoft.com/office/drawing/2014/main" id="{1F233D7A-3B42-3947-A642-1CFCE7058D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7619063" y="5266315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48178" name="TextBox 116">
                <a:extLst>
                  <a:ext uri="{FF2B5EF4-FFF2-40B4-BE49-F238E27FC236}">
                    <a16:creationId xmlns:a16="http://schemas.microsoft.com/office/drawing/2014/main" id="{93C6C0FF-7817-A74C-B140-EADE675915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4606" y="5266562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48179" name="TextBox 117">
                <a:extLst>
                  <a:ext uri="{FF2B5EF4-FFF2-40B4-BE49-F238E27FC236}">
                    <a16:creationId xmlns:a16="http://schemas.microsoft.com/office/drawing/2014/main" id="{0E67EB1A-898E-D54A-8420-252DB7C5D2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739738" y="526660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48180" name="TextBox 118">
                <a:extLst>
                  <a:ext uri="{FF2B5EF4-FFF2-40B4-BE49-F238E27FC236}">
                    <a16:creationId xmlns:a16="http://schemas.microsoft.com/office/drawing/2014/main" id="{C9C14C49-1A35-5040-8B96-367EE63EF3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95281" y="5266847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48181" name="TextBox 119">
                <a:extLst>
                  <a:ext uri="{FF2B5EF4-FFF2-40B4-BE49-F238E27FC236}">
                    <a16:creationId xmlns:a16="http://schemas.microsoft.com/office/drawing/2014/main" id="{06AAD8C1-F429-A645-BD42-2243B1DBB2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845967" y="526651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48182" name="TextBox 120">
                <a:extLst>
                  <a:ext uri="{FF2B5EF4-FFF2-40B4-BE49-F238E27FC236}">
                    <a16:creationId xmlns:a16="http://schemas.microsoft.com/office/drawing/2014/main" id="{A99D21E2-6F16-D141-B41A-299159682A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901510" y="526676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48183" name="TextBox 121">
                <a:extLst>
                  <a:ext uri="{FF2B5EF4-FFF2-40B4-BE49-F238E27FC236}">
                    <a16:creationId xmlns:a16="http://schemas.microsoft.com/office/drawing/2014/main" id="{9CCAEDFA-89C7-594D-BFA1-2474617468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966642" y="526679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48184" name="TextBox 122">
                <a:extLst>
                  <a:ext uri="{FF2B5EF4-FFF2-40B4-BE49-F238E27FC236}">
                    <a16:creationId xmlns:a16="http://schemas.microsoft.com/office/drawing/2014/main" id="{8AE4E6AC-E9CC-184B-8A55-9085021E5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2185" y="5263870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26" name="Straight Connector 125">
              <a:extLst>
                <a:ext uri="{FF2B5EF4-FFF2-40B4-BE49-F238E27FC236}">
                  <a16:creationId xmlns:a16="http://schemas.microsoft.com/office/drawing/2014/main" id="{C6D638D2-DDC4-CA48-9060-1E7E1B71D3C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156796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7" name="Straight Connector 126">
              <a:extLst>
                <a:ext uri="{FF2B5EF4-FFF2-40B4-BE49-F238E27FC236}">
                  <a16:creationId xmlns:a16="http://schemas.microsoft.com/office/drawing/2014/main" id="{026BE058-327F-694D-9D37-CB947944B35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103022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8" name="Straight Connector 127">
              <a:extLst>
                <a:ext uri="{FF2B5EF4-FFF2-40B4-BE49-F238E27FC236}">
                  <a16:creationId xmlns:a16="http://schemas.microsoft.com/office/drawing/2014/main" id="{4D6BB9FE-1316-4C4E-8377-BC27181E09EE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034958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9" name="Straight Connector 128">
              <a:extLst>
                <a:ext uri="{FF2B5EF4-FFF2-40B4-BE49-F238E27FC236}">
                  <a16:creationId xmlns:a16="http://schemas.microsoft.com/office/drawing/2014/main" id="{F54DC797-AAD9-424E-A633-9472EFD32122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3985947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0" name="Straight Connector 129">
              <a:extLst>
                <a:ext uri="{FF2B5EF4-FFF2-40B4-BE49-F238E27FC236}">
                  <a16:creationId xmlns:a16="http://schemas.microsoft.com/office/drawing/2014/main" id="{11002BD0-43F2-F548-9DCA-910E35EF4793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927409" y="2900379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1" name="Straight Connector 130">
              <a:extLst>
                <a:ext uri="{FF2B5EF4-FFF2-40B4-BE49-F238E27FC236}">
                  <a16:creationId xmlns:a16="http://schemas.microsoft.com/office/drawing/2014/main" id="{8AB94780-8935-C746-99FD-90E5CA9FF506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78398" y="2894028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2" name="Straight Connector 131">
              <a:extLst>
                <a:ext uri="{FF2B5EF4-FFF2-40B4-BE49-F238E27FC236}">
                  <a16:creationId xmlns:a16="http://schemas.microsoft.com/office/drawing/2014/main" id="{63BCB83B-E8A9-2947-BB0E-14F1D0C84271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6805572" y="2906730"/>
              <a:ext cx="831916" cy="1232114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3" name="Straight Connector 132">
              <a:extLst>
                <a:ext uri="{FF2B5EF4-FFF2-40B4-BE49-F238E27FC236}">
                  <a16:creationId xmlns:a16="http://schemas.microsoft.com/office/drawing/2014/main" id="{7CE88DD0-FFDD-7345-A3BD-9E0BDDCA7798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1094878" y="2897203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6" name="Straight Connector 135">
              <a:extLst>
                <a:ext uri="{FF2B5EF4-FFF2-40B4-BE49-F238E27FC236}">
                  <a16:creationId xmlns:a16="http://schemas.microsoft.com/office/drawing/2014/main" id="{EBF3DE7E-F799-3D44-BC49-CE1A98BC7BB2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028403" y="2894028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7" name="Straight Connector 136">
              <a:extLst>
                <a:ext uri="{FF2B5EF4-FFF2-40B4-BE49-F238E27FC236}">
                  <a16:creationId xmlns:a16="http://schemas.microsoft.com/office/drawing/2014/main" id="{05C398BA-4DC8-3740-ACEB-F111ACD18E1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2973041" y="2894028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39" name="Straight Connector 138">
              <a:extLst>
                <a:ext uri="{FF2B5EF4-FFF2-40B4-BE49-F238E27FC236}">
                  <a16:creationId xmlns:a16="http://schemas.microsoft.com/office/drawing/2014/main" id="{5F1B33FC-C86A-FB49-9677-BC908FD2FA5B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3920854" y="2898790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>
              <a:extLst>
                <a:ext uri="{FF2B5EF4-FFF2-40B4-BE49-F238E27FC236}">
                  <a16:creationId xmlns:a16="http://schemas.microsoft.com/office/drawing/2014/main" id="{677F87F2-E7D7-A54B-AC25-E5C56C15134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4860729" y="2895615"/>
              <a:ext cx="741422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1" name="Straight Connector 140">
              <a:extLst>
                <a:ext uri="{FF2B5EF4-FFF2-40B4-BE49-F238E27FC236}">
                  <a16:creationId xmlns:a16="http://schemas.microsoft.com/office/drawing/2014/main" id="{3A2B1BC6-CECE-0C4F-A384-827EA0EC72E3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5799017" y="2905142"/>
              <a:ext cx="743009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2" name="Straight Connector 141">
              <a:extLst>
                <a:ext uri="{FF2B5EF4-FFF2-40B4-BE49-F238E27FC236}">
                  <a16:creationId xmlns:a16="http://schemas.microsoft.com/office/drawing/2014/main" id="{9EE8C4F4-599E-3542-AB27-EE461188122A}"/>
                </a:ext>
              </a:extLst>
            </p:cNvPr>
            <p:cNvCxnSpPr>
              <a:cxnSpLocks/>
            </p:cNvCxnSpPr>
            <p:nvPr/>
          </p:nvCxnSpPr>
          <p:spPr>
            <a:xfrm flipH="1" flipV="1">
              <a:off x="6745242" y="2900379"/>
              <a:ext cx="741421" cy="1238465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8151" name="Group 1">
              <a:extLst>
                <a:ext uri="{FF2B5EF4-FFF2-40B4-BE49-F238E27FC236}">
                  <a16:creationId xmlns:a16="http://schemas.microsoft.com/office/drawing/2014/main" id="{87E1CFE1-5824-D849-852E-413D7889B1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74356" y="2591437"/>
              <a:ext cx="64008" cy="332398"/>
              <a:chOff x="1974356" y="2591437"/>
              <a:chExt cx="64008" cy="332398"/>
            </a:xfrm>
          </p:grpSpPr>
          <p:sp>
            <p:nvSpPr>
              <p:cNvPr id="138" name="Oval 137">
                <a:extLst>
                  <a:ext uri="{FF2B5EF4-FFF2-40B4-BE49-F238E27FC236}">
                    <a16:creationId xmlns:a16="http://schemas.microsoft.com/office/drawing/2014/main" id="{3A773D76-D859-874B-BF05-A2C2A198CA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423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6" name="Straight Connector 145">
                <a:extLst>
                  <a:ext uri="{FF2B5EF4-FFF2-40B4-BE49-F238E27FC236}">
                    <a16:creationId xmlns:a16="http://schemas.microsoft.com/office/drawing/2014/main" id="{3FA58971-83CC-CF4E-9C4C-315BE9CED81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351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2" name="Group 157">
              <a:extLst>
                <a:ext uri="{FF2B5EF4-FFF2-40B4-BE49-F238E27FC236}">
                  <a16:creationId xmlns:a16="http://schemas.microsoft.com/office/drawing/2014/main" id="{E5B4D576-97D1-6E44-9FAF-37ADAFF605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7685" y="2591437"/>
              <a:ext cx="64008" cy="332398"/>
              <a:chOff x="1974356" y="2591437"/>
              <a:chExt cx="64008" cy="332398"/>
            </a:xfrm>
          </p:grpSpPr>
          <p:sp>
            <p:nvSpPr>
              <p:cNvPr id="160" name="Oval 159">
                <a:extLst>
                  <a:ext uri="{FF2B5EF4-FFF2-40B4-BE49-F238E27FC236}">
                    <a16:creationId xmlns:a16="http://schemas.microsoft.com/office/drawing/2014/main" id="{197B35A0-3A63-7E41-9C10-77D9C2543A6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60" y="2860684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61" name="Straight Connector 160">
                <a:extLst>
                  <a:ext uri="{FF2B5EF4-FFF2-40B4-BE49-F238E27FC236}">
                    <a16:creationId xmlns:a16="http://schemas.microsoft.com/office/drawing/2014/main" id="{31931450-B44B-2C44-9AB5-546CCBC93B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88" y="2590762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3" name="Group 161">
              <a:extLst>
                <a:ext uri="{FF2B5EF4-FFF2-40B4-BE49-F238E27FC236}">
                  <a16:creationId xmlns:a16="http://schemas.microsoft.com/office/drawing/2014/main" id="{D961D04A-74CE-104E-812A-97790453F2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6481" y="2592967"/>
              <a:ext cx="64008" cy="332398"/>
              <a:chOff x="1974356" y="2591437"/>
              <a:chExt cx="64008" cy="332398"/>
            </a:xfrm>
          </p:grpSpPr>
          <p:sp>
            <p:nvSpPr>
              <p:cNvPr id="170" name="Oval 169">
                <a:extLst>
                  <a:ext uri="{FF2B5EF4-FFF2-40B4-BE49-F238E27FC236}">
                    <a16:creationId xmlns:a16="http://schemas.microsoft.com/office/drawing/2014/main" id="{3DE0FEED-DCB1-1C43-93AA-F516EEC0F1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762" y="2860742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2" name="Straight Connector 191">
                <a:extLst>
                  <a:ext uri="{FF2B5EF4-FFF2-40B4-BE49-F238E27FC236}">
                    <a16:creationId xmlns:a16="http://schemas.microsoft.com/office/drawing/2014/main" id="{34CD9B27-F8C6-5C48-A764-24CDC2E7B1C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10277" y="2590820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4" name="Group 192">
              <a:extLst>
                <a:ext uri="{FF2B5EF4-FFF2-40B4-BE49-F238E27FC236}">
                  <a16:creationId xmlns:a16="http://schemas.microsoft.com/office/drawing/2014/main" id="{F2FDA1BB-B17E-AB42-8F12-D4E2500940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68573" y="2597514"/>
              <a:ext cx="64008" cy="332398"/>
              <a:chOff x="1974356" y="2591437"/>
              <a:chExt cx="64008" cy="332398"/>
            </a:xfrm>
          </p:grpSpPr>
          <p:sp>
            <p:nvSpPr>
              <p:cNvPr id="194" name="Oval 193">
                <a:extLst>
                  <a:ext uri="{FF2B5EF4-FFF2-40B4-BE49-F238E27FC236}">
                    <a16:creationId xmlns:a16="http://schemas.microsoft.com/office/drawing/2014/main" id="{DB6EAE8D-EDDE-5241-992C-E27E4E9D050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46" y="286095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5" name="Straight Connector 194">
                <a:extLst>
                  <a:ext uri="{FF2B5EF4-FFF2-40B4-BE49-F238E27FC236}">
                    <a16:creationId xmlns:a16="http://schemas.microsoft.com/office/drawing/2014/main" id="{B45977A3-7E35-4C48-95F8-676BFDAD9E0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74" y="259103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5" name="Group 195">
              <a:extLst>
                <a:ext uri="{FF2B5EF4-FFF2-40B4-BE49-F238E27FC236}">
                  <a16:creationId xmlns:a16="http://schemas.microsoft.com/office/drawing/2014/main" id="{437218A7-4AFC-5748-A1D0-665F4987F0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8476" y="2594359"/>
              <a:ext cx="64008" cy="332398"/>
              <a:chOff x="1974356" y="2591437"/>
              <a:chExt cx="64008" cy="332398"/>
            </a:xfrm>
          </p:grpSpPr>
          <p:sp>
            <p:nvSpPr>
              <p:cNvPr id="197" name="Oval 196">
                <a:extLst>
                  <a:ext uri="{FF2B5EF4-FFF2-40B4-BE49-F238E27FC236}">
                    <a16:creationId xmlns:a16="http://schemas.microsoft.com/office/drawing/2014/main" id="{2C8C56F9-9D4E-B94A-A1CD-8AF62A12B3E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218" y="2860938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98" name="Straight Connector 197">
                <a:extLst>
                  <a:ext uri="{FF2B5EF4-FFF2-40B4-BE49-F238E27FC236}">
                    <a16:creationId xmlns:a16="http://schemas.microsoft.com/office/drawing/2014/main" id="{D615D9AA-A627-7D47-A89D-BCDA4DC9D1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146" y="2591016"/>
                <a:ext cx="0" cy="288975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6" name="Group 198">
              <a:extLst>
                <a:ext uri="{FF2B5EF4-FFF2-40B4-BE49-F238E27FC236}">
                  <a16:creationId xmlns:a16="http://schemas.microsoft.com/office/drawing/2014/main" id="{8D336572-F5F7-CE43-9854-3E80FD6E92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55020" y="2589080"/>
              <a:ext cx="64008" cy="332398"/>
              <a:chOff x="1974356" y="2591437"/>
              <a:chExt cx="64008" cy="332398"/>
            </a:xfrm>
          </p:grpSpPr>
          <p:sp>
            <p:nvSpPr>
              <p:cNvPr id="205" name="Oval 204">
                <a:extLst>
                  <a:ext uri="{FF2B5EF4-FFF2-40B4-BE49-F238E27FC236}">
                    <a16:creationId xmlns:a16="http://schemas.microsoft.com/office/drawing/2014/main" id="{B9A274C9-44E7-264A-9809-FF2406D3E33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3899" y="2859866"/>
                <a:ext cx="65092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6" name="Straight Connector 205">
                <a:extLst>
                  <a:ext uri="{FF2B5EF4-FFF2-40B4-BE49-F238E27FC236}">
                    <a16:creationId xmlns:a16="http://schemas.microsoft.com/office/drawing/2014/main" id="{B684264E-7835-EC4A-AD01-661DCF02BDE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4063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7" name="Group 206">
              <a:extLst>
                <a:ext uri="{FF2B5EF4-FFF2-40B4-BE49-F238E27FC236}">
                  <a16:creationId xmlns:a16="http://schemas.microsoft.com/office/drawing/2014/main" id="{EBC4C5A8-9BF4-E94F-807D-F77E757D16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9231" y="2589080"/>
              <a:ext cx="64008" cy="332398"/>
              <a:chOff x="1974356" y="2591437"/>
              <a:chExt cx="64008" cy="332398"/>
            </a:xfrm>
          </p:grpSpPr>
          <p:sp>
            <p:nvSpPr>
              <p:cNvPr id="208" name="Oval 207">
                <a:extLst>
                  <a:ext uri="{FF2B5EF4-FFF2-40B4-BE49-F238E27FC236}">
                    <a16:creationId xmlns:a16="http://schemas.microsoft.com/office/drawing/2014/main" id="{C71D9705-1773-7742-9731-3C265D7D1C3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800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09" name="Straight Connector 208">
                <a:extLst>
                  <a:ext uri="{FF2B5EF4-FFF2-40B4-BE49-F238E27FC236}">
                    <a16:creationId xmlns:a16="http://schemas.microsoft.com/office/drawing/2014/main" id="{21902F30-D492-CC45-B1E7-F397934A2B2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728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8158" name="Group 209">
              <a:extLst>
                <a:ext uri="{FF2B5EF4-FFF2-40B4-BE49-F238E27FC236}">
                  <a16:creationId xmlns:a16="http://schemas.microsoft.com/office/drawing/2014/main" id="{840B825B-0D6B-C145-969C-7F81B57F8B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16654" y="2589080"/>
              <a:ext cx="64008" cy="332398"/>
              <a:chOff x="1974356" y="2591437"/>
              <a:chExt cx="64008" cy="332398"/>
            </a:xfrm>
          </p:grpSpPr>
          <p:sp>
            <p:nvSpPr>
              <p:cNvPr id="211" name="Oval 210">
                <a:extLst>
                  <a:ext uri="{FF2B5EF4-FFF2-40B4-BE49-F238E27FC236}">
                    <a16:creationId xmlns:a16="http://schemas.microsoft.com/office/drawing/2014/main" id="{54789062-3B07-D444-B2F8-303C6E4338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974551" y="2859866"/>
                <a:ext cx="63505" cy="63511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2" name="Straight Connector 211">
                <a:extLst>
                  <a:ext uri="{FF2B5EF4-FFF2-40B4-BE49-F238E27FC236}">
                    <a16:creationId xmlns:a16="http://schemas.microsoft.com/office/drawing/2014/main" id="{85E5DA28-89F8-534A-B84D-95C179095D5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009479" y="2591532"/>
                <a:ext cx="0" cy="287387"/>
              </a:xfrm>
              <a:prstGeom prst="line">
                <a:avLst/>
              </a:prstGeom>
              <a:solidFill>
                <a:schemeClr val="bg1"/>
              </a:solidFill>
              <a:ln w="317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333EC219-D7B6-1543-9B3B-A4AB656DA2CE}"/>
                </a:ext>
              </a:extLst>
            </p:cNvPr>
            <p:cNvSpPr/>
            <p:nvPr/>
          </p:nvSpPr>
          <p:spPr bwMode="auto">
            <a:xfrm rot="5400000" flipH="1">
              <a:off x="7117452" y="3472810"/>
              <a:ext cx="1883102" cy="79222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0" fmla="*/ 0 w 2744903"/>
                <a:gd name="connsiteY0" fmla="*/ 42644 h 1339310"/>
                <a:gd name="connsiteX1" fmla="*/ 2744893 w 2744903"/>
                <a:gd name="connsiteY1" fmla="*/ 42044 h 1339310"/>
                <a:gd name="connsiteX2" fmla="*/ 2743874 w 2744903"/>
                <a:gd name="connsiteY2" fmla="*/ 134791 h 1339310"/>
                <a:gd name="connsiteX3" fmla="*/ 1756896 w 2744903"/>
                <a:gd name="connsiteY3" fmla="*/ 1339310 h 1339310"/>
                <a:gd name="connsiteX0" fmla="*/ 0 w 2744893"/>
                <a:gd name="connsiteY0" fmla="*/ 600 h 1297266"/>
                <a:gd name="connsiteX1" fmla="*/ 2744893 w 2744893"/>
                <a:gd name="connsiteY1" fmla="*/ 0 h 1297266"/>
                <a:gd name="connsiteX2" fmla="*/ 2743874 w 2744893"/>
                <a:gd name="connsiteY2" fmla="*/ 92747 h 1297266"/>
                <a:gd name="connsiteX3" fmla="*/ 1756896 w 2744893"/>
                <a:gd name="connsiteY3" fmla="*/ 1297266 h 1297266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4 w 3043102"/>
                <a:gd name="connsiteY2" fmla="*/ 92747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32785 w 3043102"/>
                <a:gd name="connsiteY2" fmla="*/ 106081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21697 w 3043102"/>
                <a:gd name="connsiteY2" fmla="*/ 109414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54960 w 3043102"/>
                <a:gd name="connsiteY2" fmla="*/ 108303 h 127211"/>
                <a:gd name="connsiteX3" fmla="*/ 3043102 w 3043102"/>
                <a:gd name="connsiteY3" fmla="*/ 127211 h 127211"/>
                <a:gd name="connsiteX0" fmla="*/ 0 w 3043102"/>
                <a:gd name="connsiteY0" fmla="*/ 600 h 127211"/>
                <a:gd name="connsiteX1" fmla="*/ 2744893 w 3043102"/>
                <a:gd name="connsiteY1" fmla="*/ 0 h 127211"/>
                <a:gd name="connsiteX2" fmla="*/ 2743873 w 3043102"/>
                <a:gd name="connsiteY2" fmla="*/ 109414 h 127211"/>
                <a:gd name="connsiteX3" fmla="*/ 3043102 w 3043102"/>
                <a:gd name="connsiteY3" fmla="*/ 127211 h 1272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3043102" h="127211">
                  <a:moveTo>
                    <a:pt x="0" y="600"/>
                  </a:moveTo>
                  <a:lnTo>
                    <a:pt x="2744893" y="0"/>
                  </a:lnTo>
                  <a:cubicBezTo>
                    <a:pt x="2744553" y="30916"/>
                    <a:pt x="2744213" y="78498"/>
                    <a:pt x="2743873" y="109414"/>
                  </a:cubicBezTo>
                  <a:lnTo>
                    <a:pt x="3043102" y="127211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5" name="Trapezoid 109">
              <a:extLst>
                <a:ext uri="{FF2B5EF4-FFF2-40B4-BE49-F238E27FC236}">
                  <a16:creationId xmlns:a16="http://schemas.microsoft.com/office/drawing/2014/main" id="{24D253D4-B78A-F547-9200-432880ACC294}"/>
                </a:ext>
              </a:extLst>
            </p:cNvPr>
            <p:cNvSpPr/>
            <p:nvPr/>
          </p:nvSpPr>
          <p:spPr bwMode="auto">
            <a:xfrm rot="5400000" flipH="1">
              <a:off x="3266613" y="-655866"/>
              <a:ext cx="2948500" cy="795877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2303407 w 2744903"/>
                <a:gd name="connsiteY4" fmla="*/ 1240752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775958 w 2744903"/>
                <a:gd name="connsiteY3" fmla="*/ 1296155 h 1296155"/>
                <a:gd name="connsiteX4" fmla="*/ 1782383 w 2744903"/>
                <a:gd name="connsiteY4" fmla="*/ 1241863 h 1296155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82383 w 2744903"/>
                <a:gd name="connsiteY4" fmla="*/ 1241863 h 1297266"/>
                <a:gd name="connsiteX0" fmla="*/ 0 w 2744903"/>
                <a:gd name="connsiteY0" fmla="*/ 600 h 1297266"/>
                <a:gd name="connsiteX1" fmla="*/ 2744893 w 2744903"/>
                <a:gd name="connsiteY1" fmla="*/ 0 h 1297266"/>
                <a:gd name="connsiteX2" fmla="*/ 2743874 w 2744903"/>
                <a:gd name="connsiteY2" fmla="*/ 1295025 h 1297266"/>
                <a:gd name="connsiteX3" fmla="*/ 1756896 w 2744903"/>
                <a:gd name="connsiteY3" fmla="*/ 1297266 h 1297266"/>
                <a:gd name="connsiteX4" fmla="*/ 1756967 w 2744903"/>
                <a:gd name="connsiteY4" fmla="*/ 1241863 h 1297266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85339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756967 w 2744903"/>
                <a:gd name="connsiteY4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652025 w 2744903"/>
                <a:gd name="connsiteY4" fmla="*/ 1275615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56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3069 w 2744903"/>
                <a:gd name="connsiteY4" fmla="*/ 1262280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82131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7 w 2744903"/>
                <a:gd name="connsiteY4" fmla="*/ 1260058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1096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75775 w 2744903"/>
                <a:gd name="connsiteY4" fmla="*/ 1260914 h 1296155"/>
                <a:gd name="connsiteX5" fmla="*/ 1756967 w 2744903"/>
                <a:gd name="connsiteY5" fmla="*/ 1241863 h 1296155"/>
                <a:gd name="connsiteX0" fmla="*/ 0 w 2744903"/>
                <a:gd name="connsiteY0" fmla="*/ 600 h 1296155"/>
                <a:gd name="connsiteX1" fmla="*/ 2744893 w 2744903"/>
                <a:gd name="connsiteY1" fmla="*/ 0 h 1296155"/>
                <a:gd name="connsiteX2" fmla="*/ 2743874 w 2744903"/>
                <a:gd name="connsiteY2" fmla="*/ 1295025 h 1296155"/>
                <a:gd name="connsiteX3" fmla="*/ 1572630 w 2744903"/>
                <a:gd name="connsiteY3" fmla="*/ 1296155 h 1296155"/>
                <a:gd name="connsiteX4" fmla="*/ 1565988 w 2744903"/>
                <a:gd name="connsiteY4" fmla="*/ 1260914 h 1296155"/>
                <a:gd name="connsiteX5" fmla="*/ 1756967 w 2744903"/>
                <a:gd name="connsiteY5" fmla="*/ 1241863 h 129615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744903" h="1296155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1572630" y="1296155"/>
                  </a:lnTo>
                  <a:lnTo>
                    <a:pt x="1565988" y="1260914"/>
                  </a:lnTo>
                  <a:lnTo>
                    <a:pt x="1756967" y="1241863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48130" name="Title 1">
            <a:extLst>
              <a:ext uri="{FF2B5EF4-FFF2-40B4-BE49-F238E27FC236}">
                <a16:creationId xmlns:a16="http://schemas.microsoft.com/office/drawing/2014/main" id="{5A79BB20-F002-6A4D-B685-DF4DA8B4B5B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 Shifter Circuit</a:t>
            </a:r>
          </a:p>
        </p:txBody>
      </p:sp>
      <p:sp>
        <p:nvSpPr>
          <p:cNvPr id="48131" name="TextBox 156">
            <a:extLst>
              <a:ext uri="{FF2B5EF4-FFF2-40B4-BE49-F238E27FC236}">
                <a16:creationId xmlns:a16="http://schemas.microsoft.com/office/drawing/2014/main" id="{BD447D41-76EC-844C-9CF7-802FC1C065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975726" y="6056314"/>
            <a:ext cx="10191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Goes to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Carry Flag</a:t>
            </a:r>
          </a:p>
        </p:txBody>
      </p:sp>
    </p:spTree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9153" name="Title 1">
            <a:extLst>
              <a:ext uri="{FF2B5EF4-FFF2-40B4-BE49-F238E27FC236}">
                <a16:creationId xmlns:a16="http://schemas.microsoft.com/office/drawing/2014/main" id="{13BE8481-973E-A244-9353-0E71BFA769F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Internal ALU Bus Multiplexer</a:t>
            </a:r>
          </a:p>
        </p:txBody>
      </p:sp>
      <p:grpSp>
        <p:nvGrpSpPr>
          <p:cNvPr id="49154" name="Group 10">
            <a:extLst>
              <a:ext uri="{FF2B5EF4-FFF2-40B4-BE49-F238E27FC236}">
                <a16:creationId xmlns:a16="http://schemas.microsoft.com/office/drawing/2014/main" id="{18D459EA-0325-8644-B3E6-D466B780916C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49156" name="Group 3">
              <a:extLst>
                <a:ext uri="{FF2B5EF4-FFF2-40B4-BE49-F238E27FC236}">
                  <a16:creationId xmlns:a16="http://schemas.microsoft.com/office/drawing/2014/main" id="{2EBF6F76-BF64-E246-8551-6D5BAD2BC0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49255" name="TextBox 472">
                <a:extLst>
                  <a:ext uri="{FF2B5EF4-FFF2-40B4-BE49-F238E27FC236}">
                    <a16:creationId xmlns:a16="http://schemas.microsoft.com/office/drawing/2014/main" id="{092206F6-83CB-2A4C-B1B1-3A159967E78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157" name="Group 15">
              <a:extLst>
                <a:ext uri="{FF2B5EF4-FFF2-40B4-BE49-F238E27FC236}">
                  <a16:creationId xmlns:a16="http://schemas.microsoft.com/office/drawing/2014/main" id="{1EC32C4A-62DC-F845-9963-B334F8FA63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249" name="Group 53">
                <a:extLst>
                  <a:ext uri="{FF2B5EF4-FFF2-40B4-BE49-F238E27FC236}">
                    <a16:creationId xmlns:a16="http://schemas.microsoft.com/office/drawing/2014/main" id="{A4A3C6BF-7A1B-2B4C-AF6D-3844A11F67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51" name="TextBox 128">
                  <a:extLst>
                    <a:ext uri="{FF2B5EF4-FFF2-40B4-BE49-F238E27FC236}">
                      <a16:creationId xmlns:a16="http://schemas.microsoft.com/office/drawing/2014/main" id="{8F3E00A8-4935-E440-8160-459AF5050D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58" name="Group 161">
              <a:extLst>
                <a:ext uri="{FF2B5EF4-FFF2-40B4-BE49-F238E27FC236}">
                  <a16:creationId xmlns:a16="http://schemas.microsoft.com/office/drawing/2014/main" id="{B75FA0DA-A62E-834F-BCF8-0CED2016C0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9243" name="Group 53">
                <a:extLst>
                  <a:ext uri="{FF2B5EF4-FFF2-40B4-BE49-F238E27FC236}">
                    <a16:creationId xmlns:a16="http://schemas.microsoft.com/office/drawing/2014/main" id="{924590B9-730A-6D4E-8253-94D5439A15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49245" name="TextBox 128">
                  <a:extLst>
                    <a:ext uri="{FF2B5EF4-FFF2-40B4-BE49-F238E27FC236}">
                      <a16:creationId xmlns:a16="http://schemas.microsoft.com/office/drawing/2014/main" id="{205480D4-5CCD-2A46-8DDC-987E694479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49159" name="Group 182">
              <a:extLst>
                <a:ext uri="{FF2B5EF4-FFF2-40B4-BE49-F238E27FC236}">
                  <a16:creationId xmlns:a16="http://schemas.microsoft.com/office/drawing/2014/main" id="{194AB673-59CC-DE4B-ABAC-31BDEE52E8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49240" name="Rectangle 104">
                <a:extLst>
                  <a:ext uri="{FF2B5EF4-FFF2-40B4-BE49-F238E27FC236}">
                    <a16:creationId xmlns:a16="http://schemas.microsoft.com/office/drawing/2014/main" id="{5BD3BC6E-3FBA-3F4A-9396-84F30655B2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49241" name="Rectangle 132">
                <a:extLst>
                  <a:ext uri="{FF2B5EF4-FFF2-40B4-BE49-F238E27FC236}">
                    <a16:creationId xmlns:a16="http://schemas.microsoft.com/office/drawing/2014/main" id="{29444528-8FA5-0044-BB6D-03D131597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49160" name="Group 168962">
              <a:extLst>
                <a:ext uri="{FF2B5EF4-FFF2-40B4-BE49-F238E27FC236}">
                  <a16:creationId xmlns:a16="http://schemas.microsoft.com/office/drawing/2014/main" id="{E61AF6FA-C36E-DB4A-89B9-1E90116E7B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49234" name="Rectangle 104">
                <a:extLst>
                  <a:ext uri="{FF2B5EF4-FFF2-40B4-BE49-F238E27FC236}">
                    <a16:creationId xmlns:a16="http://schemas.microsoft.com/office/drawing/2014/main" id="{E999563C-945C-FA46-A4A5-8381A85766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49235" name="Rectangle 132">
                <a:extLst>
                  <a:ext uri="{FF2B5EF4-FFF2-40B4-BE49-F238E27FC236}">
                    <a16:creationId xmlns:a16="http://schemas.microsoft.com/office/drawing/2014/main" id="{27E4B301-529E-7E4D-80A7-9EF562FEF8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49236" name="Rectangle 136">
                <a:extLst>
                  <a:ext uri="{FF2B5EF4-FFF2-40B4-BE49-F238E27FC236}">
                    <a16:creationId xmlns:a16="http://schemas.microsoft.com/office/drawing/2014/main" id="{28005C00-DE97-ED4D-B10F-1FBA1F7C2AC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49237" name="Rectangle 147">
                <a:extLst>
                  <a:ext uri="{FF2B5EF4-FFF2-40B4-BE49-F238E27FC236}">
                    <a16:creationId xmlns:a16="http://schemas.microsoft.com/office/drawing/2014/main" id="{04F208C7-80D5-F64C-95F5-FC8504985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49238" name="Rectangle 147">
                <a:extLst>
                  <a:ext uri="{FF2B5EF4-FFF2-40B4-BE49-F238E27FC236}">
                    <a16:creationId xmlns:a16="http://schemas.microsoft.com/office/drawing/2014/main" id="{F7BB24A1-231D-7442-8C76-4E0ABBA43B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49161" name="Group 192">
              <a:extLst>
                <a:ext uri="{FF2B5EF4-FFF2-40B4-BE49-F238E27FC236}">
                  <a16:creationId xmlns:a16="http://schemas.microsoft.com/office/drawing/2014/main" id="{395D0622-0A14-A040-8871-EEE8C09EF6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49229" name="Rectangle 104">
                <a:extLst>
                  <a:ext uri="{FF2B5EF4-FFF2-40B4-BE49-F238E27FC236}">
                    <a16:creationId xmlns:a16="http://schemas.microsoft.com/office/drawing/2014/main" id="{4201091C-E95F-C54B-AF22-4006D179B85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49230" name="Rectangle 132">
                <a:extLst>
                  <a:ext uri="{FF2B5EF4-FFF2-40B4-BE49-F238E27FC236}">
                    <a16:creationId xmlns:a16="http://schemas.microsoft.com/office/drawing/2014/main" id="{2A542D27-311E-5547-8706-95DC32B4B8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49231" name="Rectangle 136">
                <a:extLst>
                  <a:ext uri="{FF2B5EF4-FFF2-40B4-BE49-F238E27FC236}">
                    <a16:creationId xmlns:a16="http://schemas.microsoft.com/office/drawing/2014/main" id="{29587F73-A631-CF49-8E16-C4BA42A198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49232" name="Rectangle 147">
                <a:extLst>
                  <a:ext uri="{FF2B5EF4-FFF2-40B4-BE49-F238E27FC236}">
                    <a16:creationId xmlns:a16="http://schemas.microsoft.com/office/drawing/2014/main" id="{110F22DE-720D-0142-B769-7C389263FF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171" name="TextBox 168963">
              <a:extLst>
                <a:ext uri="{FF2B5EF4-FFF2-40B4-BE49-F238E27FC236}">
                  <a16:creationId xmlns:a16="http://schemas.microsoft.com/office/drawing/2014/main" id="{5A39BE55-86D4-6D41-8F66-3344C80C3CF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49172" name="TextBox 218">
              <a:extLst>
                <a:ext uri="{FF2B5EF4-FFF2-40B4-BE49-F238E27FC236}">
                  <a16:creationId xmlns:a16="http://schemas.microsoft.com/office/drawing/2014/main" id="{460561B9-C79F-CD45-AF52-9F6FE9482C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9179" name="Rectangle 147">
              <a:extLst>
                <a:ext uri="{FF2B5EF4-FFF2-40B4-BE49-F238E27FC236}">
                  <a16:creationId xmlns:a16="http://schemas.microsoft.com/office/drawing/2014/main" id="{FF65660D-FD54-6442-9D81-B4428F2BE03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49180" name="Rectangle 147">
              <a:extLst>
                <a:ext uri="{FF2B5EF4-FFF2-40B4-BE49-F238E27FC236}">
                  <a16:creationId xmlns:a16="http://schemas.microsoft.com/office/drawing/2014/main" id="{D485F3CA-7D7B-BA4B-BB56-25B46E7CC7B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49181" name="Rectangle 147">
              <a:extLst>
                <a:ext uri="{FF2B5EF4-FFF2-40B4-BE49-F238E27FC236}">
                  <a16:creationId xmlns:a16="http://schemas.microsoft.com/office/drawing/2014/main" id="{A51FD27B-063A-F74E-B626-C907D89B04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9183" name="Rectangle 147">
              <a:extLst>
                <a:ext uri="{FF2B5EF4-FFF2-40B4-BE49-F238E27FC236}">
                  <a16:creationId xmlns:a16="http://schemas.microsoft.com/office/drawing/2014/main" id="{BDA6608B-140F-8148-9D89-2B55852A0A7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49185" name="Group 5">
              <a:extLst>
                <a:ext uri="{FF2B5EF4-FFF2-40B4-BE49-F238E27FC236}">
                  <a16:creationId xmlns:a16="http://schemas.microsoft.com/office/drawing/2014/main" id="{FD8ED158-B9DE-0B4E-817F-2C8CB8D029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9186" name="TextBox 77">
              <a:extLst>
                <a:ext uri="{FF2B5EF4-FFF2-40B4-BE49-F238E27FC236}">
                  <a16:creationId xmlns:a16="http://schemas.microsoft.com/office/drawing/2014/main" id="{99D187CD-B965-9249-BAA9-DAF8DD280D8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49187" name="Group 13">
              <a:extLst>
                <a:ext uri="{FF2B5EF4-FFF2-40B4-BE49-F238E27FC236}">
                  <a16:creationId xmlns:a16="http://schemas.microsoft.com/office/drawing/2014/main" id="{8356B763-2F37-6C4A-BB97-34AEBB6E8D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24" name="TextBox 294">
                <a:extLst>
                  <a:ext uri="{FF2B5EF4-FFF2-40B4-BE49-F238E27FC236}">
                    <a16:creationId xmlns:a16="http://schemas.microsoft.com/office/drawing/2014/main" id="{2498406B-7A0B-B34C-9C5B-2B3E946A54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88" name="Group 84">
              <a:extLst>
                <a:ext uri="{FF2B5EF4-FFF2-40B4-BE49-F238E27FC236}">
                  <a16:creationId xmlns:a16="http://schemas.microsoft.com/office/drawing/2014/main" id="{1ABB7455-2E85-9A47-9C18-30495B2A32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22" name="TextBox 294">
                <a:extLst>
                  <a:ext uri="{FF2B5EF4-FFF2-40B4-BE49-F238E27FC236}">
                    <a16:creationId xmlns:a16="http://schemas.microsoft.com/office/drawing/2014/main" id="{4D1AB3E2-D916-2843-A65C-B1388B1510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89" name="Group 87">
              <a:extLst>
                <a:ext uri="{FF2B5EF4-FFF2-40B4-BE49-F238E27FC236}">
                  <a16:creationId xmlns:a16="http://schemas.microsoft.com/office/drawing/2014/main" id="{D4E575FC-EB9F-3944-89B3-4A7347E72F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20" name="TextBox 294">
                <a:extLst>
                  <a:ext uri="{FF2B5EF4-FFF2-40B4-BE49-F238E27FC236}">
                    <a16:creationId xmlns:a16="http://schemas.microsoft.com/office/drawing/2014/main" id="{212651CA-C8FC-F749-9F55-2DDF3CBEEF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0" name="Group 90">
              <a:extLst>
                <a:ext uri="{FF2B5EF4-FFF2-40B4-BE49-F238E27FC236}">
                  <a16:creationId xmlns:a16="http://schemas.microsoft.com/office/drawing/2014/main" id="{145A68CF-B305-5145-A134-A14E1D049A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18" name="TextBox 294">
                <a:extLst>
                  <a:ext uri="{FF2B5EF4-FFF2-40B4-BE49-F238E27FC236}">
                    <a16:creationId xmlns:a16="http://schemas.microsoft.com/office/drawing/2014/main" id="{C63C9195-835F-6E4D-8685-30F3909083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1" name="Group 93">
              <a:extLst>
                <a:ext uri="{FF2B5EF4-FFF2-40B4-BE49-F238E27FC236}">
                  <a16:creationId xmlns:a16="http://schemas.microsoft.com/office/drawing/2014/main" id="{02F2A830-2E23-3640-A176-856E506D39A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16" name="TextBox 294">
                <a:extLst>
                  <a:ext uri="{FF2B5EF4-FFF2-40B4-BE49-F238E27FC236}">
                    <a16:creationId xmlns:a16="http://schemas.microsoft.com/office/drawing/2014/main" id="{094E5943-42AB-3145-806E-A594CA3AFC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2" name="Group 96">
              <a:extLst>
                <a:ext uri="{FF2B5EF4-FFF2-40B4-BE49-F238E27FC236}">
                  <a16:creationId xmlns:a16="http://schemas.microsoft.com/office/drawing/2014/main" id="{7122B74E-0017-FF4E-A032-F05460A9B4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14" name="TextBox 294">
                <a:extLst>
                  <a:ext uri="{FF2B5EF4-FFF2-40B4-BE49-F238E27FC236}">
                    <a16:creationId xmlns:a16="http://schemas.microsoft.com/office/drawing/2014/main" id="{6A7BEA99-ADB8-C14E-B4B1-9D99189835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3" name="Group 99">
              <a:extLst>
                <a:ext uri="{FF2B5EF4-FFF2-40B4-BE49-F238E27FC236}">
                  <a16:creationId xmlns:a16="http://schemas.microsoft.com/office/drawing/2014/main" id="{7400E62F-4B94-FE4D-A2B4-93D5D676C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12" name="TextBox 294">
                <a:extLst>
                  <a:ext uri="{FF2B5EF4-FFF2-40B4-BE49-F238E27FC236}">
                    <a16:creationId xmlns:a16="http://schemas.microsoft.com/office/drawing/2014/main" id="{B2A5D3CF-D13A-B640-8715-223711B228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4" name="Group 102">
              <a:extLst>
                <a:ext uri="{FF2B5EF4-FFF2-40B4-BE49-F238E27FC236}">
                  <a16:creationId xmlns:a16="http://schemas.microsoft.com/office/drawing/2014/main" id="{1D2CB50A-337B-8241-B075-195EFE44C5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10" name="TextBox 294">
                <a:extLst>
                  <a:ext uri="{FF2B5EF4-FFF2-40B4-BE49-F238E27FC236}">
                    <a16:creationId xmlns:a16="http://schemas.microsoft.com/office/drawing/2014/main" id="{C2DBC589-E641-114D-B18B-6BE7334363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5" name="Group 105">
              <a:extLst>
                <a:ext uri="{FF2B5EF4-FFF2-40B4-BE49-F238E27FC236}">
                  <a16:creationId xmlns:a16="http://schemas.microsoft.com/office/drawing/2014/main" id="{D33CF4BD-DC37-AD4E-81A8-B101CC598C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08" name="TextBox 294">
                <a:extLst>
                  <a:ext uri="{FF2B5EF4-FFF2-40B4-BE49-F238E27FC236}">
                    <a16:creationId xmlns:a16="http://schemas.microsoft.com/office/drawing/2014/main" id="{1E252442-A9B2-9544-96F2-4D70149ED6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6" name="Group 108">
              <a:extLst>
                <a:ext uri="{FF2B5EF4-FFF2-40B4-BE49-F238E27FC236}">
                  <a16:creationId xmlns:a16="http://schemas.microsoft.com/office/drawing/2014/main" id="{311DDB83-3E1D-884F-A15C-C6B2DA6A07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06" name="TextBox 294">
                <a:extLst>
                  <a:ext uri="{FF2B5EF4-FFF2-40B4-BE49-F238E27FC236}">
                    <a16:creationId xmlns:a16="http://schemas.microsoft.com/office/drawing/2014/main" id="{16B0E459-3700-8645-B66D-9808594243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49197" name="Group 111">
              <a:extLst>
                <a:ext uri="{FF2B5EF4-FFF2-40B4-BE49-F238E27FC236}">
                  <a16:creationId xmlns:a16="http://schemas.microsoft.com/office/drawing/2014/main" id="{48F232D3-B79D-CD4D-B157-EC5197119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49204" name="TextBox 294">
                <a:extLst>
                  <a:ext uri="{FF2B5EF4-FFF2-40B4-BE49-F238E27FC236}">
                    <a16:creationId xmlns:a16="http://schemas.microsoft.com/office/drawing/2014/main" id="{6F6BF4E8-7249-AE41-9895-18F6CAF1A0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5964238" y="3044826"/>
            <a:ext cx="1333500" cy="1376363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177" name="Group 4">
            <a:extLst>
              <a:ext uri="{FF2B5EF4-FFF2-40B4-BE49-F238E27FC236}">
                <a16:creationId xmlns:a16="http://schemas.microsoft.com/office/drawing/2014/main" id="{D86A6755-BFE2-354E-9FB7-A34A5F095E55}"/>
              </a:ext>
            </a:extLst>
          </p:cNvPr>
          <p:cNvGrpSpPr>
            <a:grpSpLocks/>
          </p:cNvGrpSpPr>
          <p:nvPr/>
        </p:nvGrpSpPr>
        <p:grpSpPr bwMode="auto">
          <a:xfrm>
            <a:off x="3983039" y="2540000"/>
            <a:ext cx="3157537" cy="1500188"/>
            <a:chOff x="3068425" y="2540107"/>
            <a:chExt cx="3158117" cy="1499810"/>
          </a:xfrm>
        </p:grpSpPr>
        <p:sp>
          <p:nvSpPr>
            <p:cNvPr id="172" name="Trapezoid 171">
              <a:extLst>
                <a:ext uri="{FF2B5EF4-FFF2-40B4-BE49-F238E27FC236}">
                  <a16:creationId xmlns:a16="http://schemas.microsoft.com/office/drawing/2014/main" id="{716F920C-5F50-A44F-B6B8-443F443E7F8C}"/>
                </a:ext>
              </a:extLst>
            </p:cNvPr>
            <p:cNvSpPr>
              <a:spLocks noChangeAspect="1"/>
            </p:cNvSpPr>
            <p:nvPr/>
          </p:nvSpPr>
          <p:spPr bwMode="auto">
            <a:xfrm rot="5400000">
              <a:off x="4148361" y="3257375"/>
              <a:ext cx="1096687" cy="468398"/>
            </a:xfrm>
            <a:prstGeom prst="trapezoid">
              <a:avLst>
                <a:gd name="adj" fmla="val 53409"/>
              </a:avLst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>
              <a:normAutofit/>
            </a:bodyPr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173" name="Straight Connector 172">
              <a:extLst>
                <a:ext uri="{FF2B5EF4-FFF2-40B4-BE49-F238E27FC236}">
                  <a16:creationId xmlns:a16="http://schemas.microsoft.com/office/drawing/2014/main" id="{6FABEAE4-9CD3-EF48-9A1A-F38C0BE178A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4934080" y="3468561"/>
              <a:ext cx="457284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75" name="Straight Arrow Connector 174">
              <a:extLst>
                <a:ext uri="{FF2B5EF4-FFF2-40B4-BE49-F238E27FC236}">
                  <a16:creationId xmlns:a16="http://schemas.microsoft.com/office/drawing/2014/main" id="{0BEB9F84-ED1A-5F43-8DB5-6B06793E5F82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4711789" y="2700405"/>
              <a:ext cx="1588" cy="368207"/>
            </a:xfrm>
            <a:prstGeom prst="straightConnector1">
              <a:avLst/>
            </a:prstGeom>
            <a:solidFill>
              <a:schemeClr val="bg1"/>
            </a:solidFill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82" name="TextBox 472">
              <a:extLst>
                <a:ext uri="{FF2B5EF4-FFF2-40B4-BE49-F238E27FC236}">
                  <a16:creationId xmlns:a16="http://schemas.microsoft.com/office/drawing/2014/main" id="{B9288FFD-248C-0245-AA07-940CED9C0222}"/>
                </a:ext>
              </a:extLst>
            </p:cNvPr>
            <p:cNvSpPr txBox="1">
              <a:spLocks noChangeAspect="1" noChangeArrowheads="1"/>
            </p:cNvSpPr>
            <p:nvPr/>
          </p:nvSpPr>
          <p:spPr bwMode="auto">
            <a:xfrm>
              <a:off x="4467938" y="3132139"/>
              <a:ext cx="436781" cy="77462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0</a:t>
              </a:r>
            </a:p>
            <a:p>
              <a:endParaRPr lang="en-US" altLang="en-US">
                <a:solidFill>
                  <a:schemeClr val="tx1"/>
                </a:solidFill>
                <a:latin typeface="Times New Roman" panose="02020603050405020304" pitchFamily="18" charset="0"/>
              </a:endParaRPr>
            </a:p>
            <a:p>
              <a:r>
                <a:rPr lang="en-US" altLang="en-US">
                  <a:solidFill>
                    <a:schemeClr val="tx1"/>
                  </a:solidFill>
                  <a:latin typeface="Times New Roman" panose="02020603050405020304" pitchFamily="18" charset="0"/>
                </a:rPr>
                <a:t>1</a:t>
              </a:r>
              <a:endParaRPr lang="en-US" altLang="en-US" sz="1000">
                <a:solidFill>
                  <a:schemeClr val="tx1"/>
                </a:solidFill>
                <a:latin typeface="Times New Roman" panose="02020603050405020304" pitchFamily="18" charset="0"/>
              </a:endParaRPr>
            </a:p>
          </p:txBody>
        </p:sp>
        <p:sp>
          <p:nvSpPr>
            <p:cNvPr id="50183" name="TextBox 176">
              <a:extLst>
                <a:ext uri="{FF2B5EF4-FFF2-40B4-BE49-F238E27FC236}">
                  <a16:creationId xmlns:a16="http://schemas.microsoft.com/office/drawing/2014/main" id="{CDDADA89-186D-2F49-A3A6-84700A1180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410293" y="3289340"/>
              <a:ext cx="816249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Z</a:t>
              </a:r>
              <a:r>
                <a:rPr lang="en-US" altLang="en-US" baseline="-25000"/>
                <a:t>7</a:t>
              </a:r>
              <a:r>
                <a:rPr lang="en-US" altLang="en-US"/>
                <a:t> … Z</a:t>
              </a:r>
              <a:r>
                <a:rPr lang="en-US" altLang="en-US" baseline="-25000"/>
                <a:t>0</a:t>
              </a:r>
            </a:p>
          </p:txBody>
        </p:sp>
        <p:cxnSp>
          <p:nvCxnSpPr>
            <p:cNvPr id="178" name="Straight Connector 177">
              <a:extLst>
                <a:ext uri="{FF2B5EF4-FFF2-40B4-BE49-F238E27FC236}">
                  <a16:creationId xmlns:a16="http://schemas.microsoft.com/office/drawing/2014/main" id="{6DC31928-8E23-1A40-9CA0-28B0F176D9F1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959176" y="3271761"/>
              <a:ext cx="501742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85" name="TextBox 178">
              <a:extLst>
                <a:ext uri="{FF2B5EF4-FFF2-40B4-BE49-F238E27FC236}">
                  <a16:creationId xmlns:a16="http://schemas.microsoft.com/office/drawing/2014/main" id="{F5C8EE8D-F4D6-274B-9DFA-85FE3F48907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68425" y="3090187"/>
              <a:ext cx="85792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U</a:t>
              </a:r>
              <a:r>
                <a:rPr lang="en-US" altLang="en-US" baseline="-25000"/>
                <a:t>7</a:t>
              </a:r>
              <a:r>
                <a:rPr lang="en-US" altLang="en-US"/>
                <a:t> … U</a:t>
              </a:r>
              <a:r>
                <a:rPr lang="en-US" altLang="en-US" baseline="-25000"/>
                <a:t>0</a:t>
              </a:r>
            </a:p>
          </p:txBody>
        </p:sp>
        <p:cxnSp>
          <p:nvCxnSpPr>
            <p:cNvPr id="184" name="Straight Connector 183">
              <a:extLst>
                <a:ext uri="{FF2B5EF4-FFF2-40B4-BE49-F238E27FC236}">
                  <a16:creationId xmlns:a16="http://schemas.microsoft.com/office/drawing/2014/main" id="{05A17ACF-A376-2A41-B8A6-007D31297598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957588" y="3736780"/>
              <a:ext cx="503329" cy="0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0187" name="TextBox 124">
              <a:extLst>
                <a:ext uri="{FF2B5EF4-FFF2-40B4-BE49-F238E27FC236}">
                  <a16:creationId xmlns:a16="http://schemas.microsoft.com/office/drawing/2014/main" id="{4A28C318-FA89-6144-AC3F-2458238D8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3074528" y="3560196"/>
              <a:ext cx="838691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V</a:t>
              </a:r>
              <a:r>
                <a:rPr lang="en-US" altLang="en-US" baseline="-25000"/>
                <a:t>7</a:t>
              </a:r>
              <a:r>
                <a:rPr lang="en-US" altLang="en-US"/>
                <a:t> … V</a:t>
              </a:r>
              <a:r>
                <a:rPr lang="en-US" altLang="en-US" baseline="-25000"/>
                <a:t>0</a:t>
              </a:r>
            </a:p>
          </p:txBody>
        </p:sp>
        <p:grpSp>
          <p:nvGrpSpPr>
            <p:cNvPr id="50188" name="Group 3">
              <a:extLst>
                <a:ext uri="{FF2B5EF4-FFF2-40B4-BE49-F238E27FC236}">
                  <a16:creationId xmlns:a16="http://schemas.microsoft.com/office/drawing/2014/main" id="{C6C40DE5-0C07-9C45-A969-558F0715A9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0394" y="3237568"/>
              <a:ext cx="248763" cy="288197"/>
              <a:chOff x="4864392" y="4212366"/>
              <a:chExt cx="248763" cy="288197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C1E83F00-9381-904E-8E23-8CA84CD81D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735" y="4383049"/>
                <a:ext cx="76214" cy="1174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197" name="TextBox 288">
                <a:extLst>
                  <a:ext uri="{FF2B5EF4-FFF2-40B4-BE49-F238E27FC236}">
                    <a16:creationId xmlns:a16="http://schemas.microsoft.com/office/drawing/2014/main" id="{35125195-1997-E14E-B920-F94F59529C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12366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0189" name="Group 128">
              <a:extLst>
                <a:ext uri="{FF2B5EF4-FFF2-40B4-BE49-F238E27FC236}">
                  <a16:creationId xmlns:a16="http://schemas.microsoft.com/office/drawing/2014/main" id="{6C3F4599-F7E6-7D48-8978-8A1E36612C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9167" y="3056753"/>
              <a:ext cx="248763" cy="272699"/>
              <a:chOff x="4864392" y="4227864"/>
              <a:chExt cx="248763" cy="272699"/>
            </a:xfrm>
          </p:grpSpPr>
          <p:cxnSp>
            <p:nvCxnSpPr>
              <p:cNvPr id="130" name="Straight Connector 129">
                <a:extLst>
                  <a:ext uri="{FF2B5EF4-FFF2-40B4-BE49-F238E27FC236}">
                    <a16:creationId xmlns:a16="http://schemas.microsoft.com/office/drawing/2014/main" id="{37135899-951A-514C-83FD-9C47376DFA0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2233" y="4382562"/>
                <a:ext cx="76214" cy="1174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195" name="TextBox 288">
                <a:extLst>
                  <a:ext uri="{FF2B5EF4-FFF2-40B4-BE49-F238E27FC236}">
                    <a16:creationId xmlns:a16="http://schemas.microsoft.com/office/drawing/2014/main" id="{2413F8B9-240E-BB41-A3C3-839B3F84BF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50190" name="TextBox 140">
              <a:extLst>
                <a:ext uri="{FF2B5EF4-FFF2-40B4-BE49-F238E27FC236}">
                  <a16:creationId xmlns:a16="http://schemas.microsoft.com/office/drawing/2014/main" id="{D89E6832-B41D-DF47-A633-6EE95597DBA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696542" y="2540107"/>
              <a:ext cx="409086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chemeClr val="tx1"/>
                  </a:solidFill>
                </a:rPr>
                <a:t>c</a:t>
              </a:r>
              <a:r>
                <a:rPr lang="en-US" altLang="en-US" baseline="-25000">
                  <a:solidFill>
                    <a:schemeClr val="tx1"/>
                  </a:solidFill>
                </a:rPr>
                <a:t>12</a:t>
              </a:r>
            </a:p>
          </p:txBody>
        </p:sp>
        <p:grpSp>
          <p:nvGrpSpPr>
            <p:cNvPr id="50191" name="Group 34">
              <a:extLst>
                <a:ext uri="{FF2B5EF4-FFF2-40B4-BE49-F238E27FC236}">
                  <a16:creationId xmlns:a16="http://schemas.microsoft.com/office/drawing/2014/main" id="{DA3BE417-32D8-6D43-A05A-16910F87D3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04599" y="3510663"/>
              <a:ext cx="248763" cy="272699"/>
              <a:chOff x="4864392" y="4227864"/>
              <a:chExt cx="248763" cy="272699"/>
            </a:xfrm>
          </p:grpSpPr>
          <p:cxnSp>
            <p:nvCxnSpPr>
              <p:cNvPr id="36" name="Straight Connector 35">
                <a:extLst>
                  <a:ext uri="{FF2B5EF4-FFF2-40B4-BE49-F238E27FC236}">
                    <a16:creationId xmlns:a16="http://schemas.microsoft.com/office/drawing/2014/main" id="{1E71F4A1-876B-7140-9B96-1FA04D2D5099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893625" y="4382562"/>
                <a:ext cx="76214" cy="117445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0193" name="TextBox 288">
                <a:extLst>
                  <a:ext uri="{FF2B5EF4-FFF2-40B4-BE49-F238E27FC236}">
                    <a16:creationId xmlns:a16="http://schemas.microsoft.com/office/drawing/2014/main" id="{88B31114-3AD9-544F-BF21-59C525BAF1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4392" y="422786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</p:grpSp>
      <p:sp>
        <p:nvSpPr>
          <p:cNvPr id="50178" name="Title 1">
            <a:extLst>
              <a:ext uri="{FF2B5EF4-FFF2-40B4-BE49-F238E27FC236}">
                <a16:creationId xmlns:a16="http://schemas.microsoft.com/office/drawing/2014/main" id="{815DEB72-DF61-FF4A-B6DA-8B60A96D8693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11113"/>
            <a:ext cx="9144000" cy="121285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Bus Multiplexer</a:t>
            </a:r>
            <a:b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</a:b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(with 8-bit lines)</a:t>
            </a:r>
          </a:p>
        </p:txBody>
      </p:sp>
    </p:spTree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201" name="Group 8">
            <a:extLst>
              <a:ext uri="{FF2B5EF4-FFF2-40B4-BE49-F238E27FC236}">
                <a16:creationId xmlns:a16="http://schemas.microsoft.com/office/drawing/2014/main" id="{470862D5-F4B3-814D-8484-C056E7A23788}"/>
              </a:ext>
            </a:extLst>
          </p:cNvPr>
          <p:cNvGrpSpPr>
            <a:grpSpLocks/>
          </p:cNvGrpSpPr>
          <p:nvPr/>
        </p:nvGrpSpPr>
        <p:grpSpPr bwMode="auto">
          <a:xfrm>
            <a:off x="1130300" y="57151"/>
            <a:ext cx="8915400" cy="6759575"/>
            <a:chOff x="216626" y="57436"/>
            <a:chExt cx="8914859" cy="6759693"/>
          </a:xfrm>
        </p:grpSpPr>
        <p:grpSp>
          <p:nvGrpSpPr>
            <p:cNvPr id="51206" name="Group 240">
              <a:extLst>
                <a:ext uri="{FF2B5EF4-FFF2-40B4-BE49-F238E27FC236}">
                  <a16:creationId xmlns:a16="http://schemas.microsoft.com/office/drawing/2014/main" id="{54B6AE63-97A7-314F-B538-B2658D63FC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74001" y="1569444"/>
              <a:ext cx="1912453" cy="1339986"/>
              <a:chOff x="1851694" y="1119474"/>
              <a:chExt cx="1912453" cy="1339986"/>
            </a:xfrm>
          </p:grpSpPr>
          <p:sp>
            <p:nvSpPr>
              <p:cNvPr id="242" name="Trapezoid 241">
                <a:extLst>
                  <a:ext uri="{FF2B5EF4-FFF2-40B4-BE49-F238E27FC236}">
                    <a16:creationId xmlns:a16="http://schemas.microsoft.com/office/drawing/2014/main" id="{6846835A-EDB0-B548-9EB4-6CC098F380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32715" y="1683970"/>
                <a:ext cx="1112856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10C19984-528B-8A46-90B1-D331CF95F5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8047" y="188715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Arrow Connector 243">
                <a:extLst>
                  <a:ext uri="{FF2B5EF4-FFF2-40B4-BE49-F238E27FC236}">
                    <a16:creationId xmlns:a16="http://schemas.microsoft.com/office/drawing/2014/main" id="{6F78264E-3A30-024E-AAB7-5FBCED32BA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223" y="1118792"/>
                <a:ext cx="3175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80" name="TextBox 472">
                <a:extLst>
                  <a:ext uri="{FF2B5EF4-FFF2-40B4-BE49-F238E27FC236}">
                    <a16:creationId xmlns:a16="http://schemas.microsoft.com/office/drawing/2014/main" id="{FA8F3E07-ACC1-8B40-A12D-B47A6DA8656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81" name="TextBox 245">
                <a:extLst>
                  <a:ext uri="{FF2B5EF4-FFF2-40B4-BE49-F238E27FC236}">
                    <a16:creationId xmlns:a16="http://schemas.microsoft.com/office/drawing/2014/main" id="{D8E91072-6495-AF4B-BC41-83D358409E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55FF757E-AAFC-7445-A7E7-5905DE05DDB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414" y="169189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83" name="TextBox 247">
                <a:extLst>
                  <a:ext uri="{FF2B5EF4-FFF2-40B4-BE49-F238E27FC236}">
                    <a16:creationId xmlns:a16="http://schemas.microsoft.com/office/drawing/2014/main" id="{0304E771-3790-ED40-A329-C9BDCB530A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F623D9D-7235-AD4C-A2EC-4642F5986FB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653" y="215703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85" name="TextBox 249">
                <a:extLst>
                  <a:ext uri="{FF2B5EF4-FFF2-40B4-BE49-F238E27FC236}">
                    <a16:creationId xmlns:a16="http://schemas.microsoft.com/office/drawing/2014/main" id="{DF79E82E-AC6F-2044-94CC-CBF1D02595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51207" name="Group 250">
              <a:extLst>
                <a:ext uri="{FF2B5EF4-FFF2-40B4-BE49-F238E27FC236}">
                  <a16:creationId xmlns:a16="http://schemas.microsoft.com/office/drawing/2014/main" id="{4F2B9B04-0788-AD4A-8E64-4B1723127E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867" y="2355611"/>
              <a:ext cx="1912453" cy="1339986"/>
              <a:chOff x="1851694" y="1119474"/>
              <a:chExt cx="1912453" cy="1339986"/>
            </a:xfrm>
          </p:grpSpPr>
          <p:sp>
            <p:nvSpPr>
              <p:cNvPr id="252" name="Trapezoid 251">
                <a:extLst>
                  <a:ext uri="{FF2B5EF4-FFF2-40B4-BE49-F238E27FC236}">
                    <a16:creationId xmlns:a16="http://schemas.microsoft.com/office/drawing/2014/main" id="{07868A94-C236-B44A-A7D5-C42E9AFD1E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086" y="1677280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9748AD67-A0F5-FC4A-89A2-C30EA666B5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893" y="188840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Arrow Connector 253">
                <a:extLst>
                  <a:ext uri="{FF2B5EF4-FFF2-40B4-BE49-F238E27FC236}">
                    <a16:creationId xmlns:a16="http://schemas.microsoft.com/office/drawing/2014/main" id="{4C744BAB-6836-6748-BB52-37B071694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656" y="1120039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71" name="TextBox 472">
                <a:extLst>
                  <a:ext uri="{FF2B5EF4-FFF2-40B4-BE49-F238E27FC236}">
                    <a16:creationId xmlns:a16="http://schemas.microsoft.com/office/drawing/2014/main" id="{3B10C8C4-8177-B74F-8AC4-76B21C166C65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72" name="TextBox 255">
                <a:extLst>
                  <a:ext uri="{FF2B5EF4-FFF2-40B4-BE49-F238E27FC236}">
                    <a16:creationId xmlns:a16="http://schemas.microsoft.com/office/drawing/2014/main" id="{AE35472B-9D84-B641-A110-4043BCA218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71D1FDFD-42A0-5041-A801-6D3712EAD84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260" y="169154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74" name="TextBox 257">
                <a:extLst>
                  <a:ext uri="{FF2B5EF4-FFF2-40B4-BE49-F238E27FC236}">
                    <a16:creationId xmlns:a16="http://schemas.microsoft.com/office/drawing/2014/main" id="{E1F55DEB-CA9F-FA4C-9790-5549D295D1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E2DB36FD-7C96-8F4F-97C5-29F4FCBC7F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086" y="215669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76" name="TextBox 259">
                <a:extLst>
                  <a:ext uri="{FF2B5EF4-FFF2-40B4-BE49-F238E27FC236}">
                    <a16:creationId xmlns:a16="http://schemas.microsoft.com/office/drawing/2014/main" id="{D199E010-F277-7E4E-9B9A-0F3CAA1CE0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51208" name="Group 260">
              <a:extLst>
                <a:ext uri="{FF2B5EF4-FFF2-40B4-BE49-F238E27FC236}">
                  <a16:creationId xmlns:a16="http://schemas.microsoft.com/office/drawing/2014/main" id="{AAC7F5F7-3D4B-DA46-B70D-DF5866DE1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143" y="3162568"/>
              <a:ext cx="1912453" cy="1339986"/>
              <a:chOff x="1851694" y="1119474"/>
              <a:chExt cx="1912453" cy="1339986"/>
            </a:xfrm>
          </p:grpSpPr>
          <p:sp>
            <p:nvSpPr>
              <p:cNvPr id="262" name="Trapezoid 261">
                <a:extLst>
                  <a:ext uri="{FF2B5EF4-FFF2-40B4-BE49-F238E27FC236}">
                    <a16:creationId xmlns:a16="http://schemas.microsoft.com/office/drawing/2014/main" id="{8A77F4E9-88BD-ED4F-80B9-9E66123DA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172" y="1676787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996D7682-350F-394B-81DC-F8542B2EFDA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979" y="1887909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Straight Arrow Connector 263">
                <a:extLst>
                  <a:ext uri="{FF2B5EF4-FFF2-40B4-BE49-F238E27FC236}">
                    <a16:creationId xmlns:a16="http://schemas.microsoft.com/office/drawing/2014/main" id="{02417380-BD05-0740-88BD-85A2CD74F2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742" y="1119546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62" name="TextBox 472">
                <a:extLst>
                  <a:ext uri="{FF2B5EF4-FFF2-40B4-BE49-F238E27FC236}">
                    <a16:creationId xmlns:a16="http://schemas.microsoft.com/office/drawing/2014/main" id="{E178D372-FB30-E342-B5C6-FE7CFD2012D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63" name="TextBox 265">
                <a:extLst>
                  <a:ext uri="{FF2B5EF4-FFF2-40B4-BE49-F238E27FC236}">
                    <a16:creationId xmlns:a16="http://schemas.microsoft.com/office/drawing/2014/main" id="{112959A9-A35B-1F4A-84E4-59065E3571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A9E4862E-31F9-7044-8B4E-AE61BCC4B42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346" y="1691056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65" name="TextBox 267">
                <a:extLst>
                  <a:ext uri="{FF2B5EF4-FFF2-40B4-BE49-F238E27FC236}">
                    <a16:creationId xmlns:a16="http://schemas.microsoft.com/office/drawing/2014/main" id="{864A7EB8-076F-924D-8BD7-6BC7201ADC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219D28E0-4DB6-0D45-A8C0-4AA6C1674C7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172" y="215620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67" name="TextBox 269">
                <a:extLst>
                  <a:ext uri="{FF2B5EF4-FFF2-40B4-BE49-F238E27FC236}">
                    <a16:creationId xmlns:a16="http://schemas.microsoft.com/office/drawing/2014/main" id="{68C18B70-F438-4F46-A48E-4AAB02DEB0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51209" name="Group 270">
              <a:extLst>
                <a:ext uri="{FF2B5EF4-FFF2-40B4-BE49-F238E27FC236}">
                  <a16:creationId xmlns:a16="http://schemas.microsoft.com/office/drawing/2014/main" id="{4777A78D-5702-3F4A-A271-462C7FA11C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162" y="3919806"/>
              <a:ext cx="1912453" cy="1339986"/>
              <a:chOff x="1851694" y="1119474"/>
              <a:chExt cx="1912453" cy="1339986"/>
            </a:xfrm>
          </p:grpSpPr>
          <p:sp>
            <p:nvSpPr>
              <p:cNvPr id="272" name="Trapezoid 271">
                <a:extLst>
                  <a:ext uri="{FF2B5EF4-FFF2-40B4-BE49-F238E27FC236}">
                    <a16:creationId xmlns:a16="http://schemas.microsoft.com/office/drawing/2014/main" id="{CB8681A9-D05A-3C40-97AB-AD6C889F8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38" y="1676800"/>
                <a:ext cx="1096982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3" name="Straight Connector 272">
                <a:extLst>
                  <a:ext uri="{FF2B5EF4-FFF2-40B4-BE49-F238E27FC236}">
                    <a16:creationId xmlns:a16="http://schemas.microsoft.com/office/drawing/2014/main" id="{82EBB751-29C1-2B44-957B-6DDFC9202A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34" y="188792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Straight Arrow Connector 273">
                <a:extLst>
                  <a:ext uri="{FF2B5EF4-FFF2-40B4-BE49-F238E27FC236}">
                    <a16:creationId xmlns:a16="http://schemas.microsoft.com/office/drawing/2014/main" id="{AF6EA400-3C94-3247-B055-816406590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09" y="1119559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53" name="TextBox 472">
                <a:extLst>
                  <a:ext uri="{FF2B5EF4-FFF2-40B4-BE49-F238E27FC236}">
                    <a16:creationId xmlns:a16="http://schemas.microsoft.com/office/drawing/2014/main" id="{6D148489-5EA7-FC4E-AC01-3163D353DE4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54" name="TextBox 275">
                <a:extLst>
                  <a:ext uri="{FF2B5EF4-FFF2-40B4-BE49-F238E27FC236}">
                    <a16:creationId xmlns:a16="http://schemas.microsoft.com/office/drawing/2014/main" id="{E621DE35-C3EB-B048-945B-FBBC60E573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7" name="Straight Connector 276">
                <a:extLst>
                  <a:ext uri="{FF2B5EF4-FFF2-40B4-BE49-F238E27FC236}">
                    <a16:creationId xmlns:a16="http://schemas.microsoft.com/office/drawing/2014/main" id="{143DA667-5E95-4244-AB0C-E26326BA0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01" y="169106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56" name="TextBox 277">
                <a:extLst>
                  <a:ext uri="{FF2B5EF4-FFF2-40B4-BE49-F238E27FC236}">
                    <a16:creationId xmlns:a16="http://schemas.microsoft.com/office/drawing/2014/main" id="{5D447507-BDC3-1346-9CBE-05500D99F2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A8ED87FD-8D63-9741-AD98-E46E19D5620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39" y="215621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58" name="TextBox 279">
                <a:extLst>
                  <a:ext uri="{FF2B5EF4-FFF2-40B4-BE49-F238E27FC236}">
                    <a16:creationId xmlns:a16="http://schemas.microsoft.com/office/drawing/2014/main" id="{14429F73-EDE8-1C44-8652-ADF94F1D71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51210" name="Group 280">
              <a:extLst>
                <a:ext uri="{FF2B5EF4-FFF2-40B4-BE49-F238E27FC236}">
                  <a16:creationId xmlns:a16="http://schemas.microsoft.com/office/drawing/2014/main" id="{822C833C-073D-7F44-8737-7384947E2F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3900" y="4662756"/>
              <a:ext cx="1912453" cy="1339986"/>
              <a:chOff x="1851694" y="1119474"/>
              <a:chExt cx="1912453" cy="1339986"/>
            </a:xfrm>
          </p:grpSpPr>
          <p:sp>
            <p:nvSpPr>
              <p:cNvPr id="282" name="Trapezoid 281">
                <a:extLst>
                  <a:ext uri="{FF2B5EF4-FFF2-40B4-BE49-F238E27FC236}">
                    <a16:creationId xmlns:a16="http://schemas.microsoft.com/office/drawing/2014/main" id="{1C8ACB93-2D0B-0147-9060-12992199B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96" y="1676812"/>
                <a:ext cx="1096982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B678D383-37D9-FD4A-97E1-43A5C93D7B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91" y="188793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4ECC0D9E-6937-FF48-83FB-0DE9B8EF7F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67" y="1119572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44" name="TextBox 472">
                <a:extLst>
                  <a:ext uri="{FF2B5EF4-FFF2-40B4-BE49-F238E27FC236}">
                    <a16:creationId xmlns:a16="http://schemas.microsoft.com/office/drawing/2014/main" id="{A81C0BC6-BC76-D644-A217-4E3A2CE35FB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45" name="TextBox 285">
                <a:extLst>
                  <a:ext uri="{FF2B5EF4-FFF2-40B4-BE49-F238E27FC236}">
                    <a16:creationId xmlns:a16="http://schemas.microsoft.com/office/drawing/2014/main" id="{8436CDBB-C309-2843-AFED-39052D329C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7" name="Straight Connector 286">
                <a:extLst>
                  <a:ext uri="{FF2B5EF4-FFF2-40B4-BE49-F238E27FC236}">
                    <a16:creationId xmlns:a16="http://schemas.microsoft.com/office/drawing/2014/main" id="{85CFA7DA-A8CA-2047-B261-844CB081CD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58" y="169108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47" name="TextBox 287">
                <a:extLst>
                  <a:ext uri="{FF2B5EF4-FFF2-40B4-BE49-F238E27FC236}">
                    <a16:creationId xmlns:a16="http://schemas.microsoft.com/office/drawing/2014/main" id="{F63B1186-5037-4540-ADC3-D6FE523E3B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64F05022-1FFB-5541-BA05-4386428794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97" y="215622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49" name="TextBox 289">
                <a:extLst>
                  <a:ext uri="{FF2B5EF4-FFF2-40B4-BE49-F238E27FC236}">
                    <a16:creationId xmlns:a16="http://schemas.microsoft.com/office/drawing/2014/main" id="{73500F61-B600-3242-95CC-B67293B140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51211" name="Group 290">
              <a:extLst>
                <a:ext uri="{FF2B5EF4-FFF2-40B4-BE49-F238E27FC236}">
                  <a16:creationId xmlns:a16="http://schemas.microsoft.com/office/drawing/2014/main" id="{6D2DD792-63F3-6E4C-90CE-3072AC4007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626" y="5477143"/>
              <a:ext cx="1912453" cy="1339986"/>
              <a:chOff x="1851694" y="1119474"/>
              <a:chExt cx="1912453" cy="1339986"/>
            </a:xfrm>
          </p:grpSpPr>
          <p:sp>
            <p:nvSpPr>
              <p:cNvPr id="292" name="Trapezoid 291">
                <a:extLst>
                  <a:ext uri="{FF2B5EF4-FFF2-40B4-BE49-F238E27FC236}">
                    <a16:creationId xmlns:a16="http://schemas.microsoft.com/office/drawing/2014/main" id="{3776DCF0-7BC4-5542-98D2-8E9DFF177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560" y="1676827"/>
                <a:ext cx="1096981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F26E6626-DE24-EE4E-9726-E6367FBA8B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954" y="1887950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Straight Arrow Connector 293">
                <a:extLst>
                  <a:ext uri="{FF2B5EF4-FFF2-40B4-BE49-F238E27FC236}">
                    <a16:creationId xmlns:a16="http://schemas.microsoft.com/office/drawing/2014/main" id="{E2B66FCB-A7E0-B147-8E52-F5F927A13F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130" y="1119587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35" name="TextBox 472">
                <a:extLst>
                  <a:ext uri="{FF2B5EF4-FFF2-40B4-BE49-F238E27FC236}">
                    <a16:creationId xmlns:a16="http://schemas.microsoft.com/office/drawing/2014/main" id="{D01925EF-F470-3941-B730-93F78F195EC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36" name="TextBox 295">
                <a:extLst>
                  <a:ext uri="{FF2B5EF4-FFF2-40B4-BE49-F238E27FC236}">
                    <a16:creationId xmlns:a16="http://schemas.microsoft.com/office/drawing/2014/main" id="{02910FA4-68C6-2746-B772-8AAAE77E12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2BC758F7-743E-394A-A299-D0773B8A22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321" y="169109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38" name="TextBox 297">
                <a:extLst>
                  <a:ext uri="{FF2B5EF4-FFF2-40B4-BE49-F238E27FC236}">
                    <a16:creationId xmlns:a16="http://schemas.microsoft.com/office/drawing/2014/main" id="{D27B52F6-205C-1C4C-A5BB-7428B1A60F9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0C01E936-3184-8949-BD0B-02D0EB8F66F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560" y="2156243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40" name="TextBox 299">
                <a:extLst>
                  <a:ext uri="{FF2B5EF4-FFF2-40B4-BE49-F238E27FC236}">
                    <a16:creationId xmlns:a16="http://schemas.microsoft.com/office/drawing/2014/main" id="{B684656B-3676-BC47-81AB-CF71455DC9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51212" name="Group 230">
              <a:extLst>
                <a:ext uri="{FF2B5EF4-FFF2-40B4-BE49-F238E27FC236}">
                  <a16:creationId xmlns:a16="http://schemas.microsoft.com/office/drawing/2014/main" id="{1BCB5487-6D78-0F42-A412-08DA692503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7856" y="817037"/>
              <a:ext cx="1912453" cy="1339986"/>
              <a:chOff x="1851694" y="1119474"/>
              <a:chExt cx="1912453" cy="1339986"/>
            </a:xfrm>
          </p:grpSpPr>
          <p:sp>
            <p:nvSpPr>
              <p:cNvPr id="232" name="Trapezoid 231">
                <a:extLst>
                  <a:ext uri="{FF2B5EF4-FFF2-40B4-BE49-F238E27FC236}">
                    <a16:creationId xmlns:a16="http://schemas.microsoft.com/office/drawing/2014/main" id="{6844CD0F-CA0D-8D4C-B9E2-E2777013D6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4" y="1676745"/>
                <a:ext cx="1098569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0796A666-1AE1-8749-8092-9E70ABC048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795" y="1887074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Arrow Connector 233">
                <a:extLst>
                  <a:ext uri="{FF2B5EF4-FFF2-40B4-BE49-F238E27FC236}">
                    <a16:creationId xmlns:a16="http://schemas.microsoft.com/office/drawing/2014/main" id="{781B4A33-32C9-D94E-8295-E53537CB4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558" y="1118711"/>
                <a:ext cx="1587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26" name="TextBox 472">
                <a:extLst>
                  <a:ext uri="{FF2B5EF4-FFF2-40B4-BE49-F238E27FC236}">
                    <a16:creationId xmlns:a16="http://schemas.microsoft.com/office/drawing/2014/main" id="{45D70C06-A800-6E41-A356-78B489D54AC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27" name="TextBox 235">
                <a:extLst>
                  <a:ext uri="{FF2B5EF4-FFF2-40B4-BE49-F238E27FC236}">
                    <a16:creationId xmlns:a16="http://schemas.microsoft.com/office/drawing/2014/main" id="{DF16AA3B-4A12-7241-9167-9BD1D2B41C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D49F7ED8-11B3-834B-A526-B4CB4626463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162" y="169180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29" name="TextBox 237">
                <a:extLst>
                  <a:ext uri="{FF2B5EF4-FFF2-40B4-BE49-F238E27FC236}">
                    <a16:creationId xmlns:a16="http://schemas.microsoft.com/office/drawing/2014/main" id="{184264F8-40D9-9441-93B6-A032132D2E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8ADD6C43-704C-7E4E-B154-E4AA8460321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988" y="215695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31" name="TextBox 239">
                <a:extLst>
                  <a:ext uri="{FF2B5EF4-FFF2-40B4-BE49-F238E27FC236}">
                    <a16:creationId xmlns:a16="http://schemas.microsoft.com/office/drawing/2014/main" id="{333D6BF6-B642-614C-99EC-0A1497BCC0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51213" name="Group 146">
              <a:extLst>
                <a:ext uri="{FF2B5EF4-FFF2-40B4-BE49-F238E27FC236}">
                  <a16:creationId xmlns:a16="http://schemas.microsoft.com/office/drawing/2014/main" id="{E97172CF-E1AB-5A4A-8A5C-687B8B7152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9032" y="57436"/>
              <a:ext cx="1912453" cy="1339986"/>
              <a:chOff x="1851694" y="1119474"/>
              <a:chExt cx="1912453" cy="1339986"/>
            </a:xfrm>
          </p:grpSpPr>
          <p:sp>
            <p:nvSpPr>
              <p:cNvPr id="148" name="Trapezoid 147">
                <a:extLst>
                  <a:ext uri="{FF2B5EF4-FFF2-40B4-BE49-F238E27FC236}">
                    <a16:creationId xmlns:a16="http://schemas.microsoft.com/office/drawing/2014/main" id="{69B6DA77-6BEE-D84A-9F9D-288E3EA8A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1" y="1676715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41684FB4-F3D1-4846-8AA7-279C4918EE6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586" y="1887837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Arrow Connector 149">
                <a:extLst>
                  <a:ext uri="{FF2B5EF4-FFF2-40B4-BE49-F238E27FC236}">
                    <a16:creationId xmlns:a16="http://schemas.microsoft.com/office/drawing/2014/main" id="{06C8383A-1718-5845-88A5-193622EB09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3761" y="1119474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17" name="TextBox 472">
                <a:extLst>
                  <a:ext uri="{FF2B5EF4-FFF2-40B4-BE49-F238E27FC236}">
                    <a16:creationId xmlns:a16="http://schemas.microsoft.com/office/drawing/2014/main" id="{F2978B71-10E8-8E49-863E-51B4AB7D077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1218" name="TextBox 151">
                <a:extLst>
                  <a:ext uri="{FF2B5EF4-FFF2-40B4-BE49-F238E27FC236}">
                    <a16:creationId xmlns:a16="http://schemas.microsoft.com/office/drawing/2014/main" id="{82D3D1AF-FF5F-4447-9710-C72114F149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B4706D3B-A7D4-4640-978A-680165A813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53" y="169098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20" name="TextBox 153">
                <a:extLst>
                  <a:ext uri="{FF2B5EF4-FFF2-40B4-BE49-F238E27FC236}">
                    <a16:creationId xmlns:a16="http://schemas.microsoft.com/office/drawing/2014/main" id="{6C63E416-54C0-514D-89B4-FBFC8C3620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52F0578C-5030-CD4C-961C-88B10670BB2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191" y="215613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1222" name="TextBox 155">
                <a:extLst>
                  <a:ext uri="{FF2B5EF4-FFF2-40B4-BE49-F238E27FC236}">
                    <a16:creationId xmlns:a16="http://schemas.microsoft.com/office/drawing/2014/main" id="{AE164480-C319-7640-870D-128ABF45FC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0</a:t>
                </a:r>
              </a:p>
            </p:txBody>
          </p:sp>
        </p:grpSp>
      </p:grpSp>
      <p:grpSp>
        <p:nvGrpSpPr>
          <p:cNvPr id="51202" name="Group 82">
            <a:extLst>
              <a:ext uri="{FF2B5EF4-FFF2-40B4-BE49-F238E27FC236}">
                <a16:creationId xmlns:a16="http://schemas.microsoft.com/office/drawing/2014/main" id="{DD21FD60-03D4-5D48-9C69-75C433926B83}"/>
              </a:ext>
            </a:extLst>
          </p:cNvPr>
          <p:cNvGrpSpPr>
            <a:grpSpLocks/>
          </p:cNvGrpSpPr>
          <p:nvPr/>
        </p:nvGrpSpPr>
        <p:grpSpPr bwMode="auto">
          <a:xfrm>
            <a:off x="1947864" y="55563"/>
            <a:ext cx="7070725" cy="5446712"/>
            <a:chOff x="1011748" y="77492"/>
            <a:chExt cx="7071102" cy="5446725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6C8663A-77B3-D148-82E4-20F387E1E77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1748" y="77492"/>
              <a:ext cx="7071102" cy="5446725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A6597C8-27EF-3647-850C-ECE22CE54C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7288" y="1277645"/>
              <a:ext cx="0" cy="2932119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1205" name="TextBox 85">
              <a:extLst>
                <a:ext uri="{FF2B5EF4-FFF2-40B4-BE49-F238E27FC236}">
                  <a16:creationId xmlns:a16="http://schemas.microsoft.com/office/drawing/2014/main" id="{EC53D2D5-25EB-214F-972E-A989EC6F12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4444" y="1220627"/>
              <a:ext cx="470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0070C0"/>
                  </a:solidFill>
                </a:rPr>
                <a:t>c</a:t>
              </a:r>
              <a:r>
                <a:rPr lang="en-US" altLang="en-US" sz="1800" baseline="-25000">
                  <a:solidFill>
                    <a:srgbClr val="0070C0"/>
                  </a:solidFill>
                </a:rPr>
                <a:t>12</a:t>
              </a:r>
            </a:p>
          </p:txBody>
        </p:sp>
      </p:grpSp>
    </p:spTree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2225" name="Group 8">
            <a:extLst>
              <a:ext uri="{FF2B5EF4-FFF2-40B4-BE49-F238E27FC236}">
                <a16:creationId xmlns:a16="http://schemas.microsoft.com/office/drawing/2014/main" id="{7120A06B-C6E7-4E48-B1AB-F4DFC0DEF957}"/>
              </a:ext>
            </a:extLst>
          </p:cNvPr>
          <p:cNvGrpSpPr>
            <a:grpSpLocks/>
          </p:cNvGrpSpPr>
          <p:nvPr/>
        </p:nvGrpSpPr>
        <p:grpSpPr bwMode="auto">
          <a:xfrm>
            <a:off x="1130300" y="57151"/>
            <a:ext cx="8915400" cy="6759575"/>
            <a:chOff x="216626" y="57436"/>
            <a:chExt cx="8914859" cy="6759693"/>
          </a:xfrm>
        </p:grpSpPr>
        <p:grpSp>
          <p:nvGrpSpPr>
            <p:cNvPr id="52239" name="Group 240">
              <a:extLst>
                <a:ext uri="{FF2B5EF4-FFF2-40B4-BE49-F238E27FC236}">
                  <a16:creationId xmlns:a16="http://schemas.microsoft.com/office/drawing/2014/main" id="{2D86BFD8-F145-0143-B2F6-A1E88AF03A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74001" y="1569444"/>
              <a:ext cx="1912453" cy="1339986"/>
              <a:chOff x="1851694" y="1119474"/>
              <a:chExt cx="1912453" cy="1339986"/>
            </a:xfrm>
          </p:grpSpPr>
          <p:sp>
            <p:nvSpPr>
              <p:cNvPr id="242" name="Trapezoid 241">
                <a:extLst>
                  <a:ext uri="{FF2B5EF4-FFF2-40B4-BE49-F238E27FC236}">
                    <a16:creationId xmlns:a16="http://schemas.microsoft.com/office/drawing/2014/main" id="{6846835A-EDB0-B548-9EB4-6CC098F380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32715" y="1683970"/>
                <a:ext cx="1112856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10C19984-528B-8A46-90B1-D331CF95F5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8047" y="188715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Arrow Connector 243">
                <a:extLst>
                  <a:ext uri="{FF2B5EF4-FFF2-40B4-BE49-F238E27FC236}">
                    <a16:creationId xmlns:a16="http://schemas.microsoft.com/office/drawing/2014/main" id="{6F78264E-3A30-024E-AAB7-5FBCED32BA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223" y="1118792"/>
                <a:ext cx="3175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13" name="TextBox 472">
                <a:extLst>
                  <a:ext uri="{FF2B5EF4-FFF2-40B4-BE49-F238E27FC236}">
                    <a16:creationId xmlns:a16="http://schemas.microsoft.com/office/drawing/2014/main" id="{8A111F09-F5DE-1B40-9979-2019F09D81F2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14" name="TextBox 245">
                <a:extLst>
                  <a:ext uri="{FF2B5EF4-FFF2-40B4-BE49-F238E27FC236}">
                    <a16:creationId xmlns:a16="http://schemas.microsoft.com/office/drawing/2014/main" id="{8CDB5C62-7B07-304C-97FD-2D46E0A93F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55FF757E-AAFC-7445-A7E7-5905DE05DDB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414" y="169189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16" name="TextBox 247">
                <a:extLst>
                  <a:ext uri="{FF2B5EF4-FFF2-40B4-BE49-F238E27FC236}">
                    <a16:creationId xmlns:a16="http://schemas.microsoft.com/office/drawing/2014/main" id="{A7EB1A9B-FA09-9149-9FAF-D433615DED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F623D9D-7235-AD4C-A2EC-4642F5986FB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653" y="215703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18" name="TextBox 249">
                <a:extLst>
                  <a:ext uri="{FF2B5EF4-FFF2-40B4-BE49-F238E27FC236}">
                    <a16:creationId xmlns:a16="http://schemas.microsoft.com/office/drawing/2014/main" id="{400F31DB-5BE3-F645-851B-878823AD9D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52240" name="Group 250">
              <a:extLst>
                <a:ext uri="{FF2B5EF4-FFF2-40B4-BE49-F238E27FC236}">
                  <a16:creationId xmlns:a16="http://schemas.microsoft.com/office/drawing/2014/main" id="{B6D34BF0-C30C-8244-8DEB-10DFDC78A7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867" y="2355611"/>
              <a:ext cx="1912453" cy="1339986"/>
              <a:chOff x="1851694" y="1119474"/>
              <a:chExt cx="1912453" cy="1339986"/>
            </a:xfrm>
          </p:grpSpPr>
          <p:sp>
            <p:nvSpPr>
              <p:cNvPr id="252" name="Trapezoid 251">
                <a:extLst>
                  <a:ext uri="{FF2B5EF4-FFF2-40B4-BE49-F238E27FC236}">
                    <a16:creationId xmlns:a16="http://schemas.microsoft.com/office/drawing/2014/main" id="{07868A94-C236-B44A-A7D5-C42E9AFD1E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086" y="1677280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9748AD67-A0F5-FC4A-89A2-C30EA666B5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893" y="188840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Arrow Connector 253">
                <a:extLst>
                  <a:ext uri="{FF2B5EF4-FFF2-40B4-BE49-F238E27FC236}">
                    <a16:creationId xmlns:a16="http://schemas.microsoft.com/office/drawing/2014/main" id="{4C744BAB-6836-6748-BB52-37B071694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656" y="1120039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04" name="TextBox 472">
                <a:extLst>
                  <a:ext uri="{FF2B5EF4-FFF2-40B4-BE49-F238E27FC236}">
                    <a16:creationId xmlns:a16="http://schemas.microsoft.com/office/drawing/2014/main" id="{63AE96B4-9B29-974A-8920-D6941169EE4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305" name="TextBox 255">
                <a:extLst>
                  <a:ext uri="{FF2B5EF4-FFF2-40B4-BE49-F238E27FC236}">
                    <a16:creationId xmlns:a16="http://schemas.microsoft.com/office/drawing/2014/main" id="{458EBE36-4370-2E46-9786-EF3911843A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71D1FDFD-42A0-5041-A801-6D3712EAD84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260" y="169154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07" name="TextBox 257">
                <a:extLst>
                  <a:ext uri="{FF2B5EF4-FFF2-40B4-BE49-F238E27FC236}">
                    <a16:creationId xmlns:a16="http://schemas.microsoft.com/office/drawing/2014/main" id="{3C8308FE-2B1F-7246-80AA-4E6F062571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E2DB36FD-7C96-8F4F-97C5-29F4FCBC7F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086" y="215669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09" name="TextBox 259">
                <a:extLst>
                  <a:ext uri="{FF2B5EF4-FFF2-40B4-BE49-F238E27FC236}">
                    <a16:creationId xmlns:a16="http://schemas.microsoft.com/office/drawing/2014/main" id="{7EBDE941-651A-CC4E-B817-BCE400AED2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52241" name="Group 260">
              <a:extLst>
                <a:ext uri="{FF2B5EF4-FFF2-40B4-BE49-F238E27FC236}">
                  <a16:creationId xmlns:a16="http://schemas.microsoft.com/office/drawing/2014/main" id="{A4658D57-1644-C743-B182-565CC8ADCF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143" y="3162568"/>
              <a:ext cx="1912453" cy="1339986"/>
              <a:chOff x="1851694" y="1119474"/>
              <a:chExt cx="1912453" cy="1339986"/>
            </a:xfrm>
          </p:grpSpPr>
          <p:sp>
            <p:nvSpPr>
              <p:cNvPr id="262" name="Trapezoid 261">
                <a:extLst>
                  <a:ext uri="{FF2B5EF4-FFF2-40B4-BE49-F238E27FC236}">
                    <a16:creationId xmlns:a16="http://schemas.microsoft.com/office/drawing/2014/main" id="{8A77F4E9-88BD-ED4F-80B9-9E66123DA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172" y="1676787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996D7682-350F-394B-81DC-F8542B2EFDA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979" y="1887909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Straight Arrow Connector 263">
                <a:extLst>
                  <a:ext uri="{FF2B5EF4-FFF2-40B4-BE49-F238E27FC236}">
                    <a16:creationId xmlns:a16="http://schemas.microsoft.com/office/drawing/2014/main" id="{02417380-BD05-0740-88BD-85A2CD74F2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742" y="1119546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95" name="TextBox 472">
                <a:extLst>
                  <a:ext uri="{FF2B5EF4-FFF2-40B4-BE49-F238E27FC236}">
                    <a16:creationId xmlns:a16="http://schemas.microsoft.com/office/drawing/2014/main" id="{67CBA345-C803-6543-97B9-6E8D043DE0A6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96" name="TextBox 265">
                <a:extLst>
                  <a:ext uri="{FF2B5EF4-FFF2-40B4-BE49-F238E27FC236}">
                    <a16:creationId xmlns:a16="http://schemas.microsoft.com/office/drawing/2014/main" id="{E2DD9BFF-A9F6-9142-9AC0-981AD53008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A9E4862E-31F9-7044-8B4E-AE61BCC4B42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346" y="1691056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98" name="TextBox 267">
                <a:extLst>
                  <a:ext uri="{FF2B5EF4-FFF2-40B4-BE49-F238E27FC236}">
                    <a16:creationId xmlns:a16="http://schemas.microsoft.com/office/drawing/2014/main" id="{EF39BE68-AB67-D541-A307-53867ED458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219D28E0-4DB6-0D45-A8C0-4AA6C1674C7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172" y="215620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300" name="TextBox 269">
                <a:extLst>
                  <a:ext uri="{FF2B5EF4-FFF2-40B4-BE49-F238E27FC236}">
                    <a16:creationId xmlns:a16="http://schemas.microsoft.com/office/drawing/2014/main" id="{4F85CA6E-CAE7-0C40-93BD-C3BD10A29C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52242" name="Group 270">
              <a:extLst>
                <a:ext uri="{FF2B5EF4-FFF2-40B4-BE49-F238E27FC236}">
                  <a16:creationId xmlns:a16="http://schemas.microsoft.com/office/drawing/2014/main" id="{C29F9F3F-BB3E-194D-94B9-4988375F16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162" y="3919806"/>
              <a:ext cx="1912453" cy="1339986"/>
              <a:chOff x="1851694" y="1119474"/>
              <a:chExt cx="1912453" cy="1339986"/>
            </a:xfrm>
          </p:grpSpPr>
          <p:sp>
            <p:nvSpPr>
              <p:cNvPr id="272" name="Trapezoid 271">
                <a:extLst>
                  <a:ext uri="{FF2B5EF4-FFF2-40B4-BE49-F238E27FC236}">
                    <a16:creationId xmlns:a16="http://schemas.microsoft.com/office/drawing/2014/main" id="{CB8681A9-D05A-3C40-97AB-AD6C889F8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38" y="1676800"/>
                <a:ext cx="1096982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3" name="Straight Connector 272">
                <a:extLst>
                  <a:ext uri="{FF2B5EF4-FFF2-40B4-BE49-F238E27FC236}">
                    <a16:creationId xmlns:a16="http://schemas.microsoft.com/office/drawing/2014/main" id="{82EBB751-29C1-2B44-957B-6DDFC9202A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34" y="188792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Straight Arrow Connector 273">
                <a:extLst>
                  <a:ext uri="{FF2B5EF4-FFF2-40B4-BE49-F238E27FC236}">
                    <a16:creationId xmlns:a16="http://schemas.microsoft.com/office/drawing/2014/main" id="{AF6EA400-3C94-3247-B055-816406590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09" y="1119559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86" name="TextBox 472">
                <a:extLst>
                  <a:ext uri="{FF2B5EF4-FFF2-40B4-BE49-F238E27FC236}">
                    <a16:creationId xmlns:a16="http://schemas.microsoft.com/office/drawing/2014/main" id="{5F12D61D-5D34-9340-A3C0-823196BDC20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87" name="TextBox 275">
                <a:extLst>
                  <a:ext uri="{FF2B5EF4-FFF2-40B4-BE49-F238E27FC236}">
                    <a16:creationId xmlns:a16="http://schemas.microsoft.com/office/drawing/2014/main" id="{FD9F2A89-A56A-A944-83FE-6064F8033D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7" name="Straight Connector 276">
                <a:extLst>
                  <a:ext uri="{FF2B5EF4-FFF2-40B4-BE49-F238E27FC236}">
                    <a16:creationId xmlns:a16="http://schemas.microsoft.com/office/drawing/2014/main" id="{143DA667-5E95-4244-AB0C-E26326BA0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01" y="169106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89" name="TextBox 277">
                <a:extLst>
                  <a:ext uri="{FF2B5EF4-FFF2-40B4-BE49-F238E27FC236}">
                    <a16:creationId xmlns:a16="http://schemas.microsoft.com/office/drawing/2014/main" id="{5F29D4FF-AD37-3D49-A029-D2D6AB3FB4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A8ED87FD-8D63-9741-AD98-E46E19D5620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39" y="215621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91" name="TextBox 279">
                <a:extLst>
                  <a:ext uri="{FF2B5EF4-FFF2-40B4-BE49-F238E27FC236}">
                    <a16:creationId xmlns:a16="http://schemas.microsoft.com/office/drawing/2014/main" id="{FDCF5240-72BF-1047-A8CC-EDED272D7C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52243" name="Group 280">
              <a:extLst>
                <a:ext uri="{FF2B5EF4-FFF2-40B4-BE49-F238E27FC236}">
                  <a16:creationId xmlns:a16="http://schemas.microsoft.com/office/drawing/2014/main" id="{2FF39446-52B5-9A40-8066-1A8E1A08D4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3900" y="4662756"/>
              <a:ext cx="1912453" cy="1339986"/>
              <a:chOff x="1851694" y="1119474"/>
              <a:chExt cx="1912453" cy="1339986"/>
            </a:xfrm>
          </p:grpSpPr>
          <p:sp>
            <p:nvSpPr>
              <p:cNvPr id="282" name="Trapezoid 281">
                <a:extLst>
                  <a:ext uri="{FF2B5EF4-FFF2-40B4-BE49-F238E27FC236}">
                    <a16:creationId xmlns:a16="http://schemas.microsoft.com/office/drawing/2014/main" id="{1C8ACB93-2D0B-0147-9060-12992199B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96" y="1676812"/>
                <a:ext cx="1096982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B678D383-37D9-FD4A-97E1-43A5C93D7B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91" y="188793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4ECC0D9E-6937-FF48-83FB-0DE9B8EF7F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67" y="1119572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77" name="TextBox 472">
                <a:extLst>
                  <a:ext uri="{FF2B5EF4-FFF2-40B4-BE49-F238E27FC236}">
                    <a16:creationId xmlns:a16="http://schemas.microsoft.com/office/drawing/2014/main" id="{1445170E-DFC6-8247-B3B9-4BA29B86944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78" name="TextBox 285">
                <a:extLst>
                  <a:ext uri="{FF2B5EF4-FFF2-40B4-BE49-F238E27FC236}">
                    <a16:creationId xmlns:a16="http://schemas.microsoft.com/office/drawing/2014/main" id="{B967D4F7-56C6-A44C-98F6-5CC0AD88A9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7" name="Straight Connector 286">
                <a:extLst>
                  <a:ext uri="{FF2B5EF4-FFF2-40B4-BE49-F238E27FC236}">
                    <a16:creationId xmlns:a16="http://schemas.microsoft.com/office/drawing/2014/main" id="{85CFA7DA-A8CA-2047-B261-844CB081CD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58" y="169108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80" name="TextBox 287">
                <a:extLst>
                  <a:ext uri="{FF2B5EF4-FFF2-40B4-BE49-F238E27FC236}">
                    <a16:creationId xmlns:a16="http://schemas.microsoft.com/office/drawing/2014/main" id="{406A5D40-A120-7C48-A370-39AE0F70F7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64F05022-1FFB-5541-BA05-4386428794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97" y="215622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82" name="TextBox 289">
                <a:extLst>
                  <a:ext uri="{FF2B5EF4-FFF2-40B4-BE49-F238E27FC236}">
                    <a16:creationId xmlns:a16="http://schemas.microsoft.com/office/drawing/2014/main" id="{CE481176-958A-1549-B9C5-4C1F2B0200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52244" name="Group 290">
              <a:extLst>
                <a:ext uri="{FF2B5EF4-FFF2-40B4-BE49-F238E27FC236}">
                  <a16:creationId xmlns:a16="http://schemas.microsoft.com/office/drawing/2014/main" id="{AAD1C505-8406-7E4F-8709-B95C551725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626" y="5477143"/>
              <a:ext cx="1912453" cy="1339986"/>
              <a:chOff x="1851694" y="1119474"/>
              <a:chExt cx="1912453" cy="1339986"/>
            </a:xfrm>
          </p:grpSpPr>
          <p:sp>
            <p:nvSpPr>
              <p:cNvPr id="292" name="Trapezoid 291">
                <a:extLst>
                  <a:ext uri="{FF2B5EF4-FFF2-40B4-BE49-F238E27FC236}">
                    <a16:creationId xmlns:a16="http://schemas.microsoft.com/office/drawing/2014/main" id="{3776DCF0-7BC4-5542-98D2-8E9DFF177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560" y="1676827"/>
                <a:ext cx="1096981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F26E6626-DE24-EE4E-9726-E6367FBA8B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954" y="1887950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Straight Arrow Connector 293">
                <a:extLst>
                  <a:ext uri="{FF2B5EF4-FFF2-40B4-BE49-F238E27FC236}">
                    <a16:creationId xmlns:a16="http://schemas.microsoft.com/office/drawing/2014/main" id="{E2B66FCB-A7E0-B147-8E52-F5F927A13F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130" y="1119587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68" name="TextBox 472">
                <a:extLst>
                  <a:ext uri="{FF2B5EF4-FFF2-40B4-BE49-F238E27FC236}">
                    <a16:creationId xmlns:a16="http://schemas.microsoft.com/office/drawing/2014/main" id="{A4EDBA04-A251-5F44-8684-60735B411EBB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69" name="TextBox 295">
                <a:extLst>
                  <a:ext uri="{FF2B5EF4-FFF2-40B4-BE49-F238E27FC236}">
                    <a16:creationId xmlns:a16="http://schemas.microsoft.com/office/drawing/2014/main" id="{67151DD9-364A-6145-AE9B-01667F79BC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2BC758F7-743E-394A-A299-D0773B8A22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321" y="169109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71" name="TextBox 297">
                <a:extLst>
                  <a:ext uri="{FF2B5EF4-FFF2-40B4-BE49-F238E27FC236}">
                    <a16:creationId xmlns:a16="http://schemas.microsoft.com/office/drawing/2014/main" id="{E7A4B06B-C52B-4449-BD89-A84A10BB37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0C01E936-3184-8949-BD0B-02D0EB8F66F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560" y="2156243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73" name="TextBox 299">
                <a:extLst>
                  <a:ext uri="{FF2B5EF4-FFF2-40B4-BE49-F238E27FC236}">
                    <a16:creationId xmlns:a16="http://schemas.microsoft.com/office/drawing/2014/main" id="{AAB31AB3-49BE-EE43-AE02-9843B1B19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52245" name="Group 230">
              <a:extLst>
                <a:ext uri="{FF2B5EF4-FFF2-40B4-BE49-F238E27FC236}">
                  <a16:creationId xmlns:a16="http://schemas.microsoft.com/office/drawing/2014/main" id="{491850FF-5591-3A46-9499-9EB0D5CD4F2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7856" y="817037"/>
              <a:ext cx="1912453" cy="1339986"/>
              <a:chOff x="1851694" y="1119474"/>
              <a:chExt cx="1912453" cy="1339986"/>
            </a:xfrm>
          </p:grpSpPr>
          <p:sp>
            <p:nvSpPr>
              <p:cNvPr id="232" name="Trapezoid 231">
                <a:extLst>
                  <a:ext uri="{FF2B5EF4-FFF2-40B4-BE49-F238E27FC236}">
                    <a16:creationId xmlns:a16="http://schemas.microsoft.com/office/drawing/2014/main" id="{6844CD0F-CA0D-8D4C-B9E2-E2777013D6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4" y="1676745"/>
                <a:ext cx="1098569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0796A666-1AE1-8749-8092-9E70ABC048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795" y="1887074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Arrow Connector 233">
                <a:extLst>
                  <a:ext uri="{FF2B5EF4-FFF2-40B4-BE49-F238E27FC236}">
                    <a16:creationId xmlns:a16="http://schemas.microsoft.com/office/drawing/2014/main" id="{781B4A33-32C9-D94E-8295-E53537CB4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558" y="1118711"/>
                <a:ext cx="1587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59" name="TextBox 472">
                <a:extLst>
                  <a:ext uri="{FF2B5EF4-FFF2-40B4-BE49-F238E27FC236}">
                    <a16:creationId xmlns:a16="http://schemas.microsoft.com/office/drawing/2014/main" id="{5D4D95D1-8880-1548-9CA2-8FE4D9F21FE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60" name="TextBox 235">
                <a:extLst>
                  <a:ext uri="{FF2B5EF4-FFF2-40B4-BE49-F238E27FC236}">
                    <a16:creationId xmlns:a16="http://schemas.microsoft.com/office/drawing/2014/main" id="{F0195F0F-AA3B-AB4C-ACB2-7E420D2EF8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D49F7ED8-11B3-834B-A526-B4CB4626463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162" y="169180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62" name="TextBox 237">
                <a:extLst>
                  <a:ext uri="{FF2B5EF4-FFF2-40B4-BE49-F238E27FC236}">
                    <a16:creationId xmlns:a16="http://schemas.microsoft.com/office/drawing/2014/main" id="{4BC25832-4642-D74F-A9CA-87E873129D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8ADD6C43-704C-7E4E-B154-E4AA8460321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988" y="215695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64" name="TextBox 239">
                <a:extLst>
                  <a:ext uri="{FF2B5EF4-FFF2-40B4-BE49-F238E27FC236}">
                    <a16:creationId xmlns:a16="http://schemas.microsoft.com/office/drawing/2014/main" id="{E209E9AE-B50E-E344-82C7-CB8984BE26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52246" name="Group 146">
              <a:extLst>
                <a:ext uri="{FF2B5EF4-FFF2-40B4-BE49-F238E27FC236}">
                  <a16:creationId xmlns:a16="http://schemas.microsoft.com/office/drawing/2014/main" id="{B0D7304B-626A-6A42-B700-AB4C76045E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9032" y="57436"/>
              <a:ext cx="1912453" cy="1339986"/>
              <a:chOff x="1851694" y="1119474"/>
              <a:chExt cx="1912453" cy="1339986"/>
            </a:xfrm>
          </p:grpSpPr>
          <p:sp>
            <p:nvSpPr>
              <p:cNvPr id="148" name="Trapezoid 147">
                <a:extLst>
                  <a:ext uri="{FF2B5EF4-FFF2-40B4-BE49-F238E27FC236}">
                    <a16:creationId xmlns:a16="http://schemas.microsoft.com/office/drawing/2014/main" id="{69B6DA77-6BEE-D84A-9F9D-288E3EA8A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1" y="1676715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41684FB4-F3D1-4846-8AA7-279C4918EE6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586" y="1887837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Arrow Connector 149">
                <a:extLst>
                  <a:ext uri="{FF2B5EF4-FFF2-40B4-BE49-F238E27FC236}">
                    <a16:creationId xmlns:a16="http://schemas.microsoft.com/office/drawing/2014/main" id="{06C8383A-1718-5845-88A5-193622EB09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3761" y="1119474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50" name="TextBox 472">
                <a:extLst>
                  <a:ext uri="{FF2B5EF4-FFF2-40B4-BE49-F238E27FC236}">
                    <a16:creationId xmlns:a16="http://schemas.microsoft.com/office/drawing/2014/main" id="{AC9603D4-AACD-5543-A04F-C4D585D9395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2251" name="TextBox 151">
                <a:extLst>
                  <a:ext uri="{FF2B5EF4-FFF2-40B4-BE49-F238E27FC236}">
                    <a16:creationId xmlns:a16="http://schemas.microsoft.com/office/drawing/2014/main" id="{F621932B-53C4-8A41-A8C2-B5AA5FFE1D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B4706D3B-A7D4-4640-978A-680165A813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53" y="169098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53" name="TextBox 153">
                <a:extLst>
                  <a:ext uri="{FF2B5EF4-FFF2-40B4-BE49-F238E27FC236}">
                    <a16:creationId xmlns:a16="http://schemas.microsoft.com/office/drawing/2014/main" id="{E5C5F0F2-0C0C-FE42-AB39-8F58B881C7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52F0578C-5030-CD4C-961C-88B10670BB2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191" y="215613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2255" name="TextBox 155">
                <a:extLst>
                  <a:ext uri="{FF2B5EF4-FFF2-40B4-BE49-F238E27FC236}">
                    <a16:creationId xmlns:a16="http://schemas.microsoft.com/office/drawing/2014/main" id="{847B63B2-4FD7-554A-89BF-54B843875E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0</a:t>
                </a:r>
              </a:p>
            </p:txBody>
          </p:sp>
        </p:grpSp>
      </p:grpSp>
      <p:grpSp>
        <p:nvGrpSpPr>
          <p:cNvPr id="52226" name="Group 82">
            <a:extLst>
              <a:ext uri="{FF2B5EF4-FFF2-40B4-BE49-F238E27FC236}">
                <a16:creationId xmlns:a16="http://schemas.microsoft.com/office/drawing/2014/main" id="{E5F1B991-FA73-C34D-B76C-02426E5FDB17}"/>
              </a:ext>
            </a:extLst>
          </p:cNvPr>
          <p:cNvGrpSpPr>
            <a:grpSpLocks/>
          </p:cNvGrpSpPr>
          <p:nvPr/>
        </p:nvGrpSpPr>
        <p:grpSpPr bwMode="auto">
          <a:xfrm>
            <a:off x="1947864" y="55563"/>
            <a:ext cx="7070725" cy="5446712"/>
            <a:chOff x="1011748" y="77492"/>
            <a:chExt cx="7071102" cy="5446725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6C8663A-77B3-D148-82E4-20F387E1E77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1748" y="77492"/>
              <a:ext cx="7071102" cy="5446725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A6597C8-27EF-3647-850C-ECE22CE54C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7288" y="1277645"/>
              <a:ext cx="0" cy="2932119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2238" name="TextBox 85">
              <a:extLst>
                <a:ext uri="{FF2B5EF4-FFF2-40B4-BE49-F238E27FC236}">
                  <a16:creationId xmlns:a16="http://schemas.microsoft.com/office/drawing/2014/main" id="{61BB5ECB-DEB6-304D-B3AA-F8409C8009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4444" y="1220627"/>
              <a:ext cx="470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0070C0"/>
                  </a:solidFill>
                </a:rPr>
                <a:t>c</a:t>
              </a:r>
              <a:r>
                <a:rPr lang="en-US" altLang="en-US" sz="1800" baseline="-25000">
                  <a:solidFill>
                    <a:srgbClr val="0070C0"/>
                  </a:solidFill>
                </a:rPr>
                <a:t>12</a:t>
              </a:r>
            </a:p>
          </p:txBody>
        </p:sp>
      </p:grpSp>
      <p:cxnSp>
        <p:nvCxnSpPr>
          <p:cNvPr id="95" name="Straight Connector 94">
            <a:extLst>
              <a:ext uri="{FF2B5EF4-FFF2-40B4-BE49-F238E27FC236}">
                <a16:creationId xmlns:a16="http://schemas.microsoft.com/office/drawing/2014/main" id="{0AB8262C-AE48-174E-8B27-BF20B2A91D13}"/>
              </a:ext>
            </a:extLst>
          </p:cNvPr>
          <p:cNvCxnSpPr>
            <a:cxnSpLocks/>
          </p:cNvCxnSpPr>
          <p:nvPr/>
        </p:nvCxnSpPr>
        <p:spPr>
          <a:xfrm flipH="1" flipV="1">
            <a:off x="7770813" y="1374775"/>
            <a:ext cx="487362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" name="Straight Connector 102">
            <a:extLst>
              <a:ext uri="{FF2B5EF4-FFF2-40B4-BE49-F238E27FC236}">
                <a16:creationId xmlns:a16="http://schemas.microsoft.com/office/drawing/2014/main" id="{B00FA50E-05BA-904C-BB5C-01B1650839C2}"/>
              </a:ext>
            </a:extLst>
          </p:cNvPr>
          <p:cNvCxnSpPr>
            <a:cxnSpLocks/>
          </p:cNvCxnSpPr>
          <p:nvPr/>
        </p:nvCxnSpPr>
        <p:spPr>
          <a:xfrm flipH="1" flipV="1">
            <a:off x="8736013" y="612775"/>
            <a:ext cx="487362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5" name="Straight Connector 104">
            <a:extLst>
              <a:ext uri="{FF2B5EF4-FFF2-40B4-BE49-F238E27FC236}">
                <a16:creationId xmlns:a16="http://schemas.microsoft.com/office/drawing/2014/main" id="{1A565B2E-CEA1-1A49-B997-A6F1A963D0E5}"/>
              </a:ext>
            </a:extLst>
          </p:cNvPr>
          <p:cNvCxnSpPr>
            <a:cxnSpLocks/>
          </p:cNvCxnSpPr>
          <p:nvPr/>
        </p:nvCxnSpPr>
        <p:spPr>
          <a:xfrm flipH="1" flipV="1">
            <a:off x="6783388" y="2120900"/>
            <a:ext cx="487362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7" name="Straight Connector 106">
            <a:extLst>
              <a:ext uri="{FF2B5EF4-FFF2-40B4-BE49-F238E27FC236}">
                <a16:creationId xmlns:a16="http://schemas.microsoft.com/office/drawing/2014/main" id="{A66D88EA-7B89-204D-B8C3-139064F667B1}"/>
              </a:ext>
            </a:extLst>
          </p:cNvPr>
          <p:cNvCxnSpPr>
            <a:cxnSpLocks/>
          </p:cNvCxnSpPr>
          <p:nvPr/>
        </p:nvCxnSpPr>
        <p:spPr>
          <a:xfrm flipH="1" flipV="1">
            <a:off x="4729164" y="3717925"/>
            <a:ext cx="485775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9" name="Straight Connector 108">
            <a:extLst>
              <a:ext uri="{FF2B5EF4-FFF2-40B4-BE49-F238E27FC236}">
                <a16:creationId xmlns:a16="http://schemas.microsoft.com/office/drawing/2014/main" id="{C8406658-65EF-9C4C-9592-42650375058B}"/>
              </a:ext>
            </a:extLst>
          </p:cNvPr>
          <p:cNvCxnSpPr>
            <a:cxnSpLocks/>
          </p:cNvCxnSpPr>
          <p:nvPr/>
        </p:nvCxnSpPr>
        <p:spPr>
          <a:xfrm flipH="1" flipV="1">
            <a:off x="3741739" y="4473575"/>
            <a:ext cx="485775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1" name="Straight Connector 110">
            <a:extLst>
              <a:ext uri="{FF2B5EF4-FFF2-40B4-BE49-F238E27FC236}">
                <a16:creationId xmlns:a16="http://schemas.microsoft.com/office/drawing/2014/main" id="{8E368807-35B3-814C-A66B-9639FE0C834E}"/>
              </a:ext>
            </a:extLst>
          </p:cNvPr>
          <p:cNvCxnSpPr>
            <a:cxnSpLocks/>
          </p:cNvCxnSpPr>
          <p:nvPr/>
        </p:nvCxnSpPr>
        <p:spPr>
          <a:xfrm flipH="1" flipV="1">
            <a:off x="2787651" y="5219700"/>
            <a:ext cx="485775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3" name="Straight Connector 112">
            <a:extLst>
              <a:ext uri="{FF2B5EF4-FFF2-40B4-BE49-F238E27FC236}">
                <a16:creationId xmlns:a16="http://schemas.microsoft.com/office/drawing/2014/main" id="{91D0BAE6-5727-4545-BE28-C15CB1A565FF}"/>
              </a:ext>
            </a:extLst>
          </p:cNvPr>
          <p:cNvCxnSpPr>
            <a:cxnSpLocks/>
          </p:cNvCxnSpPr>
          <p:nvPr/>
        </p:nvCxnSpPr>
        <p:spPr>
          <a:xfrm flipH="1" flipV="1">
            <a:off x="1720851" y="6032500"/>
            <a:ext cx="485775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5" name="Straight Connector 114">
            <a:extLst>
              <a:ext uri="{FF2B5EF4-FFF2-40B4-BE49-F238E27FC236}">
                <a16:creationId xmlns:a16="http://schemas.microsoft.com/office/drawing/2014/main" id="{59E5BBF8-5880-5A4A-86B1-F7297C3E8EB2}"/>
              </a:ext>
            </a:extLst>
          </p:cNvPr>
          <p:cNvCxnSpPr>
            <a:cxnSpLocks/>
          </p:cNvCxnSpPr>
          <p:nvPr/>
        </p:nvCxnSpPr>
        <p:spPr>
          <a:xfrm flipH="1" flipV="1">
            <a:off x="5762626" y="2916238"/>
            <a:ext cx="485775" cy="2222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2235" name="TextBox 15">
            <a:extLst>
              <a:ext uri="{FF2B5EF4-FFF2-40B4-BE49-F238E27FC236}">
                <a16:creationId xmlns:a16="http://schemas.microsoft.com/office/drawing/2014/main" id="{A61F4AD7-EA26-6E47-B496-18B629601E5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4089" y="727075"/>
            <a:ext cx="3127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0</a:t>
            </a:r>
            <a:endParaRPr lang="en-US" altLang="en-US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241" name="Group 29">
            <a:extLst>
              <a:ext uri="{FF2B5EF4-FFF2-40B4-BE49-F238E27FC236}">
                <a16:creationId xmlns:a16="http://schemas.microsoft.com/office/drawing/2014/main" id="{4CA6DEA4-E3E3-4147-AAC4-8FB1571D49DC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0274" name="Group 49">
              <a:extLst>
                <a:ext uri="{FF2B5EF4-FFF2-40B4-BE49-F238E27FC236}">
                  <a16:creationId xmlns:a16="http://schemas.microsoft.com/office/drawing/2014/main" id="{30C49F0F-9D9A-DE4F-A5DD-18955C1640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0440" name="Group 33">
                <a:extLst>
                  <a:ext uri="{FF2B5EF4-FFF2-40B4-BE49-F238E27FC236}">
                    <a16:creationId xmlns:a16="http://schemas.microsoft.com/office/drawing/2014/main" id="{9CC836AA-5B45-2D47-A4B8-C972E78847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0482" name="TextBox 467">
                  <a:extLst>
                    <a:ext uri="{FF2B5EF4-FFF2-40B4-BE49-F238E27FC236}">
                      <a16:creationId xmlns:a16="http://schemas.microsoft.com/office/drawing/2014/main" id="{BA261AA0-1154-3542-8822-ECC16CDD1C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1" name="Group 34">
                <a:extLst>
                  <a:ext uri="{FF2B5EF4-FFF2-40B4-BE49-F238E27FC236}">
                    <a16:creationId xmlns:a16="http://schemas.microsoft.com/office/drawing/2014/main" id="{924EB403-DE30-3B40-AA12-CF32B9ED48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0480" name="TextBox 469">
                  <a:extLst>
                    <a:ext uri="{FF2B5EF4-FFF2-40B4-BE49-F238E27FC236}">
                      <a16:creationId xmlns:a16="http://schemas.microsoft.com/office/drawing/2014/main" id="{914C7A2A-8678-684D-8B96-896D0AC866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443" name="TextBox 472">
                <a:extLst>
                  <a:ext uri="{FF2B5EF4-FFF2-40B4-BE49-F238E27FC236}">
                    <a16:creationId xmlns:a16="http://schemas.microsoft.com/office/drawing/2014/main" id="{036CE36D-9881-C54F-AB54-9DE9A7456A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0444" name="Group 441">
                <a:extLst>
                  <a:ext uri="{FF2B5EF4-FFF2-40B4-BE49-F238E27FC236}">
                    <a16:creationId xmlns:a16="http://schemas.microsoft.com/office/drawing/2014/main" id="{1CC3ACA2-FA7D-0A44-9261-FFD00140ED0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0463" name="Group 450">
                  <a:extLst>
                    <a:ext uri="{FF2B5EF4-FFF2-40B4-BE49-F238E27FC236}">
                      <a16:creationId xmlns:a16="http://schemas.microsoft.com/office/drawing/2014/main" id="{48E91BA8-D448-7241-919F-63ABA8C15C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0477" name="TextBox 464">
                    <a:extLst>
                      <a:ext uri="{FF2B5EF4-FFF2-40B4-BE49-F238E27FC236}">
                        <a16:creationId xmlns:a16="http://schemas.microsoft.com/office/drawing/2014/main" id="{04DBDBE5-FA6E-E84F-B3BD-724A1EC9D8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479" name="TextBox 466">
                    <a:extLst>
                      <a:ext uri="{FF2B5EF4-FFF2-40B4-BE49-F238E27FC236}">
                        <a16:creationId xmlns:a16="http://schemas.microsoft.com/office/drawing/2014/main" id="{7B24156E-A379-B24A-9B40-CE2097D4442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0464" name="Group 451">
                  <a:extLst>
                    <a:ext uri="{FF2B5EF4-FFF2-40B4-BE49-F238E27FC236}">
                      <a16:creationId xmlns:a16="http://schemas.microsoft.com/office/drawing/2014/main" id="{363ED969-8C42-5242-BCC1-A59DC74B626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0474" name="TextBox 461">
                    <a:extLst>
                      <a:ext uri="{FF2B5EF4-FFF2-40B4-BE49-F238E27FC236}">
                        <a16:creationId xmlns:a16="http://schemas.microsoft.com/office/drawing/2014/main" id="{9FDE33E2-E96E-064C-80AF-46128CF8DC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476" name="TextBox 463">
                    <a:extLst>
                      <a:ext uri="{FF2B5EF4-FFF2-40B4-BE49-F238E27FC236}">
                        <a16:creationId xmlns:a16="http://schemas.microsoft.com/office/drawing/2014/main" id="{6098516F-2575-304C-B495-D4DADA7E352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0465" name="Group 452">
                  <a:extLst>
                    <a:ext uri="{FF2B5EF4-FFF2-40B4-BE49-F238E27FC236}">
                      <a16:creationId xmlns:a16="http://schemas.microsoft.com/office/drawing/2014/main" id="{F1ED1250-B392-1549-86D8-E2E08E169B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0471" name="TextBox 458">
                    <a:extLst>
                      <a:ext uri="{FF2B5EF4-FFF2-40B4-BE49-F238E27FC236}">
                        <a16:creationId xmlns:a16="http://schemas.microsoft.com/office/drawing/2014/main" id="{8B71BCB3-A3D1-AA4B-9C7B-5943D97C98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473" name="TextBox 460">
                    <a:extLst>
                      <a:ext uri="{FF2B5EF4-FFF2-40B4-BE49-F238E27FC236}">
                        <a16:creationId xmlns:a16="http://schemas.microsoft.com/office/drawing/2014/main" id="{C3F12B00-3282-C84C-93EB-9A50669656D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467" name="Group 453">
                  <a:extLst>
                    <a:ext uri="{FF2B5EF4-FFF2-40B4-BE49-F238E27FC236}">
                      <a16:creationId xmlns:a16="http://schemas.microsoft.com/office/drawing/2014/main" id="{90C80810-0635-6D4E-ACB1-ABAEA6B99F8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0468" name="TextBox 455">
                    <a:extLst>
                      <a:ext uri="{FF2B5EF4-FFF2-40B4-BE49-F238E27FC236}">
                        <a16:creationId xmlns:a16="http://schemas.microsoft.com/office/drawing/2014/main" id="{C0C4FDD6-DE91-0047-85A4-4EAF95F0A7F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470" name="TextBox 457">
                    <a:extLst>
                      <a:ext uri="{FF2B5EF4-FFF2-40B4-BE49-F238E27FC236}">
                        <a16:creationId xmlns:a16="http://schemas.microsoft.com/office/drawing/2014/main" id="{7F5A59C2-1B88-1940-82F2-1870A75554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0445" name="Group 44">
                <a:extLst>
                  <a:ext uri="{FF2B5EF4-FFF2-40B4-BE49-F238E27FC236}">
                    <a16:creationId xmlns:a16="http://schemas.microsoft.com/office/drawing/2014/main" id="{545B8D8C-9535-F141-BA2F-3ED6533E91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0461" name="TextBox 443">
                  <a:extLst>
                    <a:ext uri="{FF2B5EF4-FFF2-40B4-BE49-F238E27FC236}">
                      <a16:creationId xmlns:a16="http://schemas.microsoft.com/office/drawing/2014/main" id="{0BC5D66B-6F7E-FE45-9FA3-A07651341D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46" name="Group 48">
                <a:extLst>
                  <a:ext uri="{FF2B5EF4-FFF2-40B4-BE49-F238E27FC236}">
                    <a16:creationId xmlns:a16="http://schemas.microsoft.com/office/drawing/2014/main" id="{BD9CEED6-91D5-134D-AF2F-A42BA1E685F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0459" name="TextBox 445">
                  <a:extLst>
                    <a:ext uri="{FF2B5EF4-FFF2-40B4-BE49-F238E27FC236}">
                      <a16:creationId xmlns:a16="http://schemas.microsoft.com/office/drawing/2014/main" id="{2F7335DF-49A1-1D41-B02D-D3D9BC4813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447" name="TextBox 448">
                <a:extLst>
                  <a:ext uri="{FF2B5EF4-FFF2-40B4-BE49-F238E27FC236}">
                    <a16:creationId xmlns:a16="http://schemas.microsoft.com/office/drawing/2014/main" id="{09E4A076-9DF7-CF41-846D-A8DC63B711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0448" name="TextBox 474">
                <a:extLst>
                  <a:ext uri="{FF2B5EF4-FFF2-40B4-BE49-F238E27FC236}">
                    <a16:creationId xmlns:a16="http://schemas.microsoft.com/office/drawing/2014/main" id="{18FBFD04-1E53-1748-99F7-1A6DDE7D88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0449" name="Group 475">
                <a:extLst>
                  <a:ext uri="{FF2B5EF4-FFF2-40B4-BE49-F238E27FC236}">
                    <a16:creationId xmlns:a16="http://schemas.microsoft.com/office/drawing/2014/main" id="{98199AD2-D7C6-3A45-9E9C-19AA0EEA35F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0457" name="TextBox 476">
                  <a:extLst>
                    <a:ext uri="{FF2B5EF4-FFF2-40B4-BE49-F238E27FC236}">
                      <a16:creationId xmlns:a16="http://schemas.microsoft.com/office/drawing/2014/main" id="{325E29A6-B5D5-2643-AB66-4B6C2AAB05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50" name="Group 478">
                <a:extLst>
                  <a:ext uri="{FF2B5EF4-FFF2-40B4-BE49-F238E27FC236}">
                    <a16:creationId xmlns:a16="http://schemas.microsoft.com/office/drawing/2014/main" id="{14983BA4-D58B-A64D-886E-5650880462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0455" name="TextBox 482">
                  <a:extLst>
                    <a:ext uri="{FF2B5EF4-FFF2-40B4-BE49-F238E27FC236}">
                      <a16:creationId xmlns:a16="http://schemas.microsoft.com/office/drawing/2014/main" id="{98AF0D92-A25F-2F45-860C-F560186B86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451" name="Group 498">
                <a:extLst>
                  <a:ext uri="{FF2B5EF4-FFF2-40B4-BE49-F238E27FC236}">
                    <a16:creationId xmlns:a16="http://schemas.microsoft.com/office/drawing/2014/main" id="{8AE91704-351C-3146-8106-250B49184EF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0453" name="TextBox 499">
                  <a:extLst>
                    <a:ext uri="{FF2B5EF4-FFF2-40B4-BE49-F238E27FC236}">
                      <a16:creationId xmlns:a16="http://schemas.microsoft.com/office/drawing/2014/main" id="{9BC4BA6C-9F30-4149-9A33-AD406380604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0275" name="Group 132">
              <a:extLst>
                <a:ext uri="{FF2B5EF4-FFF2-40B4-BE49-F238E27FC236}">
                  <a16:creationId xmlns:a16="http://schemas.microsoft.com/office/drawing/2014/main" id="{CE11B0C0-F777-A14A-A07E-DED624A4A6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0276" name="Group 6">
              <a:extLst>
                <a:ext uri="{FF2B5EF4-FFF2-40B4-BE49-F238E27FC236}">
                  <a16:creationId xmlns:a16="http://schemas.microsoft.com/office/drawing/2014/main" id="{CF041D00-04A2-AE40-A59F-D418537EE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0414" name="Group 55">
                <a:extLst>
                  <a:ext uri="{FF2B5EF4-FFF2-40B4-BE49-F238E27FC236}">
                    <a16:creationId xmlns:a16="http://schemas.microsoft.com/office/drawing/2014/main" id="{1109AF1B-813F-1446-8510-67EDD5161E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0435" name="TextBox 57">
                  <a:extLst>
                    <a:ext uri="{FF2B5EF4-FFF2-40B4-BE49-F238E27FC236}">
                      <a16:creationId xmlns:a16="http://schemas.microsoft.com/office/drawing/2014/main" id="{2766744B-9EDE-C545-8124-A252155C4F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0415" name="TextBox 59">
                <a:extLst>
                  <a:ext uri="{FF2B5EF4-FFF2-40B4-BE49-F238E27FC236}">
                    <a16:creationId xmlns:a16="http://schemas.microsoft.com/office/drawing/2014/main" id="{A0C55C85-92B1-644C-9A54-2242E5D886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0277" name="Group 17">
              <a:extLst>
                <a:ext uri="{FF2B5EF4-FFF2-40B4-BE49-F238E27FC236}">
                  <a16:creationId xmlns:a16="http://schemas.microsoft.com/office/drawing/2014/main" id="{15AFF749-0B01-FA41-821B-0D255BC0AD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0408" name="Group 16">
                <a:extLst>
                  <a:ext uri="{FF2B5EF4-FFF2-40B4-BE49-F238E27FC236}">
                    <a16:creationId xmlns:a16="http://schemas.microsoft.com/office/drawing/2014/main" id="{1379AFF8-F390-1F4B-83DC-A63BD81603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0412" name="TextBox 82">
                  <a:extLst>
                    <a:ext uri="{FF2B5EF4-FFF2-40B4-BE49-F238E27FC236}">
                      <a16:creationId xmlns:a16="http://schemas.microsoft.com/office/drawing/2014/main" id="{C78473EB-D4D0-304A-BBE6-A099F45DA47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409" name="TextBox 87">
                <a:extLst>
                  <a:ext uri="{FF2B5EF4-FFF2-40B4-BE49-F238E27FC236}">
                    <a16:creationId xmlns:a16="http://schemas.microsoft.com/office/drawing/2014/main" id="{D308ED75-905F-7A43-B832-81AE931AE1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78" name="Group 154">
              <a:extLst>
                <a:ext uri="{FF2B5EF4-FFF2-40B4-BE49-F238E27FC236}">
                  <a16:creationId xmlns:a16="http://schemas.microsoft.com/office/drawing/2014/main" id="{FDA2F3B9-B75B-9749-81AE-EDB598BC67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0401" name="TextBox 155">
                <a:extLst>
                  <a:ext uri="{FF2B5EF4-FFF2-40B4-BE49-F238E27FC236}">
                    <a16:creationId xmlns:a16="http://schemas.microsoft.com/office/drawing/2014/main" id="{B77FBCA4-D095-F043-9681-3EB09DFEF8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404" name="TextBox 161">
                <a:extLst>
                  <a:ext uri="{FF2B5EF4-FFF2-40B4-BE49-F238E27FC236}">
                    <a16:creationId xmlns:a16="http://schemas.microsoft.com/office/drawing/2014/main" id="{BD9F30AD-F13C-2643-AA8F-8026F7BF5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279" name="Group 138">
              <a:extLst>
                <a:ext uri="{FF2B5EF4-FFF2-40B4-BE49-F238E27FC236}">
                  <a16:creationId xmlns:a16="http://schemas.microsoft.com/office/drawing/2014/main" id="{039484A8-F60D-B74B-9427-C9CF89B692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0394" name="TextBox 139">
                <a:extLst>
                  <a:ext uri="{FF2B5EF4-FFF2-40B4-BE49-F238E27FC236}">
                    <a16:creationId xmlns:a16="http://schemas.microsoft.com/office/drawing/2014/main" id="{B5C31A0C-FE3A-714B-9DDE-48BD5CBDB6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397" name="TextBox 145">
                <a:extLst>
                  <a:ext uri="{FF2B5EF4-FFF2-40B4-BE49-F238E27FC236}">
                    <a16:creationId xmlns:a16="http://schemas.microsoft.com/office/drawing/2014/main" id="{C5881BB6-496F-CC4D-903D-EBEE19C4A2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282" name="Group 37">
              <a:extLst>
                <a:ext uri="{FF2B5EF4-FFF2-40B4-BE49-F238E27FC236}">
                  <a16:creationId xmlns:a16="http://schemas.microsoft.com/office/drawing/2014/main" id="{333FC1CE-71C1-E34E-989D-0C659E9326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393" name="TextBox 36">
                <a:extLst>
                  <a:ext uri="{FF2B5EF4-FFF2-40B4-BE49-F238E27FC236}">
                    <a16:creationId xmlns:a16="http://schemas.microsoft.com/office/drawing/2014/main" id="{62777B1E-60CF-8B40-92AE-9651310113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287" name="Group 186">
              <a:extLst>
                <a:ext uri="{FF2B5EF4-FFF2-40B4-BE49-F238E27FC236}">
                  <a16:creationId xmlns:a16="http://schemas.microsoft.com/office/drawing/2014/main" id="{E217E07A-91F4-3A4F-B581-1F26C2D4E3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291" name="Group 23">
              <a:extLst>
                <a:ext uri="{FF2B5EF4-FFF2-40B4-BE49-F238E27FC236}">
                  <a16:creationId xmlns:a16="http://schemas.microsoft.com/office/drawing/2014/main" id="{846A4D52-6C08-C240-8483-AD95582BF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0377" name="Group 43">
                <a:extLst>
                  <a:ext uri="{FF2B5EF4-FFF2-40B4-BE49-F238E27FC236}">
                    <a16:creationId xmlns:a16="http://schemas.microsoft.com/office/drawing/2014/main" id="{E1AEF831-2389-694D-B447-C0FD714A81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0385" name="Group 38">
                  <a:extLst>
                    <a:ext uri="{FF2B5EF4-FFF2-40B4-BE49-F238E27FC236}">
                      <a16:creationId xmlns:a16="http://schemas.microsoft.com/office/drawing/2014/main" id="{FA6D6B72-98C0-2D46-8500-C0DECC33128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0388" name="TextBox 39">
                    <a:extLst>
                      <a:ext uri="{FF2B5EF4-FFF2-40B4-BE49-F238E27FC236}">
                        <a16:creationId xmlns:a16="http://schemas.microsoft.com/office/drawing/2014/main" id="{ECC98F2B-D977-4D44-AFFE-367F478917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0386" name="TextBox 41">
                  <a:extLst>
                    <a:ext uri="{FF2B5EF4-FFF2-40B4-BE49-F238E27FC236}">
                      <a16:creationId xmlns:a16="http://schemas.microsoft.com/office/drawing/2014/main" id="{2DDE4273-904E-A64A-A2DA-C380B05D6E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81" name="Group 106">
                <a:extLst>
                  <a:ext uri="{FF2B5EF4-FFF2-40B4-BE49-F238E27FC236}">
                    <a16:creationId xmlns:a16="http://schemas.microsoft.com/office/drawing/2014/main" id="{757E982B-793E-1E4B-88A3-1A4D5ACDD5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384" name="TextBox 108">
                  <a:extLst>
                    <a:ext uri="{FF2B5EF4-FFF2-40B4-BE49-F238E27FC236}">
                      <a16:creationId xmlns:a16="http://schemas.microsoft.com/office/drawing/2014/main" id="{042C8EB9-B9FD-DF40-AB7D-27230D0917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293" name="Group 5">
              <a:extLst>
                <a:ext uri="{FF2B5EF4-FFF2-40B4-BE49-F238E27FC236}">
                  <a16:creationId xmlns:a16="http://schemas.microsoft.com/office/drawing/2014/main" id="{4C44BF81-B911-A547-BF48-962B6017DF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0375" name="TextBox 483">
                <a:extLst>
                  <a:ext uri="{FF2B5EF4-FFF2-40B4-BE49-F238E27FC236}">
                    <a16:creationId xmlns:a16="http://schemas.microsoft.com/office/drawing/2014/main" id="{4977839F-33EB-4F4E-9332-CD3DFF1A56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295" name="Group 32">
              <a:extLst>
                <a:ext uri="{FF2B5EF4-FFF2-40B4-BE49-F238E27FC236}">
                  <a16:creationId xmlns:a16="http://schemas.microsoft.com/office/drawing/2014/main" id="{201805F7-154C-E444-85EF-7DB2E646EE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0367" name="Group 491">
                <a:extLst>
                  <a:ext uri="{FF2B5EF4-FFF2-40B4-BE49-F238E27FC236}">
                    <a16:creationId xmlns:a16="http://schemas.microsoft.com/office/drawing/2014/main" id="{36CDDA3B-E34D-794B-9181-A0CF5F353D2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0373" name="TextBox 492">
                  <a:extLst>
                    <a:ext uri="{FF2B5EF4-FFF2-40B4-BE49-F238E27FC236}">
                      <a16:creationId xmlns:a16="http://schemas.microsoft.com/office/drawing/2014/main" id="{91D58FA4-8EA6-1042-82DB-5921FCCE30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368" name="Group 494">
                <a:extLst>
                  <a:ext uri="{FF2B5EF4-FFF2-40B4-BE49-F238E27FC236}">
                    <a16:creationId xmlns:a16="http://schemas.microsoft.com/office/drawing/2014/main" id="{9AA09CBF-74FA-CD4A-8F73-7466DC12EF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0371" name="TextBox 495">
                  <a:extLst>
                    <a:ext uri="{FF2B5EF4-FFF2-40B4-BE49-F238E27FC236}">
                      <a16:creationId xmlns:a16="http://schemas.microsoft.com/office/drawing/2014/main" id="{1E5430D8-DC4C-A54A-8FD1-4048B92D4C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369" name="TextBox 503">
                <a:extLst>
                  <a:ext uri="{FF2B5EF4-FFF2-40B4-BE49-F238E27FC236}">
                    <a16:creationId xmlns:a16="http://schemas.microsoft.com/office/drawing/2014/main" id="{B10A2498-5B37-5E44-BBB2-BE2A139D49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299" name="TextBox 12">
              <a:extLst>
                <a:ext uri="{FF2B5EF4-FFF2-40B4-BE49-F238E27FC236}">
                  <a16:creationId xmlns:a16="http://schemas.microsoft.com/office/drawing/2014/main" id="{F4DB33B9-05F4-0A41-AE0F-CA32ADDED0A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0300" name="Group 317">
              <a:extLst>
                <a:ext uri="{FF2B5EF4-FFF2-40B4-BE49-F238E27FC236}">
                  <a16:creationId xmlns:a16="http://schemas.microsoft.com/office/drawing/2014/main" id="{3E88B2CA-1BAA-F841-AA03-330A7D0865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0350" name="Group 318">
                <a:extLst>
                  <a:ext uri="{FF2B5EF4-FFF2-40B4-BE49-F238E27FC236}">
                    <a16:creationId xmlns:a16="http://schemas.microsoft.com/office/drawing/2014/main" id="{668F98F6-680E-4543-ACFF-EE834D9074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359" name="Group 327">
                  <a:extLst>
                    <a:ext uri="{FF2B5EF4-FFF2-40B4-BE49-F238E27FC236}">
                      <a16:creationId xmlns:a16="http://schemas.microsoft.com/office/drawing/2014/main" id="{B94DAD85-11BC-AB42-AA5A-51A0B44A7C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0360" name="TextBox 7">
                    <a:extLst>
                      <a:ext uri="{FF2B5EF4-FFF2-40B4-BE49-F238E27FC236}">
                        <a16:creationId xmlns:a16="http://schemas.microsoft.com/office/drawing/2014/main" id="{83B28226-4884-F54E-AAF1-F3C10DE1A29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362" name="TextBox 329">
                    <a:extLst>
                      <a:ext uri="{FF2B5EF4-FFF2-40B4-BE49-F238E27FC236}">
                        <a16:creationId xmlns:a16="http://schemas.microsoft.com/office/drawing/2014/main" id="{A0D84DF2-1FE8-EA47-8A78-4963E337CF9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0363" name="Group 330">
                    <a:extLst>
                      <a:ext uri="{FF2B5EF4-FFF2-40B4-BE49-F238E27FC236}">
                        <a16:creationId xmlns:a16="http://schemas.microsoft.com/office/drawing/2014/main" id="{11A59B94-E408-F846-85A3-12EB56846F2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0365" name="TextBox 333">
                      <a:extLst>
                        <a:ext uri="{FF2B5EF4-FFF2-40B4-BE49-F238E27FC236}">
                          <a16:creationId xmlns:a16="http://schemas.microsoft.com/office/drawing/2014/main" id="{E7F805D1-7B7B-A04A-B2C7-37845799AD9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0364" name="TextBox 332">
                    <a:extLst>
                      <a:ext uri="{FF2B5EF4-FFF2-40B4-BE49-F238E27FC236}">
                        <a16:creationId xmlns:a16="http://schemas.microsoft.com/office/drawing/2014/main" id="{CB0A6AE2-0F68-E84F-A67A-70E1E97AC4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301" name="Group 11">
              <a:extLst>
                <a:ext uri="{FF2B5EF4-FFF2-40B4-BE49-F238E27FC236}">
                  <a16:creationId xmlns:a16="http://schemas.microsoft.com/office/drawing/2014/main" id="{F83612F5-8898-3F4F-9E2B-6600BB605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306" name="Group 60">
              <a:extLst>
                <a:ext uri="{FF2B5EF4-FFF2-40B4-BE49-F238E27FC236}">
                  <a16:creationId xmlns:a16="http://schemas.microsoft.com/office/drawing/2014/main" id="{DB16BD15-5508-DD45-B254-AB78F5DB1D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339" name="Group 53">
                <a:extLst>
                  <a:ext uri="{FF2B5EF4-FFF2-40B4-BE49-F238E27FC236}">
                    <a16:creationId xmlns:a16="http://schemas.microsoft.com/office/drawing/2014/main" id="{77120B41-6DE3-A042-9455-4753143F6D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342" name="Group 52">
                  <a:extLst>
                    <a:ext uri="{FF2B5EF4-FFF2-40B4-BE49-F238E27FC236}">
                      <a16:creationId xmlns:a16="http://schemas.microsoft.com/office/drawing/2014/main" id="{F9A9D2E8-B300-CF42-B1CA-2D555AB4E9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0346" name="TextBox 122">
                    <a:extLst>
                      <a:ext uri="{FF2B5EF4-FFF2-40B4-BE49-F238E27FC236}">
                        <a16:creationId xmlns:a16="http://schemas.microsoft.com/office/drawing/2014/main" id="{C43EC729-19E5-6E40-B236-26E33B95CA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0343" name="TextBox 128">
                  <a:extLst>
                    <a:ext uri="{FF2B5EF4-FFF2-40B4-BE49-F238E27FC236}">
                      <a16:creationId xmlns:a16="http://schemas.microsoft.com/office/drawing/2014/main" id="{134D5FBC-D96B-A74A-AEDF-4016CC1EF4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307" name="TextBox 359">
              <a:extLst>
                <a:ext uri="{FF2B5EF4-FFF2-40B4-BE49-F238E27FC236}">
                  <a16:creationId xmlns:a16="http://schemas.microsoft.com/office/drawing/2014/main" id="{A0EB1924-8205-6E42-97E8-37E21863D7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0308" name="Group 31">
              <a:extLst>
                <a:ext uri="{FF2B5EF4-FFF2-40B4-BE49-F238E27FC236}">
                  <a16:creationId xmlns:a16="http://schemas.microsoft.com/office/drawing/2014/main" id="{3BC22DE1-7B5E-EC40-A952-B489B8B8FBF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0329" name="Group 28">
                <a:extLst>
                  <a:ext uri="{FF2B5EF4-FFF2-40B4-BE49-F238E27FC236}">
                    <a16:creationId xmlns:a16="http://schemas.microsoft.com/office/drawing/2014/main" id="{75DAE850-230D-A142-89B6-B069C61D9C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332" name="Group 24">
                  <a:extLst>
                    <a:ext uri="{FF2B5EF4-FFF2-40B4-BE49-F238E27FC236}">
                      <a16:creationId xmlns:a16="http://schemas.microsoft.com/office/drawing/2014/main" id="{FE54D551-3F7D-9645-9E29-E4DF4B7412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0336" name="TextBox 171">
                    <a:extLst>
                      <a:ext uri="{FF2B5EF4-FFF2-40B4-BE49-F238E27FC236}">
                        <a16:creationId xmlns:a16="http://schemas.microsoft.com/office/drawing/2014/main" id="{86683271-462A-3F4C-97F8-CAC7245C7B7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0333" name="TextBox 177">
                  <a:extLst>
                    <a:ext uri="{FF2B5EF4-FFF2-40B4-BE49-F238E27FC236}">
                      <a16:creationId xmlns:a16="http://schemas.microsoft.com/office/drawing/2014/main" id="{0FE1A3C9-7C81-C24C-978E-6E1C2BE277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310" name="Group 358">
              <a:extLst>
                <a:ext uri="{FF2B5EF4-FFF2-40B4-BE49-F238E27FC236}">
                  <a16:creationId xmlns:a16="http://schemas.microsoft.com/office/drawing/2014/main" id="{155CA1A2-6911-F94A-A268-C0C7D1D59D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0311" name="Group 377">
                <a:extLst>
                  <a:ext uri="{FF2B5EF4-FFF2-40B4-BE49-F238E27FC236}">
                    <a16:creationId xmlns:a16="http://schemas.microsoft.com/office/drawing/2014/main" id="{6E3A90FF-C426-B546-9F7F-55956A29FB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0316" name="TextBox 7">
                  <a:extLst>
                    <a:ext uri="{FF2B5EF4-FFF2-40B4-BE49-F238E27FC236}">
                      <a16:creationId xmlns:a16="http://schemas.microsoft.com/office/drawing/2014/main" id="{611B38D9-B397-1C47-87B1-A3F40BDDEF2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0317" name="Group 390">
                  <a:extLst>
                    <a:ext uri="{FF2B5EF4-FFF2-40B4-BE49-F238E27FC236}">
                      <a16:creationId xmlns:a16="http://schemas.microsoft.com/office/drawing/2014/main" id="{E0247938-9222-234B-ACB6-D80DCEED27C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0318" name="TextBox 391">
                    <a:extLst>
                      <a:ext uri="{FF2B5EF4-FFF2-40B4-BE49-F238E27FC236}">
                        <a16:creationId xmlns:a16="http://schemas.microsoft.com/office/drawing/2014/main" id="{9D8BC268-1795-5048-9048-04CA5DF0D93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0312" name="TextBox 381">
                <a:extLst>
                  <a:ext uri="{FF2B5EF4-FFF2-40B4-BE49-F238E27FC236}">
                    <a16:creationId xmlns:a16="http://schemas.microsoft.com/office/drawing/2014/main" id="{4B0F4699-AC88-584A-823C-060342C5AC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314" name="TextBox 384">
                <a:extLst>
                  <a:ext uri="{FF2B5EF4-FFF2-40B4-BE49-F238E27FC236}">
                    <a16:creationId xmlns:a16="http://schemas.microsoft.com/office/drawing/2014/main" id="{260E3C7E-63DA-CE44-8393-28F595D093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243" name="Group 4">
            <a:extLst>
              <a:ext uri="{FF2B5EF4-FFF2-40B4-BE49-F238E27FC236}">
                <a16:creationId xmlns:a16="http://schemas.microsoft.com/office/drawing/2014/main" id="{4AD53E11-EFFF-1B44-AC41-FEC4DCD95343}"/>
              </a:ext>
            </a:extLst>
          </p:cNvPr>
          <p:cNvGrpSpPr>
            <a:grpSpLocks/>
          </p:cNvGrpSpPr>
          <p:nvPr/>
        </p:nvGrpSpPr>
        <p:grpSpPr bwMode="auto">
          <a:xfrm>
            <a:off x="1052513" y="114301"/>
            <a:ext cx="9004300" cy="5622925"/>
            <a:chOff x="138731" y="114536"/>
            <a:chExt cx="9003200" cy="5622847"/>
          </a:xfrm>
        </p:grpSpPr>
        <p:grpSp>
          <p:nvGrpSpPr>
            <p:cNvPr id="10244" name="Group 3">
              <a:extLst>
                <a:ext uri="{FF2B5EF4-FFF2-40B4-BE49-F238E27FC236}">
                  <a16:creationId xmlns:a16="http://schemas.microsoft.com/office/drawing/2014/main" id="{9223DEBE-3BE4-564B-8267-0E89DB6514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731" y="114536"/>
              <a:ext cx="9003200" cy="5622847"/>
              <a:chOff x="138731" y="114536"/>
              <a:chExt cx="9003200" cy="5622847"/>
            </a:xfrm>
          </p:grpSpPr>
          <p:grpSp>
            <p:nvGrpSpPr>
              <p:cNvPr id="10246" name="Group 2">
                <a:extLst>
                  <a:ext uri="{FF2B5EF4-FFF2-40B4-BE49-F238E27FC236}">
                    <a16:creationId xmlns:a16="http://schemas.microsoft.com/office/drawing/2014/main" id="{2FF2AE4C-7C28-F04C-9624-ED9A0D296E1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8731" y="114536"/>
                <a:ext cx="9003200" cy="5455203"/>
                <a:chOff x="138731" y="114536"/>
                <a:chExt cx="9003200" cy="5455203"/>
              </a:xfrm>
            </p:grpSpPr>
            <p:grpSp>
              <p:nvGrpSpPr>
                <p:cNvPr id="10248" name="Group 404">
                  <a:extLst>
                    <a:ext uri="{FF2B5EF4-FFF2-40B4-BE49-F238E27FC236}">
                      <a16:creationId xmlns:a16="http://schemas.microsoft.com/office/drawing/2014/main" id="{87064F72-4335-1D4F-BEE6-404D2E7DB8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15075" y="2495550"/>
                  <a:ext cx="855663" cy="754063"/>
                  <a:chOff x="6315797" y="2494862"/>
                  <a:chExt cx="855712" cy="754757"/>
                </a:xfrm>
              </p:grpSpPr>
              <p:sp>
                <p:nvSpPr>
                  <p:cNvPr id="10268" name="TextBox 405">
                    <a:extLst>
                      <a:ext uri="{FF2B5EF4-FFF2-40B4-BE49-F238E27FC236}">
                        <a16:creationId xmlns:a16="http://schemas.microsoft.com/office/drawing/2014/main" id="{073CDBA7-214D-F54A-954E-601C6C09375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89956" y="2982901"/>
                    <a:ext cx="723275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0 0 0 0</a:t>
                    </a:r>
                  </a:p>
                </p:txBody>
              </p:sp>
              <p:sp>
                <p:nvSpPr>
                  <p:cNvPr id="410" name="Rectangle 409">
                    <a:extLst>
                      <a:ext uri="{FF2B5EF4-FFF2-40B4-BE49-F238E27FC236}">
                        <a16:creationId xmlns:a16="http://schemas.microsoft.com/office/drawing/2014/main" id="{27DE2013-9530-9241-88C4-4B7BE1B49655}"/>
                      </a:ext>
                    </a:extLst>
                  </p:cNvPr>
                  <p:cNvSpPr/>
                  <p:nvPr/>
                </p:nvSpPr>
                <p:spPr>
                  <a:xfrm>
                    <a:off x="6445826" y="3003525"/>
                    <a:ext cx="601624" cy="200206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411" name="Rectangle 410">
                    <a:extLst>
                      <a:ext uri="{FF2B5EF4-FFF2-40B4-BE49-F238E27FC236}">
                        <a16:creationId xmlns:a16="http://schemas.microsoft.com/office/drawing/2014/main" id="{3C3C63AB-315E-F24A-ABCF-165176D8E296}"/>
                      </a:ext>
                    </a:extLst>
                  </p:cNvPr>
                  <p:cNvSpPr/>
                  <p:nvPr/>
                </p:nvSpPr>
                <p:spPr>
                  <a:xfrm>
                    <a:off x="6315660" y="2785841"/>
                    <a:ext cx="855607" cy="46397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271" name="TextBox 411">
                    <a:extLst>
                      <a:ext uri="{FF2B5EF4-FFF2-40B4-BE49-F238E27FC236}">
                        <a16:creationId xmlns:a16="http://schemas.microsoft.com/office/drawing/2014/main" id="{DA68F099-5B82-8141-B4D7-CB2F0491FB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98619" y="2494862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14</a:t>
                    </a:r>
                  </a:p>
                </p:txBody>
              </p:sp>
              <p:cxnSp>
                <p:nvCxnSpPr>
                  <p:cNvPr id="413" name="Straight Arrow Connector 412">
                    <a:extLst>
                      <a:ext uri="{FF2B5EF4-FFF2-40B4-BE49-F238E27FC236}">
                        <a16:creationId xmlns:a16="http://schemas.microsoft.com/office/drawing/2014/main" id="{5FCBF85B-7AA1-6341-9CBB-70FA1D6A0E4C}"/>
                      </a:ext>
                    </a:extLst>
                  </p:cNvPr>
                  <p:cNvCxnSpPr/>
                  <p:nvPr/>
                </p:nvCxnSpPr>
                <p:spPr>
                  <a:xfrm>
                    <a:off x="6734733" y="2547501"/>
                    <a:ext cx="0" cy="220862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0273" name="TextBox 413">
                    <a:extLst>
                      <a:ext uri="{FF2B5EF4-FFF2-40B4-BE49-F238E27FC236}">
                        <a16:creationId xmlns:a16="http://schemas.microsoft.com/office/drawing/2014/main" id="{27D0F401-A392-D04E-864B-6C849340E40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15797" y="2749596"/>
                    <a:ext cx="855705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 algn="ctr"/>
                    <a:r>
                      <a:rPr lang="en-US" altLang="en-US" sz="1200"/>
                      <a:t>Flags</a:t>
                    </a:r>
                  </a:p>
                </p:txBody>
              </p:sp>
            </p:grpSp>
            <p:sp>
              <p:nvSpPr>
                <p:cNvPr id="10249" name="TextBox 1">
                  <a:extLst>
                    <a:ext uri="{FF2B5EF4-FFF2-40B4-BE49-F238E27FC236}">
                      <a16:creationId xmlns:a16="http://schemas.microsoft.com/office/drawing/2014/main" id="{C11B9E8B-A9FC-1741-8ECE-59D5241062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73768" y="4898571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0250" name="TextBox 223">
                  <a:extLst>
                    <a:ext uri="{FF2B5EF4-FFF2-40B4-BE49-F238E27FC236}">
                      <a16:creationId xmlns:a16="http://schemas.microsoft.com/office/drawing/2014/main" id="{DA41F2BD-6EB9-3548-BB56-A488BAA2B1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72889" y="4337117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0251" name="TextBox 225">
                  <a:extLst>
                    <a:ext uri="{FF2B5EF4-FFF2-40B4-BE49-F238E27FC236}">
                      <a16:creationId xmlns:a16="http://schemas.microsoft.com/office/drawing/2014/main" id="{6A89E6E0-1D3C-7146-816A-4C728FED5D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8798" y="2084248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0252" name="TextBox 226">
                  <a:extLst>
                    <a:ext uri="{FF2B5EF4-FFF2-40B4-BE49-F238E27FC236}">
                      <a16:creationId xmlns:a16="http://schemas.microsoft.com/office/drawing/2014/main" id="{80B250EF-7A88-814A-BF36-2BAC4F4210E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059" y="114536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0253" name="TextBox 227">
                  <a:extLst>
                    <a:ext uri="{FF2B5EF4-FFF2-40B4-BE49-F238E27FC236}">
                      <a16:creationId xmlns:a16="http://schemas.microsoft.com/office/drawing/2014/main" id="{D0ECEF12-D664-EE4B-BDEC-38DD5C88F2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57231" y="1883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0254" name="TextBox 228">
                  <a:extLst>
                    <a:ext uri="{FF2B5EF4-FFF2-40B4-BE49-F238E27FC236}">
                      <a16:creationId xmlns:a16="http://schemas.microsoft.com/office/drawing/2014/main" id="{0BA95F74-0ED0-554D-9A3E-1211FA81B4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83503" y="2242449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0255" name="TextBox 229">
                  <a:extLst>
                    <a:ext uri="{FF2B5EF4-FFF2-40B4-BE49-F238E27FC236}">
                      <a16:creationId xmlns:a16="http://schemas.microsoft.com/office/drawing/2014/main" id="{2091AEBD-6758-F24C-BFC6-3F3CC436EF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6832" y="2341780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0256" name="TextBox 230">
                  <a:extLst>
                    <a:ext uri="{FF2B5EF4-FFF2-40B4-BE49-F238E27FC236}">
                      <a16:creationId xmlns:a16="http://schemas.microsoft.com/office/drawing/2014/main" id="{10BCE01F-1F4A-1E41-A5FC-F2C96512E4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17737" y="4124197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0257" name="TextBox 232">
                  <a:extLst>
                    <a:ext uri="{FF2B5EF4-FFF2-40B4-BE49-F238E27FC236}">
                      <a16:creationId xmlns:a16="http://schemas.microsoft.com/office/drawing/2014/main" id="{DC1C0A67-8A55-5B43-9BDA-2B08F88DEE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8224" y="5323518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0258" name="TextBox 233">
                  <a:extLst>
                    <a:ext uri="{FF2B5EF4-FFF2-40B4-BE49-F238E27FC236}">
                      <a16:creationId xmlns:a16="http://schemas.microsoft.com/office/drawing/2014/main" id="{B0790502-18FB-DF4A-A9B5-3F4FB645A2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4985" y="2122240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0259" name="TextBox 234">
                  <a:extLst>
                    <a:ext uri="{FF2B5EF4-FFF2-40B4-BE49-F238E27FC236}">
                      <a16:creationId xmlns:a16="http://schemas.microsoft.com/office/drawing/2014/main" id="{8C5D1D0C-5028-B24A-9E09-E7742EF9556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26996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Port0 Read Select</a:t>
                  </a:r>
                </a:p>
              </p:txBody>
            </p:sp>
            <p:sp>
              <p:nvSpPr>
                <p:cNvPr id="10260" name="TextBox 236">
                  <a:extLst>
                    <a:ext uri="{FF2B5EF4-FFF2-40B4-BE49-F238E27FC236}">
                      <a16:creationId xmlns:a16="http://schemas.microsoft.com/office/drawing/2014/main" id="{AE59C4A5-A898-6A4B-90FD-1F3C6F71C2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36140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Port1 Read Select</a:t>
                  </a:r>
                </a:p>
              </p:txBody>
            </p:sp>
            <p:sp>
              <p:nvSpPr>
                <p:cNvPr id="10261" name="TextBox 237">
                  <a:extLst>
                    <a:ext uri="{FF2B5EF4-FFF2-40B4-BE49-F238E27FC236}">
                      <a16:creationId xmlns:a16="http://schemas.microsoft.com/office/drawing/2014/main" id="{4B1584C1-A0B8-7942-90CB-24BED87BC78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51997" y="2746014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Select</a:t>
                  </a:r>
                </a:p>
              </p:txBody>
            </p:sp>
            <p:sp>
              <p:nvSpPr>
                <p:cNvPr id="10262" name="TextBox 238">
                  <a:extLst>
                    <a:ext uri="{FF2B5EF4-FFF2-40B4-BE49-F238E27FC236}">
                      <a16:creationId xmlns:a16="http://schemas.microsoft.com/office/drawing/2014/main" id="{DB471A32-8733-3D42-8405-9B7A5360FCD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54189" y="52175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PC Mux</a:t>
                  </a:r>
                </a:p>
              </p:txBody>
            </p:sp>
            <p:sp>
              <p:nvSpPr>
                <p:cNvPr id="10263" name="TextBox 239">
                  <a:extLst>
                    <a:ext uri="{FF2B5EF4-FFF2-40B4-BE49-F238E27FC236}">
                      <a16:creationId xmlns:a16="http://schemas.microsoft.com/office/drawing/2014/main" id="{BBEC0730-3D70-4045-A8C6-28F57D49A4A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938903" y="4654283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DMEM Input  Mux</a:t>
                  </a:r>
                </a:p>
              </p:txBody>
            </p:sp>
            <p:sp>
              <p:nvSpPr>
                <p:cNvPr id="10264" name="TextBox 240">
                  <a:extLst>
                    <a:ext uri="{FF2B5EF4-FFF2-40B4-BE49-F238E27FC236}">
                      <a16:creationId xmlns:a16="http://schemas.microsoft.com/office/drawing/2014/main" id="{7CF216EB-47EB-434F-8DE2-676B9925754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10938" y="3329066"/>
                  <a:ext cx="1130993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REG Writeback  Mux</a:t>
                  </a:r>
                </a:p>
              </p:txBody>
            </p:sp>
            <p:sp>
              <p:nvSpPr>
                <p:cNvPr id="10265" name="TextBox 241">
                  <a:extLst>
                    <a:ext uri="{FF2B5EF4-FFF2-40B4-BE49-F238E27FC236}">
                      <a16:creationId xmlns:a16="http://schemas.microsoft.com/office/drawing/2014/main" id="{CC9847B2-D58F-2042-AA96-9BC1A8E167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83459" y="3322439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Result  Mux</a:t>
                  </a:r>
                </a:p>
              </p:txBody>
            </p:sp>
            <p:sp>
              <p:nvSpPr>
                <p:cNvPr id="10266" name="TextBox 243">
                  <a:extLst>
                    <a:ext uri="{FF2B5EF4-FFF2-40B4-BE49-F238E27FC236}">
                      <a16:creationId xmlns:a16="http://schemas.microsoft.com/office/drawing/2014/main" id="{8C05525D-7CF8-7D43-835E-29204C571F9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7789" y="3733256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Source  Mux</a:t>
                  </a:r>
                </a:p>
              </p:txBody>
            </p:sp>
            <p:sp>
              <p:nvSpPr>
                <p:cNvPr id="10267" name="TextBox 244">
                  <a:extLst>
                    <a:ext uri="{FF2B5EF4-FFF2-40B4-BE49-F238E27FC236}">
                      <a16:creationId xmlns:a16="http://schemas.microsoft.com/office/drawing/2014/main" id="{B65B3E38-FD90-9D4F-B91C-4D009BE789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8731" y="1017447"/>
                  <a:ext cx="502061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Input </a:t>
                  </a:r>
                </a:p>
              </p:txBody>
            </p:sp>
          </p:grpSp>
          <p:sp>
            <p:nvSpPr>
              <p:cNvPr id="10247" name="TextBox 245">
                <a:extLst>
                  <a:ext uri="{FF2B5EF4-FFF2-40B4-BE49-F238E27FC236}">
                    <a16:creationId xmlns:a16="http://schemas.microsoft.com/office/drawing/2014/main" id="{9574CD00-615B-D148-ACB0-EC33E9E493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92142" y="5491162"/>
                <a:ext cx="50206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 sz="1000">
                    <a:solidFill>
                      <a:srgbClr val="FF0000"/>
                    </a:solidFill>
                  </a:rPr>
                  <a:t>Input </a:t>
                </a:r>
              </a:p>
            </p:txBody>
          </p:sp>
        </p:grpSp>
        <p:sp>
          <p:nvSpPr>
            <p:cNvPr id="10245" name="TextBox 249">
              <a:extLst>
                <a:ext uri="{FF2B5EF4-FFF2-40B4-BE49-F238E27FC236}">
                  <a16:creationId xmlns:a16="http://schemas.microsoft.com/office/drawing/2014/main" id="{F8931385-D1F5-3049-8944-6905823743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9308" y="3777580"/>
              <a:ext cx="5020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000">
                  <a:solidFill>
                    <a:srgbClr val="FF0000"/>
                  </a:solidFill>
                </a:rPr>
                <a:t>Input </a:t>
              </a:r>
            </a:p>
          </p:txBody>
        </p:sp>
      </p:grpSp>
    </p:spTree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3249" name="Group 8">
            <a:extLst>
              <a:ext uri="{FF2B5EF4-FFF2-40B4-BE49-F238E27FC236}">
                <a16:creationId xmlns:a16="http://schemas.microsoft.com/office/drawing/2014/main" id="{ED0475CF-89F6-5C42-9A95-3509C8E80EDC}"/>
              </a:ext>
            </a:extLst>
          </p:cNvPr>
          <p:cNvGrpSpPr>
            <a:grpSpLocks/>
          </p:cNvGrpSpPr>
          <p:nvPr/>
        </p:nvGrpSpPr>
        <p:grpSpPr bwMode="auto">
          <a:xfrm>
            <a:off x="1130300" y="57151"/>
            <a:ext cx="8915400" cy="6759575"/>
            <a:chOff x="216626" y="57436"/>
            <a:chExt cx="8914859" cy="6759693"/>
          </a:xfrm>
        </p:grpSpPr>
        <p:grpSp>
          <p:nvGrpSpPr>
            <p:cNvPr id="53263" name="Group 240">
              <a:extLst>
                <a:ext uri="{FF2B5EF4-FFF2-40B4-BE49-F238E27FC236}">
                  <a16:creationId xmlns:a16="http://schemas.microsoft.com/office/drawing/2014/main" id="{448D4B95-1CA1-CC41-B94F-6E066487C6C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274001" y="1569444"/>
              <a:ext cx="1912453" cy="1339986"/>
              <a:chOff x="1851694" y="1119474"/>
              <a:chExt cx="1912453" cy="1339986"/>
            </a:xfrm>
          </p:grpSpPr>
          <p:sp>
            <p:nvSpPr>
              <p:cNvPr id="242" name="Trapezoid 241">
                <a:extLst>
                  <a:ext uri="{FF2B5EF4-FFF2-40B4-BE49-F238E27FC236}">
                    <a16:creationId xmlns:a16="http://schemas.microsoft.com/office/drawing/2014/main" id="{6846835A-EDB0-B548-9EB4-6CC098F3809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32715" y="1683970"/>
                <a:ext cx="1112856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43" name="Straight Connector 242">
                <a:extLst>
                  <a:ext uri="{FF2B5EF4-FFF2-40B4-BE49-F238E27FC236}">
                    <a16:creationId xmlns:a16="http://schemas.microsoft.com/office/drawing/2014/main" id="{10C19984-528B-8A46-90B1-D331CF95F5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8047" y="188715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44" name="Straight Arrow Connector 243">
                <a:extLst>
                  <a:ext uri="{FF2B5EF4-FFF2-40B4-BE49-F238E27FC236}">
                    <a16:creationId xmlns:a16="http://schemas.microsoft.com/office/drawing/2014/main" id="{6F78264E-3A30-024E-AAB7-5FBCED32BA83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223" y="1118792"/>
                <a:ext cx="3175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37" name="TextBox 472">
                <a:extLst>
                  <a:ext uri="{FF2B5EF4-FFF2-40B4-BE49-F238E27FC236}">
                    <a16:creationId xmlns:a16="http://schemas.microsoft.com/office/drawing/2014/main" id="{31D10882-A711-374B-99F9-EF7BD0C8752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38" name="TextBox 245">
                <a:extLst>
                  <a:ext uri="{FF2B5EF4-FFF2-40B4-BE49-F238E27FC236}">
                    <a16:creationId xmlns:a16="http://schemas.microsoft.com/office/drawing/2014/main" id="{79EA2268-91B3-2840-B713-D1DA1042EE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7" name="Straight Connector 246">
                <a:extLst>
                  <a:ext uri="{FF2B5EF4-FFF2-40B4-BE49-F238E27FC236}">
                    <a16:creationId xmlns:a16="http://schemas.microsoft.com/office/drawing/2014/main" id="{55FF757E-AAFC-7445-A7E7-5905DE05DDB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414" y="169189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40" name="TextBox 247">
                <a:extLst>
                  <a:ext uri="{FF2B5EF4-FFF2-40B4-BE49-F238E27FC236}">
                    <a16:creationId xmlns:a16="http://schemas.microsoft.com/office/drawing/2014/main" id="{7787B4C8-6184-5642-9D7B-5206BC8973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5F623D9D-7235-AD4C-A2EC-4642F5986FB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653" y="215703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42" name="TextBox 249">
                <a:extLst>
                  <a:ext uri="{FF2B5EF4-FFF2-40B4-BE49-F238E27FC236}">
                    <a16:creationId xmlns:a16="http://schemas.microsoft.com/office/drawing/2014/main" id="{3EC69270-D7B4-744B-91EE-BC391887E5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53264" name="Group 250">
              <a:extLst>
                <a:ext uri="{FF2B5EF4-FFF2-40B4-BE49-F238E27FC236}">
                  <a16:creationId xmlns:a16="http://schemas.microsoft.com/office/drawing/2014/main" id="{C7979BE2-3EA2-9443-84B4-000B84457B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52867" y="2355611"/>
              <a:ext cx="1912453" cy="1339986"/>
              <a:chOff x="1851694" y="1119474"/>
              <a:chExt cx="1912453" cy="1339986"/>
            </a:xfrm>
          </p:grpSpPr>
          <p:sp>
            <p:nvSpPr>
              <p:cNvPr id="252" name="Trapezoid 251">
                <a:extLst>
                  <a:ext uri="{FF2B5EF4-FFF2-40B4-BE49-F238E27FC236}">
                    <a16:creationId xmlns:a16="http://schemas.microsoft.com/office/drawing/2014/main" id="{07868A94-C236-B44A-A7D5-C42E9AFD1E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086" y="1677280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53" name="Straight Connector 252">
                <a:extLst>
                  <a:ext uri="{FF2B5EF4-FFF2-40B4-BE49-F238E27FC236}">
                    <a16:creationId xmlns:a16="http://schemas.microsoft.com/office/drawing/2014/main" id="{9748AD67-A0F5-FC4A-89A2-C30EA666B58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893" y="188840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54" name="Straight Arrow Connector 253">
                <a:extLst>
                  <a:ext uri="{FF2B5EF4-FFF2-40B4-BE49-F238E27FC236}">
                    <a16:creationId xmlns:a16="http://schemas.microsoft.com/office/drawing/2014/main" id="{4C744BAB-6836-6748-BB52-37B071694C1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656" y="1120039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28" name="TextBox 472">
                <a:extLst>
                  <a:ext uri="{FF2B5EF4-FFF2-40B4-BE49-F238E27FC236}">
                    <a16:creationId xmlns:a16="http://schemas.microsoft.com/office/drawing/2014/main" id="{91123D1A-DFC7-554C-9776-2921FB32811D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29" name="TextBox 255">
                <a:extLst>
                  <a:ext uri="{FF2B5EF4-FFF2-40B4-BE49-F238E27FC236}">
                    <a16:creationId xmlns:a16="http://schemas.microsoft.com/office/drawing/2014/main" id="{D4FEC865-D98E-B84F-8420-1C8A1BEBBF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7" name="Straight Connector 256">
                <a:extLst>
                  <a:ext uri="{FF2B5EF4-FFF2-40B4-BE49-F238E27FC236}">
                    <a16:creationId xmlns:a16="http://schemas.microsoft.com/office/drawing/2014/main" id="{71D1FDFD-42A0-5041-A801-6D3712EAD84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260" y="169154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31" name="TextBox 257">
                <a:extLst>
                  <a:ext uri="{FF2B5EF4-FFF2-40B4-BE49-F238E27FC236}">
                    <a16:creationId xmlns:a16="http://schemas.microsoft.com/office/drawing/2014/main" id="{A08CD1B5-A67E-0147-97E9-E3CCBE9251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259" name="Straight Connector 258">
                <a:extLst>
                  <a:ext uri="{FF2B5EF4-FFF2-40B4-BE49-F238E27FC236}">
                    <a16:creationId xmlns:a16="http://schemas.microsoft.com/office/drawing/2014/main" id="{E2DB36FD-7C96-8F4F-97C5-29F4FCBC7FC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086" y="2156695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33" name="TextBox 259">
                <a:extLst>
                  <a:ext uri="{FF2B5EF4-FFF2-40B4-BE49-F238E27FC236}">
                    <a16:creationId xmlns:a16="http://schemas.microsoft.com/office/drawing/2014/main" id="{9FEE5BDE-4D17-9144-8794-14A5B3DF6B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53265" name="Group 260">
              <a:extLst>
                <a:ext uri="{FF2B5EF4-FFF2-40B4-BE49-F238E27FC236}">
                  <a16:creationId xmlns:a16="http://schemas.microsoft.com/office/drawing/2014/main" id="{BDBD573C-AB98-594B-ABBF-237C07E67D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224143" y="3162568"/>
              <a:ext cx="1912453" cy="1339986"/>
              <a:chOff x="1851694" y="1119474"/>
              <a:chExt cx="1912453" cy="1339986"/>
            </a:xfrm>
          </p:grpSpPr>
          <p:sp>
            <p:nvSpPr>
              <p:cNvPr id="262" name="Trapezoid 261">
                <a:extLst>
                  <a:ext uri="{FF2B5EF4-FFF2-40B4-BE49-F238E27FC236}">
                    <a16:creationId xmlns:a16="http://schemas.microsoft.com/office/drawing/2014/main" id="{8A77F4E9-88BD-ED4F-80B9-9E66123DA5B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172" y="1676787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63" name="Straight Connector 262">
                <a:extLst>
                  <a:ext uri="{FF2B5EF4-FFF2-40B4-BE49-F238E27FC236}">
                    <a16:creationId xmlns:a16="http://schemas.microsoft.com/office/drawing/2014/main" id="{996D7682-350F-394B-81DC-F8542B2EFDA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979" y="1887909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64" name="Straight Arrow Connector 263">
                <a:extLst>
                  <a:ext uri="{FF2B5EF4-FFF2-40B4-BE49-F238E27FC236}">
                    <a16:creationId xmlns:a16="http://schemas.microsoft.com/office/drawing/2014/main" id="{02417380-BD05-0740-88BD-85A2CD74F22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742" y="1119546"/>
                <a:ext cx="1588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19" name="TextBox 472">
                <a:extLst>
                  <a:ext uri="{FF2B5EF4-FFF2-40B4-BE49-F238E27FC236}">
                    <a16:creationId xmlns:a16="http://schemas.microsoft.com/office/drawing/2014/main" id="{24BB3F5A-BA8F-3945-93E3-5A90968E670C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20" name="TextBox 265">
                <a:extLst>
                  <a:ext uri="{FF2B5EF4-FFF2-40B4-BE49-F238E27FC236}">
                    <a16:creationId xmlns:a16="http://schemas.microsoft.com/office/drawing/2014/main" id="{CFB45F75-E7A7-ED4E-A643-DC43274723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7" name="Straight Connector 266">
                <a:extLst>
                  <a:ext uri="{FF2B5EF4-FFF2-40B4-BE49-F238E27FC236}">
                    <a16:creationId xmlns:a16="http://schemas.microsoft.com/office/drawing/2014/main" id="{A9E4862E-31F9-7044-8B4E-AE61BCC4B42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346" y="1691056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22" name="TextBox 267">
                <a:extLst>
                  <a:ext uri="{FF2B5EF4-FFF2-40B4-BE49-F238E27FC236}">
                    <a16:creationId xmlns:a16="http://schemas.microsoft.com/office/drawing/2014/main" id="{D0DEF978-820F-0944-8E75-0B87C44B56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269" name="Straight Connector 268">
                <a:extLst>
                  <a:ext uri="{FF2B5EF4-FFF2-40B4-BE49-F238E27FC236}">
                    <a16:creationId xmlns:a16="http://schemas.microsoft.com/office/drawing/2014/main" id="{219D28E0-4DB6-0D45-A8C0-4AA6C1674C7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172" y="215620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24" name="TextBox 269">
                <a:extLst>
                  <a:ext uri="{FF2B5EF4-FFF2-40B4-BE49-F238E27FC236}">
                    <a16:creationId xmlns:a16="http://schemas.microsoft.com/office/drawing/2014/main" id="{C17AFA85-5B8C-8D47-9AAB-60BF88D1EB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53266" name="Group 270">
              <a:extLst>
                <a:ext uri="{FF2B5EF4-FFF2-40B4-BE49-F238E27FC236}">
                  <a16:creationId xmlns:a16="http://schemas.microsoft.com/office/drawing/2014/main" id="{2492B68D-701B-894D-8186-E3F5E90B60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231162" y="3919806"/>
              <a:ext cx="1912453" cy="1339986"/>
              <a:chOff x="1851694" y="1119474"/>
              <a:chExt cx="1912453" cy="1339986"/>
            </a:xfrm>
          </p:grpSpPr>
          <p:sp>
            <p:nvSpPr>
              <p:cNvPr id="272" name="Trapezoid 271">
                <a:extLst>
                  <a:ext uri="{FF2B5EF4-FFF2-40B4-BE49-F238E27FC236}">
                    <a16:creationId xmlns:a16="http://schemas.microsoft.com/office/drawing/2014/main" id="{CB8681A9-D05A-3C40-97AB-AD6C889F84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38" y="1676800"/>
                <a:ext cx="1096982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73" name="Straight Connector 272">
                <a:extLst>
                  <a:ext uri="{FF2B5EF4-FFF2-40B4-BE49-F238E27FC236}">
                    <a16:creationId xmlns:a16="http://schemas.microsoft.com/office/drawing/2014/main" id="{82EBB751-29C1-2B44-957B-6DDFC9202A4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34" y="1887922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74" name="Straight Arrow Connector 273">
                <a:extLst>
                  <a:ext uri="{FF2B5EF4-FFF2-40B4-BE49-F238E27FC236}">
                    <a16:creationId xmlns:a16="http://schemas.microsoft.com/office/drawing/2014/main" id="{AF6EA400-3C94-3247-B055-816406590B6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09" y="1119559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10" name="TextBox 472">
                <a:extLst>
                  <a:ext uri="{FF2B5EF4-FFF2-40B4-BE49-F238E27FC236}">
                    <a16:creationId xmlns:a16="http://schemas.microsoft.com/office/drawing/2014/main" id="{1F34AB5E-564E-BB4E-A0DD-864E207A1E2A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11" name="TextBox 275">
                <a:extLst>
                  <a:ext uri="{FF2B5EF4-FFF2-40B4-BE49-F238E27FC236}">
                    <a16:creationId xmlns:a16="http://schemas.microsoft.com/office/drawing/2014/main" id="{1D9B9FAD-B155-484F-9EF0-97C8C85690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7" name="Straight Connector 276">
                <a:extLst>
                  <a:ext uri="{FF2B5EF4-FFF2-40B4-BE49-F238E27FC236}">
                    <a16:creationId xmlns:a16="http://schemas.microsoft.com/office/drawing/2014/main" id="{143DA667-5E95-4244-AB0C-E26326BA09F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01" y="169106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13" name="TextBox 277">
                <a:extLst>
                  <a:ext uri="{FF2B5EF4-FFF2-40B4-BE49-F238E27FC236}">
                    <a16:creationId xmlns:a16="http://schemas.microsoft.com/office/drawing/2014/main" id="{B2B07623-F353-AA4C-B510-7EB480414B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279" name="Straight Connector 278">
                <a:extLst>
                  <a:ext uri="{FF2B5EF4-FFF2-40B4-BE49-F238E27FC236}">
                    <a16:creationId xmlns:a16="http://schemas.microsoft.com/office/drawing/2014/main" id="{A8ED87FD-8D63-9741-AD98-E46E19D5620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39" y="215621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15" name="TextBox 279">
                <a:extLst>
                  <a:ext uri="{FF2B5EF4-FFF2-40B4-BE49-F238E27FC236}">
                    <a16:creationId xmlns:a16="http://schemas.microsoft.com/office/drawing/2014/main" id="{B29F4300-1798-454A-9FAB-3D8CFABB61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53267" name="Group 280">
              <a:extLst>
                <a:ext uri="{FF2B5EF4-FFF2-40B4-BE49-F238E27FC236}">
                  <a16:creationId xmlns:a16="http://schemas.microsoft.com/office/drawing/2014/main" id="{4E47DA40-0D01-D04A-A14A-D56722B8A5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73900" y="4662756"/>
              <a:ext cx="1912453" cy="1339986"/>
              <a:chOff x="1851694" y="1119474"/>
              <a:chExt cx="1912453" cy="1339986"/>
            </a:xfrm>
          </p:grpSpPr>
          <p:sp>
            <p:nvSpPr>
              <p:cNvPr id="282" name="Trapezoid 281">
                <a:extLst>
                  <a:ext uri="{FF2B5EF4-FFF2-40B4-BE49-F238E27FC236}">
                    <a16:creationId xmlns:a16="http://schemas.microsoft.com/office/drawing/2014/main" id="{1C8ACB93-2D0B-0147-9060-12992199B5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496" y="1676812"/>
                <a:ext cx="1096982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B678D383-37D9-FD4A-97E1-43A5C93D7B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891" y="1887935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4" name="Straight Arrow Connector 283">
                <a:extLst>
                  <a:ext uri="{FF2B5EF4-FFF2-40B4-BE49-F238E27FC236}">
                    <a16:creationId xmlns:a16="http://schemas.microsoft.com/office/drawing/2014/main" id="{4ECC0D9E-6937-FF48-83FB-0DE9B8EF7F9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067" y="1119572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01" name="TextBox 472">
                <a:extLst>
                  <a:ext uri="{FF2B5EF4-FFF2-40B4-BE49-F238E27FC236}">
                    <a16:creationId xmlns:a16="http://schemas.microsoft.com/office/drawing/2014/main" id="{CE392239-3693-7342-A0F5-6F04D51E3E73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302" name="TextBox 285">
                <a:extLst>
                  <a:ext uri="{FF2B5EF4-FFF2-40B4-BE49-F238E27FC236}">
                    <a16:creationId xmlns:a16="http://schemas.microsoft.com/office/drawing/2014/main" id="{CFCFAEC2-59AF-7B43-A586-72F12A8331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7" name="Straight Connector 286">
                <a:extLst>
                  <a:ext uri="{FF2B5EF4-FFF2-40B4-BE49-F238E27FC236}">
                    <a16:creationId xmlns:a16="http://schemas.microsoft.com/office/drawing/2014/main" id="{85CFA7DA-A8CA-2047-B261-844CB081CDF7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258" y="1691082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04" name="TextBox 287">
                <a:extLst>
                  <a:ext uri="{FF2B5EF4-FFF2-40B4-BE49-F238E27FC236}">
                    <a16:creationId xmlns:a16="http://schemas.microsoft.com/office/drawing/2014/main" id="{4E73EF6B-C0D9-AE43-968C-2F3EC0EFB5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289" name="Straight Connector 288">
                <a:extLst>
                  <a:ext uri="{FF2B5EF4-FFF2-40B4-BE49-F238E27FC236}">
                    <a16:creationId xmlns:a16="http://schemas.microsoft.com/office/drawing/2014/main" id="{64F05022-1FFB-5541-BA05-43864287948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497" y="215622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306" name="TextBox 289">
                <a:extLst>
                  <a:ext uri="{FF2B5EF4-FFF2-40B4-BE49-F238E27FC236}">
                    <a16:creationId xmlns:a16="http://schemas.microsoft.com/office/drawing/2014/main" id="{2ADDD829-8B46-FA41-8395-12294B2CC8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53268" name="Group 290">
              <a:extLst>
                <a:ext uri="{FF2B5EF4-FFF2-40B4-BE49-F238E27FC236}">
                  <a16:creationId xmlns:a16="http://schemas.microsoft.com/office/drawing/2014/main" id="{5680EB9C-39C9-4045-AD41-C89DC2883D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6626" y="5477143"/>
              <a:ext cx="1912453" cy="1339986"/>
              <a:chOff x="1851694" y="1119474"/>
              <a:chExt cx="1912453" cy="1339986"/>
            </a:xfrm>
          </p:grpSpPr>
          <p:sp>
            <p:nvSpPr>
              <p:cNvPr id="292" name="Trapezoid 291">
                <a:extLst>
                  <a:ext uri="{FF2B5EF4-FFF2-40B4-BE49-F238E27FC236}">
                    <a16:creationId xmlns:a16="http://schemas.microsoft.com/office/drawing/2014/main" id="{3776DCF0-7BC4-5542-98D2-8E9DFF17711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560" y="1676827"/>
                <a:ext cx="1096981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F26E6626-DE24-EE4E-9726-E6367FBA8B9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954" y="1887950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94" name="Straight Arrow Connector 293">
                <a:extLst>
                  <a:ext uri="{FF2B5EF4-FFF2-40B4-BE49-F238E27FC236}">
                    <a16:creationId xmlns:a16="http://schemas.microsoft.com/office/drawing/2014/main" id="{E2B66FCB-A7E0-B147-8E52-F5F927A13F5D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130" y="1119587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92" name="TextBox 472">
                <a:extLst>
                  <a:ext uri="{FF2B5EF4-FFF2-40B4-BE49-F238E27FC236}">
                    <a16:creationId xmlns:a16="http://schemas.microsoft.com/office/drawing/2014/main" id="{50E978D4-965C-5A4A-8AC1-D6DDBD1F3DFF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293" name="TextBox 295">
                <a:extLst>
                  <a:ext uri="{FF2B5EF4-FFF2-40B4-BE49-F238E27FC236}">
                    <a16:creationId xmlns:a16="http://schemas.microsoft.com/office/drawing/2014/main" id="{3009E466-4847-5847-B010-C0B384C5BC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7" name="Straight Connector 296">
                <a:extLst>
                  <a:ext uri="{FF2B5EF4-FFF2-40B4-BE49-F238E27FC236}">
                    <a16:creationId xmlns:a16="http://schemas.microsoft.com/office/drawing/2014/main" id="{2BC758F7-743E-394A-A299-D0773B8A22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6321" y="1691097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95" name="TextBox 297">
                <a:extLst>
                  <a:ext uri="{FF2B5EF4-FFF2-40B4-BE49-F238E27FC236}">
                    <a16:creationId xmlns:a16="http://schemas.microsoft.com/office/drawing/2014/main" id="{C98641EA-DA04-2B4C-BCC9-E9ACD896C8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299" name="Straight Connector 298">
                <a:extLst>
                  <a:ext uri="{FF2B5EF4-FFF2-40B4-BE49-F238E27FC236}">
                    <a16:creationId xmlns:a16="http://schemas.microsoft.com/office/drawing/2014/main" id="{0C01E936-3184-8949-BD0B-02D0EB8F66F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560" y="2156243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97" name="TextBox 299">
                <a:extLst>
                  <a:ext uri="{FF2B5EF4-FFF2-40B4-BE49-F238E27FC236}">
                    <a16:creationId xmlns:a16="http://schemas.microsoft.com/office/drawing/2014/main" id="{8563C9D1-2373-494C-9621-B596E29764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53269" name="Group 230">
              <a:extLst>
                <a:ext uri="{FF2B5EF4-FFF2-40B4-BE49-F238E27FC236}">
                  <a16:creationId xmlns:a16="http://schemas.microsoft.com/office/drawing/2014/main" id="{C5079FAE-575B-7B4A-99E5-8E8CB3C123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57856" y="817037"/>
              <a:ext cx="1912453" cy="1339986"/>
              <a:chOff x="1851694" y="1119474"/>
              <a:chExt cx="1912453" cy="1339986"/>
            </a:xfrm>
          </p:grpSpPr>
          <p:sp>
            <p:nvSpPr>
              <p:cNvPr id="232" name="Trapezoid 231">
                <a:extLst>
                  <a:ext uri="{FF2B5EF4-FFF2-40B4-BE49-F238E27FC236}">
                    <a16:creationId xmlns:a16="http://schemas.microsoft.com/office/drawing/2014/main" id="{6844CD0F-CA0D-8D4C-B9E2-E2777013D63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4" y="1676745"/>
                <a:ext cx="1098569" cy="468285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33" name="Straight Connector 232">
                <a:extLst>
                  <a:ext uri="{FF2B5EF4-FFF2-40B4-BE49-F238E27FC236}">
                    <a16:creationId xmlns:a16="http://schemas.microsoft.com/office/drawing/2014/main" id="{0796A666-1AE1-8749-8092-9E70ABC048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6795" y="1887074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34" name="Straight Arrow Connector 233">
                <a:extLst>
                  <a:ext uri="{FF2B5EF4-FFF2-40B4-BE49-F238E27FC236}">
                    <a16:creationId xmlns:a16="http://schemas.microsoft.com/office/drawing/2014/main" id="{781B4A33-32C9-D94E-8295-E53537CB462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4558" y="1118711"/>
                <a:ext cx="1587" cy="369894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83" name="TextBox 472">
                <a:extLst>
                  <a:ext uri="{FF2B5EF4-FFF2-40B4-BE49-F238E27FC236}">
                    <a16:creationId xmlns:a16="http://schemas.microsoft.com/office/drawing/2014/main" id="{CE300D7E-5BB4-E444-81BA-832F4256F4B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284" name="TextBox 235">
                <a:extLst>
                  <a:ext uri="{FF2B5EF4-FFF2-40B4-BE49-F238E27FC236}">
                    <a16:creationId xmlns:a16="http://schemas.microsoft.com/office/drawing/2014/main" id="{1BED9425-861F-8A44-A194-BC7DD3DC2E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7" name="Straight Connector 236">
                <a:extLst>
                  <a:ext uri="{FF2B5EF4-FFF2-40B4-BE49-F238E27FC236}">
                    <a16:creationId xmlns:a16="http://schemas.microsoft.com/office/drawing/2014/main" id="{D49F7ED8-11B3-834B-A526-B4CB4626463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162" y="1691809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86" name="TextBox 237">
                <a:extLst>
                  <a:ext uri="{FF2B5EF4-FFF2-40B4-BE49-F238E27FC236}">
                    <a16:creationId xmlns:a16="http://schemas.microsoft.com/office/drawing/2014/main" id="{7A63DB97-555E-9240-88B6-8C5E7608E4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239" name="Straight Connector 238">
                <a:extLst>
                  <a:ext uri="{FF2B5EF4-FFF2-40B4-BE49-F238E27FC236}">
                    <a16:creationId xmlns:a16="http://schemas.microsoft.com/office/drawing/2014/main" id="{8ADD6C43-704C-7E4E-B154-E4AA8460321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988" y="215695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88" name="TextBox 239">
                <a:extLst>
                  <a:ext uri="{FF2B5EF4-FFF2-40B4-BE49-F238E27FC236}">
                    <a16:creationId xmlns:a16="http://schemas.microsoft.com/office/drawing/2014/main" id="{C115FECC-BF8D-6048-815D-79FF61CDC8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53270" name="Group 146">
              <a:extLst>
                <a:ext uri="{FF2B5EF4-FFF2-40B4-BE49-F238E27FC236}">
                  <a16:creationId xmlns:a16="http://schemas.microsoft.com/office/drawing/2014/main" id="{D4AF86A2-6EAC-0147-9813-EA52545C4E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19032" y="57436"/>
              <a:ext cx="1912453" cy="1339986"/>
              <a:chOff x="1851694" y="1119474"/>
              <a:chExt cx="1912453" cy="1339986"/>
            </a:xfrm>
          </p:grpSpPr>
          <p:sp>
            <p:nvSpPr>
              <p:cNvPr id="148" name="Trapezoid 147">
                <a:extLst>
                  <a:ext uri="{FF2B5EF4-FFF2-40B4-BE49-F238E27FC236}">
                    <a16:creationId xmlns:a16="http://schemas.microsoft.com/office/drawing/2014/main" id="{69B6DA77-6BEE-D84A-9F9D-288E3EA8A97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0191" y="1676715"/>
                <a:ext cx="1096981" cy="46828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9" name="Straight Connector 148">
                <a:extLst>
                  <a:ext uri="{FF2B5EF4-FFF2-40B4-BE49-F238E27FC236}">
                    <a16:creationId xmlns:a16="http://schemas.microsoft.com/office/drawing/2014/main" id="{41684FB4-F3D1-4846-8AA7-279C4918EE6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927586" y="1887837"/>
                <a:ext cx="457172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50" name="Straight Arrow Connector 149">
                <a:extLst>
                  <a:ext uri="{FF2B5EF4-FFF2-40B4-BE49-F238E27FC236}">
                    <a16:creationId xmlns:a16="http://schemas.microsoft.com/office/drawing/2014/main" id="{06C8383A-1718-5845-88A5-193622EB09E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703761" y="1119474"/>
                <a:ext cx="3175" cy="368306"/>
              </a:xfrm>
              <a:prstGeom prst="straightConnector1">
                <a:avLst/>
              </a:prstGeom>
              <a:solidFill>
                <a:schemeClr val="bg1"/>
              </a:solidFill>
              <a:ln w="22225">
                <a:solidFill>
                  <a:srgbClr val="0070C0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74" name="TextBox 472">
                <a:extLst>
                  <a:ext uri="{FF2B5EF4-FFF2-40B4-BE49-F238E27FC236}">
                    <a16:creationId xmlns:a16="http://schemas.microsoft.com/office/drawing/2014/main" id="{3A9D8327-77E4-154E-AE52-7D4FD959DA8E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sp>
            <p:nvSpPr>
              <p:cNvPr id="53275" name="TextBox 151">
                <a:extLst>
                  <a:ext uri="{FF2B5EF4-FFF2-40B4-BE49-F238E27FC236}">
                    <a16:creationId xmlns:a16="http://schemas.microsoft.com/office/drawing/2014/main" id="{5D6FBC23-3A03-D243-BD59-A44F27187A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03151" y="1708883"/>
                <a:ext cx="36099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Z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3" name="Straight Connector 152">
                <a:extLst>
                  <a:ext uri="{FF2B5EF4-FFF2-40B4-BE49-F238E27FC236}">
                    <a16:creationId xmlns:a16="http://schemas.microsoft.com/office/drawing/2014/main" id="{B4706D3B-A7D4-4640-978A-680165A8132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953" y="1690984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77" name="TextBox 153">
                <a:extLst>
                  <a:ext uri="{FF2B5EF4-FFF2-40B4-BE49-F238E27FC236}">
                    <a16:creationId xmlns:a16="http://schemas.microsoft.com/office/drawing/2014/main" id="{EBCA1617-C781-2245-8C91-76B8C8321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51694" y="1509730"/>
                <a:ext cx="381836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U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155" name="Straight Connector 154">
                <a:extLst>
                  <a:ext uri="{FF2B5EF4-FFF2-40B4-BE49-F238E27FC236}">
                    <a16:creationId xmlns:a16="http://schemas.microsoft.com/office/drawing/2014/main" id="{52F0578C-5030-CD4C-961C-88B10670BB2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1191" y="2156130"/>
                <a:ext cx="228586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3279" name="TextBox 155">
                <a:extLst>
                  <a:ext uri="{FF2B5EF4-FFF2-40B4-BE49-F238E27FC236}">
                    <a16:creationId xmlns:a16="http://schemas.microsoft.com/office/drawing/2014/main" id="{D13D93ED-61CC-FB42-BE2B-92AB83677C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868215" y="1979739"/>
                <a:ext cx="372218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V</a:t>
                </a:r>
                <a:r>
                  <a:rPr lang="en-US" altLang="en-US" baseline="-25000"/>
                  <a:t>0</a:t>
                </a:r>
              </a:p>
            </p:txBody>
          </p:sp>
        </p:grpSp>
      </p:grpSp>
      <p:grpSp>
        <p:nvGrpSpPr>
          <p:cNvPr id="53250" name="Group 82">
            <a:extLst>
              <a:ext uri="{FF2B5EF4-FFF2-40B4-BE49-F238E27FC236}">
                <a16:creationId xmlns:a16="http://schemas.microsoft.com/office/drawing/2014/main" id="{E5268113-5EEC-8E48-AD36-4DC3EFC3DC03}"/>
              </a:ext>
            </a:extLst>
          </p:cNvPr>
          <p:cNvGrpSpPr>
            <a:grpSpLocks/>
          </p:cNvGrpSpPr>
          <p:nvPr/>
        </p:nvGrpSpPr>
        <p:grpSpPr bwMode="auto">
          <a:xfrm>
            <a:off x="1947864" y="55563"/>
            <a:ext cx="7070725" cy="5446712"/>
            <a:chOff x="1011748" y="77492"/>
            <a:chExt cx="7071102" cy="5446725"/>
          </a:xfrm>
        </p:grpSpPr>
        <p:cxnSp>
          <p:nvCxnSpPr>
            <p:cNvPr id="84" name="Straight Connector 83">
              <a:extLst>
                <a:ext uri="{FF2B5EF4-FFF2-40B4-BE49-F238E27FC236}">
                  <a16:creationId xmlns:a16="http://schemas.microsoft.com/office/drawing/2014/main" id="{C6C8663A-77B3-D148-82E4-20F387E1E77C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11748" y="77492"/>
              <a:ext cx="7071102" cy="5446725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85" name="Straight Connector 84">
              <a:extLst>
                <a:ext uri="{FF2B5EF4-FFF2-40B4-BE49-F238E27FC236}">
                  <a16:creationId xmlns:a16="http://schemas.microsoft.com/office/drawing/2014/main" id="{9A6597C8-27EF-3647-850C-ECE22CE54C9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2707288" y="1277645"/>
              <a:ext cx="0" cy="2932119"/>
            </a:xfrm>
            <a:prstGeom prst="line">
              <a:avLst/>
            </a:prstGeom>
            <a:ln w="31750">
              <a:solidFill>
                <a:srgbClr val="0070C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262" name="TextBox 85">
              <a:extLst>
                <a:ext uri="{FF2B5EF4-FFF2-40B4-BE49-F238E27FC236}">
                  <a16:creationId xmlns:a16="http://schemas.microsoft.com/office/drawing/2014/main" id="{0EA2BA54-B877-E74A-9C8B-D0B6AA1EA3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254444" y="1220627"/>
              <a:ext cx="470000" cy="369332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800">
                  <a:solidFill>
                    <a:srgbClr val="0070C0"/>
                  </a:solidFill>
                </a:rPr>
                <a:t>c</a:t>
              </a:r>
              <a:r>
                <a:rPr lang="en-US" altLang="en-US" sz="1800" baseline="-25000">
                  <a:solidFill>
                    <a:srgbClr val="0070C0"/>
                  </a:solidFill>
                </a:rPr>
                <a:t>12</a:t>
              </a:r>
            </a:p>
          </p:txBody>
        </p:sp>
      </p:grpSp>
      <p:cxnSp>
        <p:nvCxnSpPr>
          <p:cNvPr id="100" name="Straight Connector 99">
            <a:extLst>
              <a:ext uri="{FF2B5EF4-FFF2-40B4-BE49-F238E27FC236}">
                <a16:creationId xmlns:a16="http://schemas.microsoft.com/office/drawing/2014/main" id="{43B3E97B-FC93-6541-8FC8-18D6C92220B0}"/>
              </a:ext>
            </a:extLst>
          </p:cNvPr>
          <p:cNvCxnSpPr>
            <a:cxnSpLocks/>
          </p:cNvCxnSpPr>
          <p:nvPr/>
        </p:nvCxnSpPr>
        <p:spPr>
          <a:xfrm flipH="1">
            <a:off x="7778750" y="1597025"/>
            <a:ext cx="471488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4" name="Straight Connector 103">
            <a:extLst>
              <a:ext uri="{FF2B5EF4-FFF2-40B4-BE49-F238E27FC236}">
                <a16:creationId xmlns:a16="http://schemas.microsoft.com/office/drawing/2014/main" id="{D9733AC8-B457-6D40-9E9D-BC9EC0203E95}"/>
              </a:ext>
            </a:extLst>
          </p:cNvPr>
          <p:cNvCxnSpPr>
            <a:cxnSpLocks/>
          </p:cNvCxnSpPr>
          <p:nvPr/>
        </p:nvCxnSpPr>
        <p:spPr>
          <a:xfrm flipH="1">
            <a:off x="8743950" y="835025"/>
            <a:ext cx="471488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6" name="Straight Connector 105">
            <a:extLst>
              <a:ext uri="{FF2B5EF4-FFF2-40B4-BE49-F238E27FC236}">
                <a16:creationId xmlns:a16="http://schemas.microsoft.com/office/drawing/2014/main" id="{4EA1F6C8-8FC3-6B45-8C4A-C5B7627DCFF9}"/>
              </a:ext>
            </a:extLst>
          </p:cNvPr>
          <p:cNvCxnSpPr>
            <a:cxnSpLocks/>
          </p:cNvCxnSpPr>
          <p:nvPr/>
        </p:nvCxnSpPr>
        <p:spPr>
          <a:xfrm flipH="1">
            <a:off x="6789739" y="2341563"/>
            <a:ext cx="473075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8" name="Straight Connector 107">
            <a:extLst>
              <a:ext uri="{FF2B5EF4-FFF2-40B4-BE49-F238E27FC236}">
                <a16:creationId xmlns:a16="http://schemas.microsoft.com/office/drawing/2014/main" id="{B1DACBFD-1C97-834D-90D5-8F0AF678FDF8}"/>
              </a:ext>
            </a:extLst>
          </p:cNvPr>
          <p:cNvCxnSpPr>
            <a:cxnSpLocks/>
          </p:cNvCxnSpPr>
          <p:nvPr/>
        </p:nvCxnSpPr>
        <p:spPr>
          <a:xfrm flipH="1">
            <a:off x="4735514" y="3940176"/>
            <a:ext cx="471487" cy="258763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0" name="Straight Connector 109">
            <a:extLst>
              <a:ext uri="{FF2B5EF4-FFF2-40B4-BE49-F238E27FC236}">
                <a16:creationId xmlns:a16="http://schemas.microsoft.com/office/drawing/2014/main" id="{97258434-E1FF-6048-9658-F18262030063}"/>
              </a:ext>
            </a:extLst>
          </p:cNvPr>
          <p:cNvCxnSpPr>
            <a:cxnSpLocks/>
          </p:cNvCxnSpPr>
          <p:nvPr/>
        </p:nvCxnSpPr>
        <p:spPr>
          <a:xfrm flipH="1">
            <a:off x="3748089" y="4695825"/>
            <a:ext cx="471487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2" name="Straight Connector 111">
            <a:extLst>
              <a:ext uri="{FF2B5EF4-FFF2-40B4-BE49-F238E27FC236}">
                <a16:creationId xmlns:a16="http://schemas.microsoft.com/office/drawing/2014/main" id="{562763F8-2521-B04D-BDEC-B829F88E5AA0}"/>
              </a:ext>
            </a:extLst>
          </p:cNvPr>
          <p:cNvCxnSpPr>
            <a:cxnSpLocks/>
          </p:cNvCxnSpPr>
          <p:nvPr/>
        </p:nvCxnSpPr>
        <p:spPr>
          <a:xfrm flipH="1">
            <a:off x="2794000" y="5440363"/>
            <a:ext cx="471488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4" name="Straight Connector 113">
            <a:extLst>
              <a:ext uri="{FF2B5EF4-FFF2-40B4-BE49-F238E27FC236}">
                <a16:creationId xmlns:a16="http://schemas.microsoft.com/office/drawing/2014/main" id="{5E97AFDD-9185-9F4C-BD72-C42D8C47368C}"/>
              </a:ext>
            </a:extLst>
          </p:cNvPr>
          <p:cNvCxnSpPr>
            <a:cxnSpLocks/>
          </p:cNvCxnSpPr>
          <p:nvPr/>
        </p:nvCxnSpPr>
        <p:spPr>
          <a:xfrm flipH="1">
            <a:off x="1727200" y="6253163"/>
            <a:ext cx="471488" cy="260350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16" name="Straight Connector 115">
            <a:extLst>
              <a:ext uri="{FF2B5EF4-FFF2-40B4-BE49-F238E27FC236}">
                <a16:creationId xmlns:a16="http://schemas.microsoft.com/office/drawing/2014/main" id="{9354382F-0A52-D546-8D73-5134E50502D7}"/>
              </a:ext>
            </a:extLst>
          </p:cNvPr>
          <p:cNvCxnSpPr>
            <a:cxnSpLocks/>
          </p:cNvCxnSpPr>
          <p:nvPr/>
        </p:nvCxnSpPr>
        <p:spPr>
          <a:xfrm flipH="1">
            <a:off x="5768975" y="3138488"/>
            <a:ext cx="471488" cy="258762"/>
          </a:xfrm>
          <a:prstGeom prst="line">
            <a:avLst/>
          </a:prstGeom>
          <a:ln w="254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259" name="TextBox 116">
            <a:extLst>
              <a:ext uri="{FF2B5EF4-FFF2-40B4-BE49-F238E27FC236}">
                <a16:creationId xmlns:a16="http://schemas.microsoft.com/office/drawing/2014/main" id="{73A8F144-CECA-BC47-8237-F34435BE8C3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494089" y="727075"/>
            <a:ext cx="312737" cy="3698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1</a:t>
            </a:r>
            <a:endParaRPr lang="en-US" altLang="en-US">
              <a:solidFill>
                <a:srgbClr val="FF0000"/>
              </a:solidFill>
            </a:endParaRPr>
          </a:p>
        </p:txBody>
      </p:sp>
    </p:spTree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273" name="Title 1">
            <a:extLst>
              <a:ext uri="{FF2B5EF4-FFF2-40B4-BE49-F238E27FC236}">
                <a16:creationId xmlns:a16="http://schemas.microsoft.com/office/drawing/2014/main" id="{5164F13A-93B1-B746-8318-A556695CAC9C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Multiplexer</a:t>
            </a:r>
          </a:p>
        </p:txBody>
      </p:sp>
      <p:grpSp>
        <p:nvGrpSpPr>
          <p:cNvPr id="54274" name="Group 10">
            <a:extLst>
              <a:ext uri="{FF2B5EF4-FFF2-40B4-BE49-F238E27FC236}">
                <a16:creationId xmlns:a16="http://schemas.microsoft.com/office/drawing/2014/main" id="{C03445CE-F582-A54C-9A74-26404D4753F3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54276" name="Group 3">
              <a:extLst>
                <a:ext uri="{FF2B5EF4-FFF2-40B4-BE49-F238E27FC236}">
                  <a16:creationId xmlns:a16="http://schemas.microsoft.com/office/drawing/2014/main" id="{6042156C-C1F9-3142-9756-C3A5D1B3AD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4375" name="TextBox 472">
                <a:extLst>
                  <a:ext uri="{FF2B5EF4-FFF2-40B4-BE49-F238E27FC236}">
                    <a16:creationId xmlns:a16="http://schemas.microsoft.com/office/drawing/2014/main" id="{556C483D-F3C1-2A4D-85DF-FBFC9F7051B0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4277" name="Group 15">
              <a:extLst>
                <a:ext uri="{FF2B5EF4-FFF2-40B4-BE49-F238E27FC236}">
                  <a16:creationId xmlns:a16="http://schemas.microsoft.com/office/drawing/2014/main" id="{675A3C65-5664-9B4B-9AD0-4990FCBDCE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4369" name="Group 53">
                <a:extLst>
                  <a:ext uri="{FF2B5EF4-FFF2-40B4-BE49-F238E27FC236}">
                    <a16:creationId xmlns:a16="http://schemas.microsoft.com/office/drawing/2014/main" id="{B7A0A46E-DC6C-0948-956C-AA1443119F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371" name="TextBox 128">
                  <a:extLst>
                    <a:ext uri="{FF2B5EF4-FFF2-40B4-BE49-F238E27FC236}">
                      <a16:creationId xmlns:a16="http://schemas.microsoft.com/office/drawing/2014/main" id="{B974CA0C-2CD3-2B4E-A4A9-79D35AA91C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4278" name="Group 161">
              <a:extLst>
                <a:ext uri="{FF2B5EF4-FFF2-40B4-BE49-F238E27FC236}">
                  <a16:creationId xmlns:a16="http://schemas.microsoft.com/office/drawing/2014/main" id="{64CB0BF1-8DEE-4C46-8A71-1D4ADFCAF8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4363" name="Group 53">
                <a:extLst>
                  <a:ext uri="{FF2B5EF4-FFF2-40B4-BE49-F238E27FC236}">
                    <a16:creationId xmlns:a16="http://schemas.microsoft.com/office/drawing/2014/main" id="{A565E9A9-108F-D54D-B1CB-A300F6561A7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4365" name="TextBox 128">
                  <a:extLst>
                    <a:ext uri="{FF2B5EF4-FFF2-40B4-BE49-F238E27FC236}">
                      <a16:creationId xmlns:a16="http://schemas.microsoft.com/office/drawing/2014/main" id="{292EB3B1-8E8E-F34F-96AB-25E11B3837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4279" name="Group 182">
              <a:extLst>
                <a:ext uri="{FF2B5EF4-FFF2-40B4-BE49-F238E27FC236}">
                  <a16:creationId xmlns:a16="http://schemas.microsoft.com/office/drawing/2014/main" id="{150C7377-2C05-0142-BE8F-DC41A2CDF7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54360" name="Rectangle 104">
                <a:extLst>
                  <a:ext uri="{FF2B5EF4-FFF2-40B4-BE49-F238E27FC236}">
                    <a16:creationId xmlns:a16="http://schemas.microsoft.com/office/drawing/2014/main" id="{8DBF0C43-1C0D-CA4B-82C4-5738C4C9E5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4361" name="Rectangle 132">
                <a:extLst>
                  <a:ext uri="{FF2B5EF4-FFF2-40B4-BE49-F238E27FC236}">
                    <a16:creationId xmlns:a16="http://schemas.microsoft.com/office/drawing/2014/main" id="{59359ABA-56D3-804C-B9B7-FBC36F0872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54280" name="Group 168962">
              <a:extLst>
                <a:ext uri="{FF2B5EF4-FFF2-40B4-BE49-F238E27FC236}">
                  <a16:creationId xmlns:a16="http://schemas.microsoft.com/office/drawing/2014/main" id="{69FE5517-79B4-9E4E-9CB7-D951DD905C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54354" name="Rectangle 104">
                <a:extLst>
                  <a:ext uri="{FF2B5EF4-FFF2-40B4-BE49-F238E27FC236}">
                    <a16:creationId xmlns:a16="http://schemas.microsoft.com/office/drawing/2014/main" id="{7FB1300D-1186-794C-A19D-63B57045B7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4355" name="Rectangle 132">
                <a:extLst>
                  <a:ext uri="{FF2B5EF4-FFF2-40B4-BE49-F238E27FC236}">
                    <a16:creationId xmlns:a16="http://schemas.microsoft.com/office/drawing/2014/main" id="{4A0D75FB-9DB6-EC41-B506-A298617176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54356" name="Rectangle 136">
                <a:extLst>
                  <a:ext uri="{FF2B5EF4-FFF2-40B4-BE49-F238E27FC236}">
                    <a16:creationId xmlns:a16="http://schemas.microsoft.com/office/drawing/2014/main" id="{3E6D9315-918F-D145-8EE9-44E9B2E04A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54357" name="Rectangle 147">
                <a:extLst>
                  <a:ext uri="{FF2B5EF4-FFF2-40B4-BE49-F238E27FC236}">
                    <a16:creationId xmlns:a16="http://schemas.microsoft.com/office/drawing/2014/main" id="{FD4D21BC-80BB-B843-B762-A3B2D60B50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54358" name="Rectangle 147">
                <a:extLst>
                  <a:ext uri="{FF2B5EF4-FFF2-40B4-BE49-F238E27FC236}">
                    <a16:creationId xmlns:a16="http://schemas.microsoft.com/office/drawing/2014/main" id="{E0012AA5-82B0-C941-8EFE-077CD6AFF9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4281" name="Group 192">
              <a:extLst>
                <a:ext uri="{FF2B5EF4-FFF2-40B4-BE49-F238E27FC236}">
                  <a16:creationId xmlns:a16="http://schemas.microsoft.com/office/drawing/2014/main" id="{514A34D9-E418-5D4C-B5F5-44CFE3E057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54349" name="Rectangle 104">
                <a:extLst>
                  <a:ext uri="{FF2B5EF4-FFF2-40B4-BE49-F238E27FC236}">
                    <a16:creationId xmlns:a16="http://schemas.microsoft.com/office/drawing/2014/main" id="{ED4E3A9D-9581-1843-986F-45F20B211C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4350" name="Rectangle 132">
                <a:extLst>
                  <a:ext uri="{FF2B5EF4-FFF2-40B4-BE49-F238E27FC236}">
                    <a16:creationId xmlns:a16="http://schemas.microsoft.com/office/drawing/2014/main" id="{C2C2F721-7271-754F-BE4E-61879C788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54351" name="Rectangle 136">
                <a:extLst>
                  <a:ext uri="{FF2B5EF4-FFF2-40B4-BE49-F238E27FC236}">
                    <a16:creationId xmlns:a16="http://schemas.microsoft.com/office/drawing/2014/main" id="{657A5783-8145-494C-BA96-097CDF4702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54352" name="Rectangle 147">
                <a:extLst>
                  <a:ext uri="{FF2B5EF4-FFF2-40B4-BE49-F238E27FC236}">
                    <a16:creationId xmlns:a16="http://schemas.microsoft.com/office/drawing/2014/main" id="{304E849A-7007-1E4A-907B-CD54CE83C1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4291" name="TextBox 168963">
              <a:extLst>
                <a:ext uri="{FF2B5EF4-FFF2-40B4-BE49-F238E27FC236}">
                  <a16:creationId xmlns:a16="http://schemas.microsoft.com/office/drawing/2014/main" id="{BBBB3C87-A5A1-4747-ACD2-7B6F10C89A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54292" name="TextBox 218">
              <a:extLst>
                <a:ext uri="{FF2B5EF4-FFF2-40B4-BE49-F238E27FC236}">
                  <a16:creationId xmlns:a16="http://schemas.microsoft.com/office/drawing/2014/main" id="{CF8B448E-A5FA-674C-A48B-FFB6EC1C1CE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4299" name="Rectangle 147">
              <a:extLst>
                <a:ext uri="{FF2B5EF4-FFF2-40B4-BE49-F238E27FC236}">
                  <a16:creationId xmlns:a16="http://schemas.microsoft.com/office/drawing/2014/main" id="{3738F780-4551-5A41-9F40-FE17F58EA6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4300" name="Rectangle 147">
              <a:extLst>
                <a:ext uri="{FF2B5EF4-FFF2-40B4-BE49-F238E27FC236}">
                  <a16:creationId xmlns:a16="http://schemas.microsoft.com/office/drawing/2014/main" id="{8BD53A7C-B446-004B-B6C4-225C88A32D4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4301" name="Rectangle 147">
              <a:extLst>
                <a:ext uri="{FF2B5EF4-FFF2-40B4-BE49-F238E27FC236}">
                  <a16:creationId xmlns:a16="http://schemas.microsoft.com/office/drawing/2014/main" id="{5E8AC010-9B28-E947-AAF4-BE32AA57595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4303" name="Rectangle 147">
              <a:extLst>
                <a:ext uri="{FF2B5EF4-FFF2-40B4-BE49-F238E27FC236}">
                  <a16:creationId xmlns:a16="http://schemas.microsoft.com/office/drawing/2014/main" id="{CA91BCB7-6316-3D4A-869D-9FD85ADF983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4305" name="Group 5">
              <a:extLst>
                <a:ext uri="{FF2B5EF4-FFF2-40B4-BE49-F238E27FC236}">
                  <a16:creationId xmlns:a16="http://schemas.microsoft.com/office/drawing/2014/main" id="{76A41A9E-1C98-014C-9BAE-B6A7017DC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4306" name="TextBox 77">
              <a:extLst>
                <a:ext uri="{FF2B5EF4-FFF2-40B4-BE49-F238E27FC236}">
                  <a16:creationId xmlns:a16="http://schemas.microsoft.com/office/drawing/2014/main" id="{7744B7D0-9D14-3C4F-84BF-74C63A05B9B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54307" name="Group 13">
              <a:extLst>
                <a:ext uri="{FF2B5EF4-FFF2-40B4-BE49-F238E27FC236}">
                  <a16:creationId xmlns:a16="http://schemas.microsoft.com/office/drawing/2014/main" id="{674EC831-5FDA-0846-A83B-6AB9D88059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44" name="TextBox 294">
                <a:extLst>
                  <a:ext uri="{FF2B5EF4-FFF2-40B4-BE49-F238E27FC236}">
                    <a16:creationId xmlns:a16="http://schemas.microsoft.com/office/drawing/2014/main" id="{8C5CEFD1-A5AE-4E4F-A7C5-1DFC49FD57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08" name="Group 84">
              <a:extLst>
                <a:ext uri="{FF2B5EF4-FFF2-40B4-BE49-F238E27FC236}">
                  <a16:creationId xmlns:a16="http://schemas.microsoft.com/office/drawing/2014/main" id="{1476EF7D-2D4F-7249-8ED2-921044F7B9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42" name="TextBox 294">
                <a:extLst>
                  <a:ext uri="{FF2B5EF4-FFF2-40B4-BE49-F238E27FC236}">
                    <a16:creationId xmlns:a16="http://schemas.microsoft.com/office/drawing/2014/main" id="{1319449E-1621-2346-A2CD-ADA714208E6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09" name="Group 87">
              <a:extLst>
                <a:ext uri="{FF2B5EF4-FFF2-40B4-BE49-F238E27FC236}">
                  <a16:creationId xmlns:a16="http://schemas.microsoft.com/office/drawing/2014/main" id="{79D76AA6-09BC-8048-B7B1-B755011D31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40" name="TextBox 294">
                <a:extLst>
                  <a:ext uri="{FF2B5EF4-FFF2-40B4-BE49-F238E27FC236}">
                    <a16:creationId xmlns:a16="http://schemas.microsoft.com/office/drawing/2014/main" id="{5A51C0EF-570D-8242-B947-3F0621A735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0" name="Group 90">
              <a:extLst>
                <a:ext uri="{FF2B5EF4-FFF2-40B4-BE49-F238E27FC236}">
                  <a16:creationId xmlns:a16="http://schemas.microsoft.com/office/drawing/2014/main" id="{DAC90C38-EA4C-794F-A663-F86EFB4E00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38" name="TextBox 294">
                <a:extLst>
                  <a:ext uri="{FF2B5EF4-FFF2-40B4-BE49-F238E27FC236}">
                    <a16:creationId xmlns:a16="http://schemas.microsoft.com/office/drawing/2014/main" id="{0E3EDA82-9413-324E-88D1-CD0F39F0BB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1" name="Group 93">
              <a:extLst>
                <a:ext uri="{FF2B5EF4-FFF2-40B4-BE49-F238E27FC236}">
                  <a16:creationId xmlns:a16="http://schemas.microsoft.com/office/drawing/2014/main" id="{F6BFBED3-628F-FC4D-9420-F8608CCD18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36" name="TextBox 294">
                <a:extLst>
                  <a:ext uri="{FF2B5EF4-FFF2-40B4-BE49-F238E27FC236}">
                    <a16:creationId xmlns:a16="http://schemas.microsoft.com/office/drawing/2014/main" id="{325A8CD4-BF96-024D-8C8A-E1F27E11CF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2" name="Group 96">
              <a:extLst>
                <a:ext uri="{FF2B5EF4-FFF2-40B4-BE49-F238E27FC236}">
                  <a16:creationId xmlns:a16="http://schemas.microsoft.com/office/drawing/2014/main" id="{E32E8BF4-8B5D-7645-83D5-C378A361E1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34" name="TextBox 294">
                <a:extLst>
                  <a:ext uri="{FF2B5EF4-FFF2-40B4-BE49-F238E27FC236}">
                    <a16:creationId xmlns:a16="http://schemas.microsoft.com/office/drawing/2014/main" id="{4ED0397D-5AE2-C849-ABD2-FDE77BB03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3" name="Group 99">
              <a:extLst>
                <a:ext uri="{FF2B5EF4-FFF2-40B4-BE49-F238E27FC236}">
                  <a16:creationId xmlns:a16="http://schemas.microsoft.com/office/drawing/2014/main" id="{470DACF7-93E2-234C-A3FE-1680FC7E53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32" name="TextBox 294">
                <a:extLst>
                  <a:ext uri="{FF2B5EF4-FFF2-40B4-BE49-F238E27FC236}">
                    <a16:creationId xmlns:a16="http://schemas.microsoft.com/office/drawing/2014/main" id="{53A552C2-68F1-FD43-94BC-E52A6CDD44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4" name="Group 102">
              <a:extLst>
                <a:ext uri="{FF2B5EF4-FFF2-40B4-BE49-F238E27FC236}">
                  <a16:creationId xmlns:a16="http://schemas.microsoft.com/office/drawing/2014/main" id="{50554811-1F89-814E-A6B8-0CE88A522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30" name="TextBox 294">
                <a:extLst>
                  <a:ext uri="{FF2B5EF4-FFF2-40B4-BE49-F238E27FC236}">
                    <a16:creationId xmlns:a16="http://schemas.microsoft.com/office/drawing/2014/main" id="{14E39130-8459-FB41-A42E-66563AD312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5" name="Group 105">
              <a:extLst>
                <a:ext uri="{FF2B5EF4-FFF2-40B4-BE49-F238E27FC236}">
                  <a16:creationId xmlns:a16="http://schemas.microsoft.com/office/drawing/2014/main" id="{2210BAAC-EA31-5441-A91D-202E0859DF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28" name="TextBox 294">
                <a:extLst>
                  <a:ext uri="{FF2B5EF4-FFF2-40B4-BE49-F238E27FC236}">
                    <a16:creationId xmlns:a16="http://schemas.microsoft.com/office/drawing/2014/main" id="{F8CA8C0D-F917-DE49-B874-F6DB2AD662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6" name="Group 108">
              <a:extLst>
                <a:ext uri="{FF2B5EF4-FFF2-40B4-BE49-F238E27FC236}">
                  <a16:creationId xmlns:a16="http://schemas.microsoft.com/office/drawing/2014/main" id="{D844FE10-7970-3748-A752-B7786E6BFA2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26" name="TextBox 294">
                <a:extLst>
                  <a:ext uri="{FF2B5EF4-FFF2-40B4-BE49-F238E27FC236}">
                    <a16:creationId xmlns:a16="http://schemas.microsoft.com/office/drawing/2014/main" id="{0B201961-2384-9043-B3AD-EFD4A41874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4317" name="Group 111">
              <a:extLst>
                <a:ext uri="{FF2B5EF4-FFF2-40B4-BE49-F238E27FC236}">
                  <a16:creationId xmlns:a16="http://schemas.microsoft.com/office/drawing/2014/main" id="{99FC6615-1E49-5A48-A7ED-5664F9D49C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4324" name="TextBox 294">
                <a:extLst>
                  <a:ext uri="{FF2B5EF4-FFF2-40B4-BE49-F238E27FC236}">
                    <a16:creationId xmlns:a16="http://schemas.microsoft.com/office/drawing/2014/main" id="{BEFF8816-E361-374B-B221-548F1BEF06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6096000" y="4473575"/>
            <a:ext cx="649288" cy="977900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97" name="Title 1">
            <a:extLst>
              <a:ext uri="{FF2B5EF4-FFF2-40B4-BE49-F238E27FC236}">
                <a16:creationId xmlns:a16="http://schemas.microsoft.com/office/drawing/2014/main" id="{BEC3C75B-9BCF-6644-8C63-9C5140F8ECB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Multiplexer</a:t>
            </a:r>
          </a:p>
        </p:txBody>
      </p:sp>
      <p:grpSp>
        <p:nvGrpSpPr>
          <p:cNvPr id="55298" name="Group 10">
            <a:extLst>
              <a:ext uri="{FF2B5EF4-FFF2-40B4-BE49-F238E27FC236}">
                <a16:creationId xmlns:a16="http://schemas.microsoft.com/office/drawing/2014/main" id="{97A39AA1-E3AF-2942-A314-2D85375F80B1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55300" name="Group 3">
              <a:extLst>
                <a:ext uri="{FF2B5EF4-FFF2-40B4-BE49-F238E27FC236}">
                  <a16:creationId xmlns:a16="http://schemas.microsoft.com/office/drawing/2014/main" id="{0440D9E9-C915-0546-96F2-E44402E710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5399" name="TextBox 472">
                <a:extLst>
                  <a:ext uri="{FF2B5EF4-FFF2-40B4-BE49-F238E27FC236}">
                    <a16:creationId xmlns:a16="http://schemas.microsoft.com/office/drawing/2014/main" id="{29DE725A-C834-E647-83B5-145F308F83C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301" name="Group 15">
              <a:extLst>
                <a:ext uri="{FF2B5EF4-FFF2-40B4-BE49-F238E27FC236}">
                  <a16:creationId xmlns:a16="http://schemas.microsoft.com/office/drawing/2014/main" id="{10D869E7-9199-4E49-BE22-1355D2C7C1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393" name="Group 53">
                <a:extLst>
                  <a:ext uri="{FF2B5EF4-FFF2-40B4-BE49-F238E27FC236}">
                    <a16:creationId xmlns:a16="http://schemas.microsoft.com/office/drawing/2014/main" id="{9D5828A1-6DD9-CC44-B3A1-FD4C96D7C3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395" name="TextBox 128">
                  <a:extLst>
                    <a:ext uri="{FF2B5EF4-FFF2-40B4-BE49-F238E27FC236}">
                      <a16:creationId xmlns:a16="http://schemas.microsoft.com/office/drawing/2014/main" id="{98EDD77D-8958-F44F-98EC-E3074C0636D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5302" name="Group 161">
              <a:extLst>
                <a:ext uri="{FF2B5EF4-FFF2-40B4-BE49-F238E27FC236}">
                  <a16:creationId xmlns:a16="http://schemas.microsoft.com/office/drawing/2014/main" id="{36662AB9-F3DD-624F-943B-6FEB01B602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5387" name="Group 53">
                <a:extLst>
                  <a:ext uri="{FF2B5EF4-FFF2-40B4-BE49-F238E27FC236}">
                    <a16:creationId xmlns:a16="http://schemas.microsoft.com/office/drawing/2014/main" id="{C7423BE9-EE7E-FA4B-8A99-36C0413320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5389" name="TextBox 128">
                  <a:extLst>
                    <a:ext uri="{FF2B5EF4-FFF2-40B4-BE49-F238E27FC236}">
                      <a16:creationId xmlns:a16="http://schemas.microsoft.com/office/drawing/2014/main" id="{2BF11980-C7FF-454E-8578-A8923B2331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5303" name="Group 182">
              <a:extLst>
                <a:ext uri="{FF2B5EF4-FFF2-40B4-BE49-F238E27FC236}">
                  <a16:creationId xmlns:a16="http://schemas.microsoft.com/office/drawing/2014/main" id="{76187557-94E9-6344-B23F-1D3FC13B6F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55384" name="Rectangle 104">
                <a:extLst>
                  <a:ext uri="{FF2B5EF4-FFF2-40B4-BE49-F238E27FC236}">
                    <a16:creationId xmlns:a16="http://schemas.microsoft.com/office/drawing/2014/main" id="{5EE4BDA3-8995-4C4D-B275-869FA8A17A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5385" name="Rectangle 132">
                <a:extLst>
                  <a:ext uri="{FF2B5EF4-FFF2-40B4-BE49-F238E27FC236}">
                    <a16:creationId xmlns:a16="http://schemas.microsoft.com/office/drawing/2014/main" id="{F75205BF-EFCB-924D-94CE-42DE5F14FAB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55304" name="Group 168962">
              <a:extLst>
                <a:ext uri="{FF2B5EF4-FFF2-40B4-BE49-F238E27FC236}">
                  <a16:creationId xmlns:a16="http://schemas.microsoft.com/office/drawing/2014/main" id="{80888139-442F-1B49-AB07-2AE87C3B798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55378" name="Rectangle 104">
                <a:extLst>
                  <a:ext uri="{FF2B5EF4-FFF2-40B4-BE49-F238E27FC236}">
                    <a16:creationId xmlns:a16="http://schemas.microsoft.com/office/drawing/2014/main" id="{4473A514-2BD4-574B-903E-6EA89DD657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5379" name="Rectangle 132">
                <a:extLst>
                  <a:ext uri="{FF2B5EF4-FFF2-40B4-BE49-F238E27FC236}">
                    <a16:creationId xmlns:a16="http://schemas.microsoft.com/office/drawing/2014/main" id="{F263A9EB-CA95-114C-8B09-1D92A104A3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55380" name="Rectangle 136">
                <a:extLst>
                  <a:ext uri="{FF2B5EF4-FFF2-40B4-BE49-F238E27FC236}">
                    <a16:creationId xmlns:a16="http://schemas.microsoft.com/office/drawing/2014/main" id="{AFADFDC6-28E4-C146-AE8B-3149F9DAC40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55381" name="Rectangle 147">
                <a:extLst>
                  <a:ext uri="{FF2B5EF4-FFF2-40B4-BE49-F238E27FC236}">
                    <a16:creationId xmlns:a16="http://schemas.microsoft.com/office/drawing/2014/main" id="{7F3CD291-5F46-BF4B-8246-6F383DC88D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55382" name="Rectangle 147">
                <a:extLst>
                  <a:ext uri="{FF2B5EF4-FFF2-40B4-BE49-F238E27FC236}">
                    <a16:creationId xmlns:a16="http://schemas.microsoft.com/office/drawing/2014/main" id="{49D20D68-19EF-CA47-850A-8E81F63427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5305" name="Group 192">
              <a:extLst>
                <a:ext uri="{FF2B5EF4-FFF2-40B4-BE49-F238E27FC236}">
                  <a16:creationId xmlns:a16="http://schemas.microsoft.com/office/drawing/2014/main" id="{902B905C-8962-454A-B656-8D417B3854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55373" name="Rectangle 104">
                <a:extLst>
                  <a:ext uri="{FF2B5EF4-FFF2-40B4-BE49-F238E27FC236}">
                    <a16:creationId xmlns:a16="http://schemas.microsoft.com/office/drawing/2014/main" id="{E54FACB5-4BBF-104B-9D25-64C1B2F11C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5374" name="Rectangle 132">
                <a:extLst>
                  <a:ext uri="{FF2B5EF4-FFF2-40B4-BE49-F238E27FC236}">
                    <a16:creationId xmlns:a16="http://schemas.microsoft.com/office/drawing/2014/main" id="{90B321BA-B4BA-F943-9091-2FCA92ECCB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55375" name="Rectangle 136">
                <a:extLst>
                  <a:ext uri="{FF2B5EF4-FFF2-40B4-BE49-F238E27FC236}">
                    <a16:creationId xmlns:a16="http://schemas.microsoft.com/office/drawing/2014/main" id="{8B456FAE-6AB7-2E46-8CCA-A19E5D9D2E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55376" name="Rectangle 147">
                <a:extLst>
                  <a:ext uri="{FF2B5EF4-FFF2-40B4-BE49-F238E27FC236}">
                    <a16:creationId xmlns:a16="http://schemas.microsoft.com/office/drawing/2014/main" id="{9CDA1D4C-33A2-6742-9FAE-E529F63A6B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5315" name="TextBox 168963">
              <a:extLst>
                <a:ext uri="{FF2B5EF4-FFF2-40B4-BE49-F238E27FC236}">
                  <a16:creationId xmlns:a16="http://schemas.microsoft.com/office/drawing/2014/main" id="{5290387C-FAA6-2E41-835F-8812A5F5105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55316" name="TextBox 218">
              <a:extLst>
                <a:ext uri="{FF2B5EF4-FFF2-40B4-BE49-F238E27FC236}">
                  <a16:creationId xmlns:a16="http://schemas.microsoft.com/office/drawing/2014/main" id="{4E4429E7-1A39-4F45-8D2C-069CE52ED8C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5323" name="Rectangle 147">
              <a:extLst>
                <a:ext uri="{FF2B5EF4-FFF2-40B4-BE49-F238E27FC236}">
                  <a16:creationId xmlns:a16="http://schemas.microsoft.com/office/drawing/2014/main" id="{B0DF3F3A-F1A1-E443-AD7A-7514C19AB2A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5324" name="Rectangle 147">
              <a:extLst>
                <a:ext uri="{FF2B5EF4-FFF2-40B4-BE49-F238E27FC236}">
                  <a16:creationId xmlns:a16="http://schemas.microsoft.com/office/drawing/2014/main" id="{B38F05C9-3566-FB43-9048-6558A531C3A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5325" name="Rectangle 147">
              <a:extLst>
                <a:ext uri="{FF2B5EF4-FFF2-40B4-BE49-F238E27FC236}">
                  <a16:creationId xmlns:a16="http://schemas.microsoft.com/office/drawing/2014/main" id="{15F1745F-D247-714F-B56B-18F987A38BC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5327" name="Rectangle 147">
              <a:extLst>
                <a:ext uri="{FF2B5EF4-FFF2-40B4-BE49-F238E27FC236}">
                  <a16:creationId xmlns:a16="http://schemas.microsoft.com/office/drawing/2014/main" id="{3F6F0F9F-BD15-0B46-B47F-6E925EF139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5329" name="Group 5">
              <a:extLst>
                <a:ext uri="{FF2B5EF4-FFF2-40B4-BE49-F238E27FC236}">
                  <a16:creationId xmlns:a16="http://schemas.microsoft.com/office/drawing/2014/main" id="{C17C5BAE-5BA8-EC41-B2C9-82BB52D9AE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5330" name="TextBox 77">
              <a:extLst>
                <a:ext uri="{FF2B5EF4-FFF2-40B4-BE49-F238E27FC236}">
                  <a16:creationId xmlns:a16="http://schemas.microsoft.com/office/drawing/2014/main" id="{9C93C6C9-A006-C84D-8641-45D100E6569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55331" name="Group 13">
              <a:extLst>
                <a:ext uri="{FF2B5EF4-FFF2-40B4-BE49-F238E27FC236}">
                  <a16:creationId xmlns:a16="http://schemas.microsoft.com/office/drawing/2014/main" id="{4C233F02-23BE-8F4D-BFDE-613BEE14E5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68" name="TextBox 294">
                <a:extLst>
                  <a:ext uri="{FF2B5EF4-FFF2-40B4-BE49-F238E27FC236}">
                    <a16:creationId xmlns:a16="http://schemas.microsoft.com/office/drawing/2014/main" id="{93FD1539-FC15-8C4F-8CFD-553567AB58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2" name="Group 84">
              <a:extLst>
                <a:ext uri="{FF2B5EF4-FFF2-40B4-BE49-F238E27FC236}">
                  <a16:creationId xmlns:a16="http://schemas.microsoft.com/office/drawing/2014/main" id="{3CE3FAAE-EBE8-0D41-9212-8BE59A0C43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66" name="TextBox 294">
                <a:extLst>
                  <a:ext uri="{FF2B5EF4-FFF2-40B4-BE49-F238E27FC236}">
                    <a16:creationId xmlns:a16="http://schemas.microsoft.com/office/drawing/2014/main" id="{954EC709-27B0-7C47-88B9-0AE596EA9A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3" name="Group 87">
              <a:extLst>
                <a:ext uri="{FF2B5EF4-FFF2-40B4-BE49-F238E27FC236}">
                  <a16:creationId xmlns:a16="http://schemas.microsoft.com/office/drawing/2014/main" id="{9625D46A-DCE6-6543-B6F3-B710193BAF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64" name="TextBox 294">
                <a:extLst>
                  <a:ext uri="{FF2B5EF4-FFF2-40B4-BE49-F238E27FC236}">
                    <a16:creationId xmlns:a16="http://schemas.microsoft.com/office/drawing/2014/main" id="{292C4D01-48F9-3D43-9DF5-2A928DDE48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4" name="Group 90">
              <a:extLst>
                <a:ext uri="{FF2B5EF4-FFF2-40B4-BE49-F238E27FC236}">
                  <a16:creationId xmlns:a16="http://schemas.microsoft.com/office/drawing/2014/main" id="{7FCE2E85-973A-F54D-A732-3C6EDEF5C4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62" name="TextBox 294">
                <a:extLst>
                  <a:ext uri="{FF2B5EF4-FFF2-40B4-BE49-F238E27FC236}">
                    <a16:creationId xmlns:a16="http://schemas.microsoft.com/office/drawing/2014/main" id="{BC9CECDA-8210-3247-BC0F-E7A3538E5B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5" name="Group 93">
              <a:extLst>
                <a:ext uri="{FF2B5EF4-FFF2-40B4-BE49-F238E27FC236}">
                  <a16:creationId xmlns:a16="http://schemas.microsoft.com/office/drawing/2014/main" id="{D5E5D96E-A4AA-7A44-AEC6-6CE3900FC1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60" name="TextBox 294">
                <a:extLst>
                  <a:ext uri="{FF2B5EF4-FFF2-40B4-BE49-F238E27FC236}">
                    <a16:creationId xmlns:a16="http://schemas.microsoft.com/office/drawing/2014/main" id="{96BFBDBE-42B6-924E-B35C-A1EA984B8F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6" name="Group 96">
              <a:extLst>
                <a:ext uri="{FF2B5EF4-FFF2-40B4-BE49-F238E27FC236}">
                  <a16:creationId xmlns:a16="http://schemas.microsoft.com/office/drawing/2014/main" id="{D2E061A9-C9D0-CA49-98D6-25F598D84B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58" name="TextBox 294">
                <a:extLst>
                  <a:ext uri="{FF2B5EF4-FFF2-40B4-BE49-F238E27FC236}">
                    <a16:creationId xmlns:a16="http://schemas.microsoft.com/office/drawing/2014/main" id="{7578D75F-06F2-AA4C-8D00-A4E45CC14F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7" name="Group 99">
              <a:extLst>
                <a:ext uri="{FF2B5EF4-FFF2-40B4-BE49-F238E27FC236}">
                  <a16:creationId xmlns:a16="http://schemas.microsoft.com/office/drawing/2014/main" id="{CFD51AE1-F9FC-784C-98F7-728449CE03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56" name="TextBox 294">
                <a:extLst>
                  <a:ext uri="{FF2B5EF4-FFF2-40B4-BE49-F238E27FC236}">
                    <a16:creationId xmlns:a16="http://schemas.microsoft.com/office/drawing/2014/main" id="{71B87B9E-FE03-D04F-84AB-E5E1213811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8" name="Group 102">
              <a:extLst>
                <a:ext uri="{FF2B5EF4-FFF2-40B4-BE49-F238E27FC236}">
                  <a16:creationId xmlns:a16="http://schemas.microsoft.com/office/drawing/2014/main" id="{F20EF046-25E2-0449-8C8E-71AE8613E4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54" name="TextBox 294">
                <a:extLst>
                  <a:ext uri="{FF2B5EF4-FFF2-40B4-BE49-F238E27FC236}">
                    <a16:creationId xmlns:a16="http://schemas.microsoft.com/office/drawing/2014/main" id="{0665D186-3198-5A4E-860B-F12E57C9D2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39" name="Group 105">
              <a:extLst>
                <a:ext uri="{FF2B5EF4-FFF2-40B4-BE49-F238E27FC236}">
                  <a16:creationId xmlns:a16="http://schemas.microsoft.com/office/drawing/2014/main" id="{A4B9C37B-C273-C542-8AA9-77EFE97FDC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52" name="TextBox 294">
                <a:extLst>
                  <a:ext uri="{FF2B5EF4-FFF2-40B4-BE49-F238E27FC236}">
                    <a16:creationId xmlns:a16="http://schemas.microsoft.com/office/drawing/2014/main" id="{C707B53C-BE4B-0C4D-B378-2DE9249668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40" name="Group 108">
              <a:extLst>
                <a:ext uri="{FF2B5EF4-FFF2-40B4-BE49-F238E27FC236}">
                  <a16:creationId xmlns:a16="http://schemas.microsoft.com/office/drawing/2014/main" id="{359DE3F5-4E89-2747-9BE7-B82FF17A0C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50" name="TextBox 294">
                <a:extLst>
                  <a:ext uri="{FF2B5EF4-FFF2-40B4-BE49-F238E27FC236}">
                    <a16:creationId xmlns:a16="http://schemas.microsoft.com/office/drawing/2014/main" id="{710CB86E-9B4C-B94A-A0A4-76768ED86D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5341" name="Group 111">
              <a:extLst>
                <a:ext uri="{FF2B5EF4-FFF2-40B4-BE49-F238E27FC236}">
                  <a16:creationId xmlns:a16="http://schemas.microsoft.com/office/drawing/2014/main" id="{646AE1E2-7B8A-084F-A046-A2227002AA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5348" name="TextBox 294">
                <a:extLst>
                  <a:ext uri="{FF2B5EF4-FFF2-40B4-BE49-F238E27FC236}">
                    <a16:creationId xmlns:a16="http://schemas.microsoft.com/office/drawing/2014/main" id="{003D6223-A98D-6D4A-B058-8EF6880EEA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6096000" y="5718175"/>
            <a:ext cx="649288" cy="977900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6321" name="Group 42">
            <a:extLst>
              <a:ext uri="{FF2B5EF4-FFF2-40B4-BE49-F238E27FC236}">
                <a16:creationId xmlns:a16="http://schemas.microsoft.com/office/drawing/2014/main" id="{FEBBA916-A817-3840-9D85-F149A0DC4CB1}"/>
              </a:ext>
            </a:extLst>
          </p:cNvPr>
          <p:cNvGrpSpPr>
            <a:grpSpLocks/>
          </p:cNvGrpSpPr>
          <p:nvPr/>
        </p:nvGrpSpPr>
        <p:grpSpPr bwMode="auto">
          <a:xfrm>
            <a:off x="4433888" y="2486026"/>
            <a:ext cx="2940050" cy="1577975"/>
            <a:chOff x="2831046" y="2634815"/>
            <a:chExt cx="2940254" cy="1577017"/>
          </a:xfrm>
        </p:grpSpPr>
        <p:grpSp>
          <p:nvGrpSpPr>
            <p:cNvPr id="56326" name="Group 22">
              <a:extLst>
                <a:ext uri="{FF2B5EF4-FFF2-40B4-BE49-F238E27FC236}">
                  <a16:creationId xmlns:a16="http://schemas.microsoft.com/office/drawing/2014/main" id="{68C653F3-CFFD-3A4A-B08E-142A830502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4" y="3768918"/>
              <a:ext cx="517660" cy="442914"/>
              <a:chOff x="2686330" y="2066925"/>
              <a:chExt cx="517660" cy="442914"/>
            </a:xfrm>
          </p:grpSpPr>
          <p:sp>
            <p:nvSpPr>
              <p:cNvPr id="56351" name="Line 274">
                <a:extLst>
                  <a:ext uri="{FF2B5EF4-FFF2-40B4-BE49-F238E27FC236}">
                    <a16:creationId xmlns:a16="http://schemas.microsoft.com/office/drawing/2014/main" id="{7822E360-1490-3E46-8F6F-E20E691FCD3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52" name="Line 275">
                <a:extLst>
                  <a:ext uri="{FF2B5EF4-FFF2-40B4-BE49-F238E27FC236}">
                    <a16:creationId xmlns:a16="http://schemas.microsoft.com/office/drawing/2014/main" id="{8F0A7739-2512-8F49-B153-8F66B0647D1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53" name="Arc 276">
                <a:extLst>
                  <a:ext uri="{FF2B5EF4-FFF2-40B4-BE49-F238E27FC236}">
                    <a16:creationId xmlns:a16="http://schemas.microsoft.com/office/drawing/2014/main" id="{067E3E74-8529-914F-9CEC-D2DD203695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54" name="Arc 277">
                <a:extLst>
                  <a:ext uri="{FF2B5EF4-FFF2-40B4-BE49-F238E27FC236}">
                    <a16:creationId xmlns:a16="http://schemas.microsoft.com/office/drawing/2014/main" id="{C76F2939-A77B-8C4D-BCF9-D6D1C6ADF9C0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55" name="Line 278">
                <a:extLst>
                  <a:ext uri="{FF2B5EF4-FFF2-40B4-BE49-F238E27FC236}">
                    <a16:creationId xmlns:a16="http://schemas.microsoft.com/office/drawing/2014/main" id="{B04C9859-74F0-F445-86F9-8002C1F5E07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6327" name="Group 8">
              <a:extLst>
                <a:ext uri="{FF2B5EF4-FFF2-40B4-BE49-F238E27FC236}">
                  <a16:creationId xmlns:a16="http://schemas.microsoft.com/office/drawing/2014/main" id="{4E73DFCE-D6A3-A943-98CA-F7BD268884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5" y="2634815"/>
              <a:ext cx="517660" cy="442914"/>
              <a:chOff x="2686330" y="2066925"/>
              <a:chExt cx="517660" cy="442914"/>
            </a:xfrm>
          </p:grpSpPr>
          <p:sp>
            <p:nvSpPr>
              <p:cNvPr id="56346" name="Line 274">
                <a:extLst>
                  <a:ext uri="{FF2B5EF4-FFF2-40B4-BE49-F238E27FC236}">
                    <a16:creationId xmlns:a16="http://schemas.microsoft.com/office/drawing/2014/main" id="{138F5742-799D-DD45-84C9-89D57F08077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47" name="Line 275">
                <a:extLst>
                  <a:ext uri="{FF2B5EF4-FFF2-40B4-BE49-F238E27FC236}">
                    <a16:creationId xmlns:a16="http://schemas.microsoft.com/office/drawing/2014/main" id="{A90C637C-5692-5649-A642-10D844A0ED0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48" name="Arc 276">
                <a:extLst>
                  <a:ext uri="{FF2B5EF4-FFF2-40B4-BE49-F238E27FC236}">
                    <a16:creationId xmlns:a16="http://schemas.microsoft.com/office/drawing/2014/main" id="{184399D9-5439-3D4D-9BA6-06791AA8D45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49" name="Arc 277">
                <a:extLst>
                  <a:ext uri="{FF2B5EF4-FFF2-40B4-BE49-F238E27FC236}">
                    <a16:creationId xmlns:a16="http://schemas.microsoft.com/office/drawing/2014/main" id="{474EB391-8CEB-164C-84AC-C44589B44FF6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6350" name="Line 278">
                <a:extLst>
                  <a:ext uri="{FF2B5EF4-FFF2-40B4-BE49-F238E27FC236}">
                    <a16:creationId xmlns:a16="http://schemas.microsoft.com/office/drawing/2014/main" id="{DA6DA16B-A90D-D043-B1D7-93349007539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6328" name="Group 19">
              <a:extLst>
                <a:ext uri="{FF2B5EF4-FFF2-40B4-BE49-F238E27FC236}">
                  <a16:creationId xmlns:a16="http://schemas.microsoft.com/office/drawing/2014/main" id="{E484D68D-CB4E-9645-9534-96DB98EA9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6939" y="3197225"/>
              <a:ext cx="557518" cy="463550"/>
              <a:chOff x="4644336" y="3152000"/>
              <a:chExt cx="557518" cy="463550"/>
            </a:xfrm>
          </p:grpSpPr>
          <p:sp>
            <p:nvSpPr>
              <p:cNvPr id="56342" name="Freeform 286">
                <a:extLst>
                  <a:ext uri="{FF2B5EF4-FFF2-40B4-BE49-F238E27FC236}">
                    <a16:creationId xmlns:a16="http://schemas.microsoft.com/office/drawing/2014/main" id="{684427D8-A92E-1145-A4FB-5EC103518C0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155545"/>
                <a:ext cx="557518" cy="231103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2"/>
                    </a:lnTo>
                    <a:lnTo>
                      <a:pt x="158" y="2"/>
                    </a:lnTo>
                    <a:lnTo>
                      <a:pt x="175" y="2"/>
                    </a:lnTo>
                    <a:lnTo>
                      <a:pt x="191" y="2"/>
                    </a:lnTo>
                    <a:lnTo>
                      <a:pt x="205" y="2"/>
                    </a:lnTo>
                    <a:lnTo>
                      <a:pt x="217" y="2"/>
                    </a:lnTo>
                    <a:lnTo>
                      <a:pt x="229" y="2"/>
                    </a:lnTo>
                    <a:lnTo>
                      <a:pt x="240" y="2"/>
                    </a:lnTo>
                    <a:lnTo>
                      <a:pt x="249" y="2"/>
                    </a:lnTo>
                    <a:lnTo>
                      <a:pt x="259" y="2"/>
                    </a:lnTo>
                    <a:lnTo>
                      <a:pt x="267" y="2"/>
                    </a:lnTo>
                    <a:lnTo>
                      <a:pt x="273" y="2"/>
                    </a:lnTo>
                    <a:lnTo>
                      <a:pt x="281" y="2"/>
                    </a:lnTo>
                    <a:lnTo>
                      <a:pt x="287" y="2"/>
                    </a:lnTo>
                    <a:lnTo>
                      <a:pt x="291" y="2"/>
                    </a:lnTo>
                    <a:lnTo>
                      <a:pt x="296" y="2"/>
                    </a:lnTo>
                    <a:lnTo>
                      <a:pt x="300" y="2"/>
                    </a:lnTo>
                    <a:lnTo>
                      <a:pt x="303" y="2"/>
                    </a:lnTo>
                    <a:lnTo>
                      <a:pt x="306" y="2"/>
                    </a:lnTo>
                    <a:lnTo>
                      <a:pt x="309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5" y="2"/>
                    </a:lnTo>
                    <a:lnTo>
                      <a:pt x="318" y="2"/>
                    </a:lnTo>
                    <a:lnTo>
                      <a:pt x="319" y="2"/>
                    </a:lnTo>
                    <a:lnTo>
                      <a:pt x="321" y="3"/>
                    </a:lnTo>
                    <a:lnTo>
                      <a:pt x="324" y="3"/>
                    </a:lnTo>
                    <a:lnTo>
                      <a:pt x="325" y="3"/>
                    </a:lnTo>
                    <a:lnTo>
                      <a:pt x="327" y="3"/>
                    </a:lnTo>
                    <a:lnTo>
                      <a:pt x="329" y="3"/>
                    </a:lnTo>
                    <a:lnTo>
                      <a:pt x="331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5" y="3"/>
                    </a:lnTo>
                    <a:lnTo>
                      <a:pt x="336" y="3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4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4"/>
                    </a:lnTo>
                    <a:lnTo>
                      <a:pt x="348" y="4"/>
                    </a:lnTo>
                    <a:lnTo>
                      <a:pt x="349" y="4"/>
                    </a:lnTo>
                    <a:lnTo>
                      <a:pt x="350" y="5"/>
                    </a:lnTo>
                    <a:lnTo>
                      <a:pt x="351" y="5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60" y="6"/>
                    </a:lnTo>
                    <a:lnTo>
                      <a:pt x="361" y="6"/>
                    </a:lnTo>
                    <a:lnTo>
                      <a:pt x="362" y="6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8"/>
                    </a:lnTo>
                    <a:lnTo>
                      <a:pt x="369" y="8"/>
                    </a:lnTo>
                    <a:lnTo>
                      <a:pt x="372" y="8"/>
                    </a:lnTo>
                    <a:lnTo>
                      <a:pt x="373" y="8"/>
                    </a:lnTo>
                    <a:lnTo>
                      <a:pt x="374" y="8"/>
                    </a:lnTo>
                    <a:lnTo>
                      <a:pt x="377" y="9"/>
                    </a:lnTo>
                    <a:lnTo>
                      <a:pt x="378" y="9"/>
                    </a:lnTo>
                    <a:lnTo>
                      <a:pt x="379" y="9"/>
                    </a:lnTo>
                    <a:lnTo>
                      <a:pt x="380" y="9"/>
                    </a:lnTo>
                    <a:lnTo>
                      <a:pt x="381" y="9"/>
                    </a:lnTo>
                    <a:lnTo>
                      <a:pt x="383" y="9"/>
                    </a:lnTo>
                    <a:lnTo>
                      <a:pt x="384" y="10"/>
                    </a:lnTo>
                    <a:lnTo>
                      <a:pt x="385" y="10"/>
                    </a:lnTo>
                    <a:lnTo>
                      <a:pt x="386" y="10"/>
                    </a:lnTo>
                    <a:lnTo>
                      <a:pt x="387" y="10"/>
                    </a:lnTo>
                    <a:lnTo>
                      <a:pt x="389" y="11"/>
                    </a:lnTo>
                    <a:lnTo>
                      <a:pt x="390" y="11"/>
                    </a:lnTo>
                    <a:lnTo>
                      <a:pt x="391" y="11"/>
                    </a:lnTo>
                    <a:lnTo>
                      <a:pt x="392" y="11"/>
                    </a:lnTo>
                    <a:lnTo>
                      <a:pt x="393" y="12"/>
                    </a:lnTo>
                    <a:lnTo>
                      <a:pt x="395" y="12"/>
                    </a:lnTo>
                    <a:lnTo>
                      <a:pt x="396" y="12"/>
                    </a:lnTo>
                    <a:lnTo>
                      <a:pt x="397" y="14"/>
                    </a:lnTo>
                    <a:lnTo>
                      <a:pt x="398" y="14"/>
                    </a:lnTo>
                    <a:lnTo>
                      <a:pt x="399" y="14"/>
                    </a:lnTo>
                    <a:lnTo>
                      <a:pt x="402" y="15"/>
                    </a:lnTo>
                    <a:lnTo>
                      <a:pt x="403" y="15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9" y="17"/>
                    </a:lnTo>
                    <a:lnTo>
                      <a:pt x="411" y="17"/>
                    </a:lnTo>
                    <a:lnTo>
                      <a:pt x="414" y="18"/>
                    </a:lnTo>
                    <a:lnTo>
                      <a:pt x="415" y="18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1" y="21"/>
                    </a:lnTo>
                    <a:lnTo>
                      <a:pt x="422" y="21"/>
                    </a:lnTo>
                    <a:lnTo>
                      <a:pt x="425" y="22"/>
                    </a:lnTo>
                    <a:lnTo>
                      <a:pt x="426" y="22"/>
                    </a:lnTo>
                    <a:lnTo>
                      <a:pt x="427" y="22"/>
                    </a:lnTo>
                    <a:lnTo>
                      <a:pt x="428" y="23"/>
                    </a:lnTo>
                    <a:lnTo>
                      <a:pt x="429" y="23"/>
                    </a:lnTo>
                    <a:lnTo>
                      <a:pt x="431" y="23"/>
                    </a:lnTo>
                    <a:lnTo>
                      <a:pt x="432" y="24"/>
                    </a:lnTo>
                    <a:lnTo>
                      <a:pt x="433" y="24"/>
                    </a:lnTo>
                    <a:lnTo>
                      <a:pt x="434" y="24"/>
                    </a:lnTo>
                    <a:lnTo>
                      <a:pt x="435" y="26"/>
                    </a:lnTo>
                    <a:lnTo>
                      <a:pt x="437" y="27"/>
                    </a:lnTo>
                    <a:lnTo>
                      <a:pt x="438" y="27"/>
                    </a:lnTo>
                    <a:lnTo>
                      <a:pt x="439" y="27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3" y="29"/>
                    </a:lnTo>
                    <a:lnTo>
                      <a:pt x="444" y="29"/>
                    </a:lnTo>
                    <a:lnTo>
                      <a:pt x="445" y="30"/>
                    </a:lnTo>
                    <a:lnTo>
                      <a:pt x="446" y="30"/>
                    </a:lnTo>
                    <a:lnTo>
                      <a:pt x="447" y="32"/>
                    </a:lnTo>
                    <a:lnTo>
                      <a:pt x="450" y="32"/>
                    </a:lnTo>
                    <a:lnTo>
                      <a:pt x="451" y="33"/>
                    </a:lnTo>
                    <a:lnTo>
                      <a:pt x="452" y="34"/>
                    </a:lnTo>
                    <a:lnTo>
                      <a:pt x="455" y="34"/>
                    </a:lnTo>
                    <a:lnTo>
                      <a:pt x="456" y="35"/>
                    </a:lnTo>
                    <a:lnTo>
                      <a:pt x="458" y="36"/>
                    </a:lnTo>
                    <a:lnTo>
                      <a:pt x="459" y="38"/>
                    </a:lnTo>
                    <a:lnTo>
                      <a:pt x="462" y="39"/>
                    </a:lnTo>
                    <a:lnTo>
                      <a:pt x="463" y="39"/>
                    </a:lnTo>
                    <a:lnTo>
                      <a:pt x="464" y="40"/>
                    </a:lnTo>
                    <a:lnTo>
                      <a:pt x="467" y="40"/>
                    </a:lnTo>
                    <a:lnTo>
                      <a:pt x="468" y="41"/>
                    </a:lnTo>
                    <a:lnTo>
                      <a:pt x="469" y="41"/>
                    </a:lnTo>
                    <a:lnTo>
                      <a:pt x="470" y="42"/>
                    </a:lnTo>
                    <a:lnTo>
                      <a:pt x="471" y="42"/>
                    </a:lnTo>
                    <a:lnTo>
                      <a:pt x="473" y="44"/>
                    </a:lnTo>
                    <a:lnTo>
                      <a:pt x="474" y="45"/>
                    </a:lnTo>
                    <a:lnTo>
                      <a:pt x="475" y="45"/>
                    </a:lnTo>
                    <a:lnTo>
                      <a:pt x="476" y="46"/>
                    </a:lnTo>
                    <a:lnTo>
                      <a:pt x="477" y="46"/>
                    </a:lnTo>
                    <a:lnTo>
                      <a:pt x="479" y="47"/>
                    </a:lnTo>
                    <a:lnTo>
                      <a:pt x="480" y="47"/>
                    </a:lnTo>
                    <a:lnTo>
                      <a:pt x="481" y="48"/>
                    </a:lnTo>
                    <a:lnTo>
                      <a:pt x="482" y="48"/>
                    </a:lnTo>
                    <a:lnTo>
                      <a:pt x="483" y="50"/>
                    </a:lnTo>
                    <a:lnTo>
                      <a:pt x="485" y="50"/>
                    </a:lnTo>
                    <a:lnTo>
                      <a:pt x="486" y="51"/>
                    </a:lnTo>
                    <a:lnTo>
                      <a:pt x="487" y="52"/>
                    </a:lnTo>
                    <a:lnTo>
                      <a:pt x="488" y="52"/>
                    </a:lnTo>
                    <a:lnTo>
                      <a:pt x="489" y="53"/>
                    </a:lnTo>
                    <a:lnTo>
                      <a:pt x="491" y="53"/>
                    </a:lnTo>
                    <a:lnTo>
                      <a:pt x="493" y="54"/>
                    </a:lnTo>
                    <a:lnTo>
                      <a:pt x="494" y="56"/>
                    </a:lnTo>
                    <a:lnTo>
                      <a:pt x="495" y="57"/>
                    </a:lnTo>
                    <a:lnTo>
                      <a:pt x="498" y="57"/>
                    </a:lnTo>
                    <a:lnTo>
                      <a:pt x="499" y="58"/>
                    </a:lnTo>
                    <a:lnTo>
                      <a:pt x="500" y="59"/>
                    </a:lnTo>
                    <a:lnTo>
                      <a:pt x="503" y="60"/>
                    </a:lnTo>
                    <a:lnTo>
                      <a:pt x="504" y="60"/>
                    </a:lnTo>
                    <a:lnTo>
                      <a:pt x="505" y="62"/>
                    </a:lnTo>
                    <a:lnTo>
                      <a:pt x="506" y="62"/>
                    </a:lnTo>
                    <a:lnTo>
                      <a:pt x="507" y="63"/>
                    </a:lnTo>
                    <a:lnTo>
                      <a:pt x="509" y="63"/>
                    </a:lnTo>
                    <a:lnTo>
                      <a:pt x="509" y="64"/>
                    </a:lnTo>
                    <a:lnTo>
                      <a:pt x="510" y="64"/>
                    </a:lnTo>
                    <a:lnTo>
                      <a:pt x="511" y="65"/>
                    </a:lnTo>
                    <a:lnTo>
                      <a:pt x="512" y="65"/>
                    </a:lnTo>
                    <a:lnTo>
                      <a:pt x="512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5" y="68"/>
                    </a:lnTo>
                    <a:lnTo>
                      <a:pt x="516" y="68"/>
                    </a:lnTo>
                    <a:lnTo>
                      <a:pt x="517" y="69"/>
                    </a:lnTo>
                    <a:lnTo>
                      <a:pt x="518" y="69"/>
                    </a:lnTo>
                    <a:lnTo>
                      <a:pt x="519" y="70"/>
                    </a:lnTo>
                    <a:lnTo>
                      <a:pt x="521" y="71"/>
                    </a:lnTo>
                    <a:lnTo>
                      <a:pt x="522" y="71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4" y="74"/>
                    </a:lnTo>
                    <a:lnTo>
                      <a:pt x="525" y="74"/>
                    </a:lnTo>
                    <a:lnTo>
                      <a:pt x="527" y="75"/>
                    </a:lnTo>
                    <a:lnTo>
                      <a:pt x="529" y="76"/>
                    </a:lnTo>
                    <a:lnTo>
                      <a:pt x="530" y="76"/>
                    </a:lnTo>
                    <a:lnTo>
                      <a:pt x="531" y="77"/>
                    </a:lnTo>
                    <a:lnTo>
                      <a:pt x="533" y="78"/>
                    </a:lnTo>
                    <a:lnTo>
                      <a:pt x="534" y="80"/>
                    </a:lnTo>
                    <a:lnTo>
                      <a:pt x="535" y="80"/>
                    </a:lnTo>
                    <a:lnTo>
                      <a:pt x="536" y="81"/>
                    </a:lnTo>
                    <a:lnTo>
                      <a:pt x="537" y="82"/>
                    </a:lnTo>
                    <a:lnTo>
                      <a:pt x="539" y="82"/>
                    </a:lnTo>
                    <a:lnTo>
                      <a:pt x="540" y="83"/>
                    </a:lnTo>
                    <a:lnTo>
                      <a:pt x="541" y="84"/>
                    </a:lnTo>
                    <a:lnTo>
                      <a:pt x="542" y="84"/>
                    </a:lnTo>
                    <a:lnTo>
                      <a:pt x="543" y="86"/>
                    </a:lnTo>
                    <a:lnTo>
                      <a:pt x="545" y="87"/>
                    </a:lnTo>
                    <a:lnTo>
                      <a:pt x="546" y="87"/>
                    </a:lnTo>
                    <a:lnTo>
                      <a:pt x="546" y="88"/>
                    </a:lnTo>
                    <a:lnTo>
                      <a:pt x="547" y="88"/>
                    </a:lnTo>
                    <a:lnTo>
                      <a:pt x="548" y="89"/>
                    </a:lnTo>
                    <a:lnTo>
                      <a:pt x="549" y="89"/>
                    </a:lnTo>
                    <a:lnTo>
                      <a:pt x="549" y="90"/>
                    </a:lnTo>
                    <a:lnTo>
                      <a:pt x="551" y="90"/>
                    </a:lnTo>
                    <a:lnTo>
                      <a:pt x="551" y="92"/>
                    </a:lnTo>
                    <a:lnTo>
                      <a:pt x="552" y="92"/>
                    </a:lnTo>
                    <a:lnTo>
                      <a:pt x="553" y="93"/>
                    </a:lnTo>
                    <a:lnTo>
                      <a:pt x="554" y="94"/>
                    </a:lnTo>
                    <a:lnTo>
                      <a:pt x="555" y="94"/>
                    </a:lnTo>
                    <a:lnTo>
                      <a:pt x="557" y="95"/>
                    </a:lnTo>
                    <a:lnTo>
                      <a:pt x="557" y="96"/>
                    </a:lnTo>
                    <a:lnTo>
                      <a:pt x="558" y="96"/>
                    </a:lnTo>
                    <a:lnTo>
                      <a:pt x="559" y="98"/>
                    </a:lnTo>
                    <a:lnTo>
                      <a:pt x="560" y="99"/>
                    </a:lnTo>
                    <a:lnTo>
                      <a:pt x="561" y="99"/>
                    </a:lnTo>
                    <a:lnTo>
                      <a:pt x="561" y="100"/>
                    </a:lnTo>
                    <a:lnTo>
                      <a:pt x="563" y="100"/>
                    </a:lnTo>
                    <a:lnTo>
                      <a:pt x="564" y="101"/>
                    </a:lnTo>
                    <a:lnTo>
                      <a:pt x="565" y="101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6" y="104"/>
                    </a:lnTo>
                    <a:lnTo>
                      <a:pt x="567" y="104"/>
                    </a:lnTo>
                    <a:lnTo>
                      <a:pt x="569" y="105"/>
                    </a:lnTo>
                    <a:lnTo>
                      <a:pt x="570" y="105"/>
                    </a:lnTo>
                    <a:lnTo>
                      <a:pt x="570" y="106"/>
                    </a:lnTo>
                    <a:lnTo>
                      <a:pt x="571" y="106"/>
                    </a:lnTo>
                    <a:lnTo>
                      <a:pt x="571" y="107"/>
                    </a:lnTo>
                    <a:lnTo>
                      <a:pt x="572" y="107"/>
                    </a:lnTo>
                    <a:lnTo>
                      <a:pt x="573" y="108"/>
                    </a:lnTo>
                    <a:lnTo>
                      <a:pt x="575" y="110"/>
                    </a:lnTo>
                    <a:lnTo>
                      <a:pt x="576" y="110"/>
                    </a:lnTo>
                    <a:lnTo>
                      <a:pt x="577" y="111"/>
                    </a:lnTo>
                    <a:lnTo>
                      <a:pt x="578" y="111"/>
                    </a:lnTo>
                    <a:lnTo>
                      <a:pt x="579" y="112"/>
                    </a:lnTo>
                    <a:lnTo>
                      <a:pt x="579" y="113"/>
                    </a:lnTo>
                    <a:lnTo>
                      <a:pt x="581" y="113"/>
                    </a:lnTo>
                    <a:lnTo>
                      <a:pt x="582" y="115"/>
                    </a:lnTo>
                    <a:lnTo>
                      <a:pt x="583" y="115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7"/>
                    </a:lnTo>
                    <a:lnTo>
                      <a:pt x="587" y="117"/>
                    </a:lnTo>
                    <a:lnTo>
                      <a:pt x="587" y="118"/>
                    </a:lnTo>
                    <a:lnTo>
                      <a:pt x="588" y="118"/>
                    </a:lnTo>
                    <a:lnTo>
                      <a:pt x="588" y="119"/>
                    </a:lnTo>
                    <a:lnTo>
                      <a:pt x="589" y="119"/>
                    </a:lnTo>
                    <a:lnTo>
                      <a:pt x="590" y="121"/>
                    </a:lnTo>
                    <a:lnTo>
                      <a:pt x="591" y="122"/>
                    </a:lnTo>
                    <a:lnTo>
                      <a:pt x="593" y="123"/>
                    </a:lnTo>
                    <a:lnTo>
                      <a:pt x="594" y="124"/>
                    </a:lnTo>
                    <a:lnTo>
                      <a:pt x="595" y="125"/>
                    </a:lnTo>
                    <a:lnTo>
                      <a:pt x="596" y="127"/>
                    </a:lnTo>
                    <a:lnTo>
                      <a:pt x="597" y="128"/>
                    </a:lnTo>
                    <a:lnTo>
                      <a:pt x="599" y="129"/>
                    </a:lnTo>
                    <a:lnTo>
                      <a:pt x="600" y="130"/>
                    </a:lnTo>
                    <a:lnTo>
                      <a:pt x="600" y="131"/>
                    </a:lnTo>
                    <a:lnTo>
                      <a:pt x="601" y="131"/>
                    </a:lnTo>
                    <a:lnTo>
                      <a:pt x="602" y="133"/>
                    </a:lnTo>
                    <a:lnTo>
                      <a:pt x="603" y="135"/>
                    </a:lnTo>
                    <a:lnTo>
                      <a:pt x="605" y="135"/>
                    </a:lnTo>
                    <a:lnTo>
                      <a:pt x="606" y="136"/>
                    </a:lnTo>
                    <a:lnTo>
                      <a:pt x="607" y="137"/>
                    </a:lnTo>
                    <a:lnTo>
                      <a:pt x="608" y="139"/>
                    </a:lnTo>
                    <a:lnTo>
                      <a:pt x="608" y="140"/>
                    </a:lnTo>
                    <a:lnTo>
                      <a:pt x="609" y="141"/>
                    </a:lnTo>
                    <a:lnTo>
                      <a:pt x="611" y="141"/>
                    </a:lnTo>
                    <a:lnTo>
                      <a:pt x="611" y="142"/>
                    </a:lnTo>
                    <a:lnTo>
                      <a:pt x="612" y="143"/>
                    </a:lnTo>
                    <a:lnTo>
                      <a:pt x="613" y="145"/>
                    </a:lnTo>
                    <a:lnTo>
                      <a:pt x="614" y="146"/>
                    </a:lnTo>
                    <a:lnTo>
                      <a:pt x="615" y="147"/>
                    </a:lnTo>
                    <a:lnTo>
                      <a:pt x="617" y="148"/>
                    </a:lnTo>
                    <a:lnTo>
                      <a:pt x="618" y="149"/>
                    </a:lnTo>
                    <a:lnTo>
                      <a:pt x="618" y="151"/>
                    </a:lnTo>
                    <a:lnTo>
                      <a:pt x="619" y="151"/>
                    </a:lnTo>
                    <a:lnTo>
                      <a:pt x="620" y="152"/>
                    </a:lnTo>
                    <a:lnTo>
                      <a:pt x="620" y="153"/>
                    </a:lnTo>
                    <a:lnTo>
                      <a:pt x="621" y="154"/>
                    </a:lnTo>
                    <a:lnTo>
                      <a:pt x="623" y="155"/>
                    </a:lnTo>
                    <a:lnTo>
                      <a:pt x="623" y="157"/>
                    </a:lnTo>
                    <a:lnTo>
                      <a:pt x="624" y="158"/>
                    </a:lnTo>
                    <a:lnTo>
                      <a:pt x="625" y="159"/>
                    </a:lnTo>
                    <a:lnTo>
                      <a:pt x="626" y="160"/>
                    </a:lnTo>
                    <a:lnTo>
                      <a:pt x="627" y="161"/>
                    </a:lnTo>
                    <a:lnTo>
                      <a:pt x="629" y="163"/>
                    </a:lnTo>
                    <a:lnTo>
                      <a:pt x="630" y="165"/>
                    </a:lnTo>
                    <a:lnTo>
                      <a:pt x="631" y="166"/>
                    </a:lnTo>
                    <a:lnTo>
                      <a:pt x="633" y="167"/>
                    </a:lnTo>
                    <a:lnTo>
                      <a:pt x="635" y="170"/>
                    </a:lnTo>
                    <a:lnTo>
                      <a:pt x="635" y="171"/>
                    </a:lnTo>
                    <a:lnTo>
                      <a:pt x="636" y="172"/>
                    </a:lnTo>
                    <a:lnTo>
                      <a:pt x="637" y="173"/>
                    </a:lnTo>
                    <a:lnTo>
                      <a:pt x="638" y="175"/>
                    </a:lnTo>
                    <a:lnTo>
                      <a:pt x="639" y="176"/>
                    </a:lnTo>
                    <a:lnTo>
                      <a:pt x="639" y="177"/>
                    </a:lnTo>
                    <a:lnTo>
                      <a:pt x="641" y="177"/>
                    </a:lnTo>
                    <a:lnTo>
                      <a:pt x="642" y="178"/>
                    </a:lnTo>
                    <a:lnTo>
                      <a:pt x="642" y="179"/>
                    </a:lnTo>
                    <a:lnTo>
                      <a:pt x="643" y="181"/>
                    </a:lnTo>
                    <a:lnTo>
                      <a:pt x="644" y="181"/>
                    </a:lnTo>
                    <a:lnTo>
                      <a:pt x="644" y="182"/>
                    </a:lnTo>
                    <a:lnTo>
                      <a:pt x="645" y="183"/>
                    </a:lnTo>
                    <a:lnTo>
                      <a:pt x="645" y="184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8" y="187"/>
                    </a:lnTo>
                    <a:lnTo>
                      <a:pt x="649" y="188"/>
                    </a:lnTo>
                    <a:lnTo>
                      <a:pt x="650" y="189"/>
                    </a:lnTo>
                    <a:lnTo>
                      <a:pt x="650" y="190"/>
                    </a:lnTo>
                    <a:lnTo>
                      <a:pt x="651" y="191"/>
                    </a:lnTo>
                    <a:lnTo>
                      <a:pt x="653" y="193"/>
                    </a:lnTo>
                    <a:lnTo>
                      <a:pt x="653" y="194"/>
                    </a:lnTo>
                    <a:lnTo>
                      <a:pt x="654" y="195"/>
                    </a:lnTo>
                    <a:lnTo>
                      <a:pt x="655" y="196"/>
                    </a:lnTo>
                    <a:lnTo>
                      <a:pt x="656" y="199"/>
                    </a:lnTo>
                    <a:lnTo>
                      <a:pt x="657" y="200"/>
                    </a:lnTo>
                    <a:lnTo>
                      <a:pt x="659" y="202"/>
                    </a:lnTo>
                    <a:lnTo>
                      <a:pt x="660" y="203"/>
                    </a:lnTo>
                    <a:lnTo>
                      <a:pt x="661" y="206"/>
                    </a:lnTo>
                    <a:lnTo>
                      <a:pt x="663" y="207"/>
                    </a:lnTo>
                    <a:lnTo>
                      <a:pt x="665" y="209"/>
                    </a:lnTo>
                    <a:lnTo>
                      <a:pt x="665" y="211"/>
                    </a:lnTo>
                    <a:lnTo>
                      <a:pt x="666" y="212"/>
                    </a:lnTo>
                    <a:lnTo>
                      <a:pt x="667" y="213"/>
                    </a:lnTo>
                    <a:lnTo>
                      <a:pt x="668" y="215"/>
                    </a:lnTo>
                    <a:lnTo>
                      <a:pt x="669" y="217"/>
                    </a:lnTo>
                    <a:lnTo>
                      <a:pt x="669" y="218"/>
                    </a:lnTo>
                    <a:lnTo>
                      <a:pt x="671" y="219"/>
                    </a:lnTo>
                    <a:lnTo>
                      <a:pt x="672" y="220"/>
                    </a:lnTo>
                    <a:lnTo>
                      <a:pt x="673" y="221"/>
                    </a:lnTo>
                    <a:lnTo>
                      <a:pt x="674" y="223"/>
                    </a:lnTo>
                    <a:lnTo>
                      <a:pt x="674" y="224"/>
                    </a:lnTo>
                    <a:lnTo>
                      <a:pt x="675" y="225"/>
                    </a:lnTo>
                    <a:lnTo>
                      <a:pt x="677" y="226"/>
                    </a:lnTo>
                    <a:lnTo>
                      <a:pt x="678" y="227"/>
                    </a:lnTo>
                    <a:lnTo>
                      <a:pt x="678" y="229"/>
                    </a:lnTo>
                    <a:lnTo>
                      <a:pt x="679" y="230"/>
                    </a:lnTo>
                    <a:lnTo>
                      <a:pt x="680" y="231"/>
                    </a:lnTo>
                    <a:lnTo>
                      <a:pt x="680" y="232"/>
                    </a:lnTo>
                    <a:lnTo>
                      <a:pt x="681" y="233"/>
                    </a:lnTo>
                    <a:lnTo>
                      <a:pt x="683" y="235"/>
                    </a:lnTo>
                    <a:lnTo>
                      <a:pt x="684" y="236"/>
                    </a:lnTo>
                    <a:lnTo>
                      <a:pt x="685" y="238"/>
                    </a:lnTo>
                    <a:lnTo>
                      <a:pt x="686" y="239"/>
                    </a:lnTo>
                    <a:lnTo>
                      <a:pt x="687" y="241"/>
                    </a:lnTo>
                    <a:lnTo>
                      <a:pt x="689" y="243"/>
                    </a:lnTo>
                    <a:lnTo>
                      <a:pt x="690" y="244"/>
                    </a:lnTo>
                    <a:lnTo>
                      <a:pt x="691" y="247"/>
                    </a:lnTo>
                    <a:lnTo>
                      <a:pt x="692" y="249"/>
                    </a:lnTo>
                    <a:lnTo>
                      <a:pt x="693" y="250"/>
                    </a:lnTo>
                    <a:lnTo>
                      <a:pt x="695" y="253"/>
                    </a:lnTo>
                    <a:lnTo>
                      <a:pt x="696" y="254"/>
                    </a:lnTo>
                    <a:lnTo>
                      <a:pt x="697" y="255"/>
                    </a:lnTo>
                    <a:lnTo>
                      <a:pt x="698" y="256"/>
                    </a:lnTo>
                    <a:lnTo>
                      <a:pt x="699" y="257"/>
                    </a:lnTo>
                    <a:lnTo>
                      <a:pt x="701" y="260"/>
                    </a:lnTo>
                    <a:lnTo>
                      <a:pt x="701" y="261"/>
                    </a:lnTo>
                    <a:lnTo>
                      <a:pt x="702" y="262"/>
                    </a:lnTo>
                    <a:lnTo>
                      <a:pt x="703" y="262"/>
                    </a:lnTo>
                    <a:lnTo>
                      <a:pt x="703" y="263"/>
                    </a:lnTo>
                    <a:lnTo>
                      <a:pt x="704" y="265"/>
                    </a:lnTo>
                    <a:lnTo>
                      <a:pt x="704" y="266"/>
                    </a:lnTo>
                    <a:lnTo>
                      <a:pt x="705" y="267"/>
                    </a:lnTo>
                    <a:lnTo>
                      <a:pt x="707" y="268"/>
                    </a:lnTo>
                    <a:lnTo>
                      <a:pt x="708" y="269"/>
                    </a:lnTo>
                    <a:lnTo>
                      <a:pt x="708" y="271"/>
                    </a:lnTo>
                    <a:lnTo>
                      <a:pt x="709" y="272"/>
                    </a:lnTo>
                    <a:lnTo>
                      <a:pt x="710" y="273"/>
                    </a:lnTo>
                    <a:lnTo>
                      <a:pt x="710" y="274"/>
                    </a:lnTo>
                    <a:lnTo>
                      <a:pt x="711" y="275"/>
                    </a:lnTo>
                    <a:lnTo>
                      <a:pt x="711" y="277"/>
                    </a:lnTo>
                    <a:lnTo>
                      <a:pt x="713" y="278"/>
                    </a:lnTo>
                    <a:lnTo>
                      <a:pt x="713" y="279"/>
                    </a:lnTo>
                    <a:lnTo>
                      <a:pt x="714" y="280"/>
                    </a:lnTo>
                    <a:lnTo>
                      <a:pt x="715" y="281"/>
                    </a:lnTo>
                    <a:lnTo>
                      <a:pt x="715" y="283"/>
                    </a:lnTo>
                    <a:lnTo>
                      <a:pt x="716" y="285"/>
                    </a:lnTo>
                    <a:lnTo>
                      <a:pt x="717" y="286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3" name="Freeform 287">
                <a:extLst>
                  <a:ext uri="{FF2B5EF4-FFF2-40B4-BE49-F238E27FC236}">
                    <a16:creationId xmlns:a16="http://schemas.microsoft.com/office/drawing/2014/main" id="{0B1EDCC8-E232-A24A-9AEC-BDDD10DD4E5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379560"/>
                <a:ext cx="557518" cy="232447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286"/>
                    </a:moveTo>
                    <a:lnTo>
                      <a:pt x="27" y="286"/>
                    </a:lnTo>
                    <a:lnTo>
                      <a:pt x="54" y="286"/>
                    </a:lnTo>
                    <a:lnTo>
                      <a:pt x="78" y="286"/>
                    </a:lnTo>
                    <a:lnTo>
                      <a:pt x="99" y="286"/>
                    </a:lnTo>
                    <a:lnTo>
                      <a:pt x="121" y="286"/>
                    </a:lnTo>
                    <a:lnTo>
                      <a:pt x="140" y="286"/>
                    </a:lnTo>
                    <a:lnTo>
                      <a:pt x="158" y="286"/>
                    </a:lnTo>
                    <a:lnTo>
                      <a:pt x="175" y="286"/>
                    </a:lnTo>
                    <a:lnTo>
                      <a:pt x="191" y="286"/>
                    </a:lnTo>
                    <a:lnTo>
                      <a:pt x="205" y="286"/>
                    </a:lnTo>
                    <a:lnTo>
                      <a:pt x="217" y="286"/>
                    </a:lnTo>
                    <a:lnTo>
                      <a:pt x="229" y="286"/>
                    </a:lnTo>
                    <a:lnTo>
                      <a:pt x="240" y="286"/>
                    </a:lnTo>
                    <a:lnTo>
                      <a:pt x="249" y="286"/>
                    </a:lnTo>
                    <a:lnTo>
                      <a:pt x="259" y="286"/>
                    </a:lnTo>
                    <a:lnTo>
                      <a:pt x="267" y="286"/>
                    </a:lnTo>
                    <a:lnTo>
                      <a:pt x="273" y="286"/>
                    </a:lnTo>
                    <a:lnTo>
                      <a:pt x="281" y="285"/>
                    </a:lnTo>
                    <a:lnTo>
                      <a:pt x="287" y="285"/>
                    </a:lnTo>
                    <a:lnTo>
                      <a:pt x="291" y="285"/>
                    </a:lnTo>
                    <a:lnTo>
                      <a:pt x="296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9" y="285"/>
                    </a:lnTo>
                    <a:lnTo>
                      <a:pt x="312" y="285"/>
                    </a:lnTo>
                    <a:lnTo>
                      <a:pt x="314" y="285"/>
                    </a:lnTo>
                    <a:lnTo>
                      <a:pt x="315" y="285"/>
                    </a:lnTo>
                    <a:lnTo>
                      <a:pt x="318" y="285"/>
                    </a:lnTo>
                    <a:lnTo>
                      <a:pt x="319" y="285"/>
                    </a:lnTo>
                    <a:lnTo>
                      <a:pt x="321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4"/>
                    </a:lnTo>
                    <a:lnTo>
                      <a:pt x="332" y="284"/>
                    </a:lnTo>
                    <a:lnTo>
                      <a:pt x="333" y="284"/>
                    </a:lnTo>
                    <a:lnTo>
                      <a:pt x="335" y="284"/>
                    </a:lnTo>
                    <a:lnTo>
                      <a:pt x="336" y="284"/>
                    </a:lnTo>
                    <a:lnTo>
                      <a:pt x="338" y="284"/>
                    </a:lnTo>
                    <a:lnTo>
                      <a:pt x="339" y="284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2"/>
                    </a:lnTo>
                    <a:lnTo>
                      <a:pt x="347" y="282"/>
                    </a:lnTo>
                    <a:lnTo>
                      <a:pt x="348" y="282"/>
                    </a:lnTo>
                    <a:lnTo>
                      <a:pt x="349" y="282"/>
                    </a:lnTo>
                    <a:lnTo>
                      <a:pt x="350" y="282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1"/>
                    </a:lnTo>
                    <a:lnTo>
                      <a:pt x="356" y="281"/>
                    </a:lnTo>
                    <a:lnTo>
                      <a:pt x="357" y="281"/>
                    </a:lnTo>
                    <a:lnTo>
                      <a:pt x="360" y="281"/>
                    </a:lnTo>
                    <a:lnTo>
                      <a:pt x="361" y="280"/>
                    </a:lnTo>
                    <a:lnTo>
                      <a:pt x="362" y="280"/>
                    </a:lnTo>
                    <a:lnTo>
                      <a:pt x="365" y="280"/>
                    </a:lnTo>
                    <a:lnTo>
                      <a:pt x="366" y="280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9"/>
                    </a:lnTo>
                    <a:lnTo>
                      <a:pt x="373" y="279"/>
                    </a:lnTo>
                    <a:lnTo>
                      <a:pt x="374" y="279"/>
                    </a:lnTo>
                    <a:lnTo>
                      <a:pt x="377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8"/>
                    </a:lnTo>
                    <a:lnTo>
                      <a:pt x="381" y="278"/>
                    </a:lnTo>
                    <a:lnTo>
                      <a:pt x="383" y="278"/>
                    </a:lnTo>
                    <a:lnTo>
                      <a:pt x="384" y="278"/>
                    </a:lnTo>
                    <a:lnTo>
                      <a:pt x="385" y="276"/>
                    </a:lnTo>
                    <a:lnTo>
                      <a:pt x="386" y="276"/>
                    </a:lnTo>
                    <a:lnTo>
                      <a:pt x="387" y="276"/>
                    </a:lnTo>
                    <a:lnTo>
                      <a:pt x="389" y="276"/>
                    </a:lnTo>
                    <a:lnTo>
                      <a:pt x="390" y="275"/>
                    </a:lnTo>
                    <a:lnTo>
                      <a:pt x="391" y="275"/>
                    </a:lnTo>
                    <a:lnTo>
                      <a:pt x="392" y="275"/>
                    </a:lnTo>
                    <a:lnTo>
                      <a:pt x="393" y="275"/>
                    </a:lnTo>
                    <a:lnTo>
                      <a:pt x="395" y="274"/>
                    </a:lnTo>
                    <a:lnTo>
                      <a:pt x="396" y="274"/>
                    </a:lnTo>
                    <a:lnTo>
                      <a:pt x="397" y="274"/>
                    </a:lnTo>
                    <a:lnTo>
                      <a:pt x="398" y="273"/>
                    </a:lnTo>
                    <a:lnTo>
                      <a:pt x="399" y="273"/>
                    </a:lnTo>
                    <a:lnTo>
                      <a:pt x="402" y="272"/>
                    </a:lnTo>
                    <a:lnTo>
                      <a:pt x="403" y="272"/>
                    </a:lnTo>
                    <a:lnTo>
                      <a:pt x="405" y="272"/>
                    </a:lnTo>
                    <a:lnTo>
                      <a:pt x="407" y="270"/>
                    </a:lnTo>
                    <a:lnTo>
                      <a:pt x="409" y="269"/>
                    </a:lnTo>
                    <a:lnTo>
                      <a:pt x="411" y="269"/>
                    </a:lnTo>
                    <a:lnTo>
                      <a:pt x="414" y="268"/>
                    </a:lnTo>
                    <a:lnTo>
                      <a:pt x="415" y="268"/>
                    </a:lnTo>
                    <a:lnTo>
                      <a:pt x="417" y="267"/>
                    </a:lnTo>
                    <a:lnTo>
                      <a:pt x="420" y="267"/>
                    </a:lnTo>
                    <a:lnTo>
                      <a:pt x="421" y="266"/>
                    </a:lnTo>
                    <a:lnTo>
                      <a:pt x="422" y="266"/>
                    </a:lnTo>
                    <a:lnTo>
                      <a:pt x="425" y="266"/>
                    </a:lnTo>
                    <a:lnTo>
                      <a:pt x="426" y="264"/>
                    </a:lnTo>
                    <a:lnTo>
                      <a:pt x="427" y="264"/>
                    </a:lnTo>
                    <a:lnTo>
                      <a:pt x="428" y="263"/>
                    </a:lnTo>
                    <a:lnTo>
                      <a:pt x="429" y="263"/>
                    </a:lnTo>
                    <a:lnTo>
                      <a:pt x="431" y="263"/>
                    </a:lnTo>
                    <a:lnTo>
                      <a:pt x="432" y="262"/>
                    </a:lnTo>
                    <a:lnTo>
                      <a:pt x="433" y="262"/>
                    </a:lnTo>
                    <a:lnTo>
                      <a:pt x="434" y="262"/>
                    </a:lnTo>
                    <a:lnTo>
                      <a:pt x="435" y="261"/>
                    </a:lnTo>
                    <a:lnTo>
                      <a:pt x="437" y="261"/>
                    </a:lnTo>
                    <a:lnTo>
                      <a:pt x="438" y="260"/>
                    </a:lnTo>
                    <a:lnTo>
                      <a:pt x="439" y="260"/>
                    </a:lnTo>
                    <a:lnTo>
                      <a:pt x="440" y="258"/>
                    </a:lnTo>
                    <a:lnTo>
                      <a:pt x="441" y="258"/>
                    </a:lnTo>
                    <a:lnTo>
                      <a:pt x="443" y="258"/>
                    </a:lnTo>
                    <a:lnTo>
                      <a:pt x="444" y="257"/>
                    </a:lnTo>
                    <a:lnTo>
                      <a:pt x="445" y="257"/>
                    </a:lnTo>
                    <a:lnTo>
                      <a:pt x="446" y="256"/>
                    </a:lnTo>
                    <a:lnTo>
                      <a:pt x="447" y="255"/>
                    </a:lnTo>
                    <a:lnTo>
                      <a:pt x="450" y="255"/>
                    </a:lnTo>
                    <a:lnTo>
                      <a:pt x="451" y="254"/>
                    </a:lnTo>
                    <a:lnTo>
                      <a:pt x="452" y="252"/>
                    </a:lnTo>
                    <a:lnTo>
                      <a:pt x="455" y="252"/>
                    </a:lnTo>
                    <a:lnTo>
                      <a:pt x="456" y="251"/>
                    </a:lnTo>
                    <a:lnTo>
                      <a:pt x="458" y="250"/>
                    </a:lnTo>
                    <a:lnTo>
                      <a:pt x="459" y="249"/>
                    </a:lnTo>
                    <a:lnTo>
                      <a:pt x="462" y="249"/>
                    </a:lnTo>
                    <a:lnTo>
                      <a:pt x="463" y="248"/>
                    </a:lnTo>
                    <a:lnTo>
                      <a:pt x="464" y="246"/>
                    </a:lnTo>
                    <a:lnTo>
                      <a:pt x="467" y="246"/>
                    </a:lnTo>
                    <a:lnTo>
                      <a:pt x="468" y="245"/>
                    </a:lnTo>
                    <a:lnTo>
                      <a:pt x="469" y="245"/>
                    </a:lnTo>
                    <a:lnTo>
                      <a:pt x="470" y="244"/>
                    </a:lnTo>
                    <a:lnTo>
                      <a:pt x="471" y="244"/>
                    </a:lnTo>
                    <a:lnTo>
                      <a:pt x="473" y="243"/>
                    </a:lnTo>
                    <a:lnTo>
                      <a:pt x="474" y="243"/>
                    </a:lnTo>
                    <a:lnTo>
                      <a:pt x="475" y="242"/>
                    </a:lnTo>
                    <a:lnTo>
                      <a:pt x="476" y="242"/>
                    </a:lnTo>
                    <a:lnTo>
                      <a:pt x="477" y="240"/>
                    </a:lnTo>
                    <a:lnTo>
                      <a:pt x="479" y="239"/>
                    </a:lnTo>
                    <a:lnTo>
                      <a:pt x="480" y="239"/>
                    </a:lnTo>
                    <a:lnTo>
                      <a:pt x="481" y="239"/>
                    </a:lnTo>
                    <a:lnTo>
                      <a:pt x="482" y="238"/>
                    </a:lnTo>
                    <a:lnTo>
                      <a:pt x="483" y="237"/>
                    </a:lnTo>
                    <a:lnTo>
                      <a:pt x="485" y="237"/>
                    </a:lnTo>
                    <a:lnTo>
                      <a:pt x="486" y="236"/>
                    </a:lnTo>
                    <a:lnTo>
                      <a:pt x="487" y="236"/>
                    </a:lnTo>
                    <a:lnTo>
                      <a:pt x="488" y="234"/>
                    </a:lnTo>
                    <a:lnTo>
                      <a:pt x="489" y="233"/>
                    </a:lnTo>
                    <a:lnTo>
                      <a:pt x="491" y="233"/>
                    </a:lnTo>
                    <a:lnTo>
                      <a:pt x="493" y="232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30"/>
                    </a:lnTo>
                    <a:lnTo>
                      <a:pt x="499" y="228"/>
                    </a:lnTo>
                    <a:lnTo>
                      <a:pt x="500" y="227"/>
                    </a:lnTo>
                    <a:lnTo>
                      <a:pt x="503" y="227"/>
                    </a:lnTo>
                    <a:lnTo>
                      <a:pt x="504" y="226"/>
                    </a:lnTo>
                    <a:lnTo>
                      <a:pt x="505" y="225"/>
                    </a:lnTo>
                    <a:lnTo>
                      <a:pt x="506" y="225"/>
                    </a:lnTo>
                    <a:lnTo>
                      <a:pt x="507" y="224"/>
                    </a:lnTo>
                    <a:lnTo>
                      <a:pt x="509" y="224"/>
                    </a:lnTo>
                    <a:lnTo>
                      <a:pt x="509" y="222"/>
                    </a:lnTo>
                    <a:lnTo>
                      <a:pt x="510" y="222"/>
                    </a:lnTo>
                    <a:lnTo>
                      <a:pt x="511" y="221"/>
                    </a:lnTo>
                    <a:lnTo>
                      <a:pt x="512" y="221"/>
                    </a:lnTo>
                    <a:lnTo>
                      <a:pt x="513" y="220"/>
                    </a:lnTo>
                    <a:lnTo>
                      <a:pt x="515" y="220"/>
                    </a:lnTo>
                    <a:lnTo>
                      <a:pt x="515" y="219"/>
                    </a:lnTo>
                    <a:lnTo>
                      <a:pt x="516" y="219"/>
                    </a:lnTo>
                    <a:lnTo>
                      <a:pt x="517" y="219"/>
                    </a:lnTo>
                    <a:lnTo>
                      <a:pt x="517" y="218"/>
                    </a:lnTo>
                    <a:lnTo>
                      <a:pt x="518" y="218"/>
                    </a:lnTo>
                    <a:lnTo>
                      <a:pt x="519" y="216"/>
                    </a:lnTo>
                    <a:lnTo>
                      <a:pt x="521" y="215"/>
                    </a:lnTo>
                    <a:lnTo>
                      <a:pt x="522" y="215"/>
                    </a:lnTo>
                    <a:lnTo>
                      <a:pt x="523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5" y="213"/>
                    </a:lnTo>
                    <a:lnTo>
                      <a:pt x="527" y="212"/>
                    </a:lnTo>
                    <a:lnTo>
                      <a:pt x="529" y="210"/>
                    </a:lnTo>
                    <a:lnTo>
                      <a:pt x="530" y="209"/>
                    </a:lnTo>
                    <a:lnTo>
                      <a:pt x="531" y="209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7"/>
                    </a:lnTo>
                    <a:lnTo>
                      <a:pt x="536" y="206"/>
                    </a:lnTo>
                    <a:lnTo>
                      <a:pt x="537" y="204"/>
                    </a:lnTo>
                    <a:lnTo>
                      <a:pt x="539" y="204"/>
                    </a:lnTo>
                    <a:lnTo>
                      <a:pt x="540" y="203"/>
                    </a:lnTo>
                    <a:lnTo>
                      <a:pt x="541" y="202"/>
                    </a:lnTo>
                    <a:lnTo>
                      <a:pt x="542" y="202"/>
                    </a:lnTo>
                    <a:lnTo>
                      <a:pt x="543" y="201"/>
                    </a:lnTo>
                    <a:lnTo>
                      <a:pt x="545" y="201"/>
                    </a:lnTo>
                    <a:lnTo>
                      <a:pt x="545" y="200"/>
                    </a:lnTo>
                    <a:lnTo>
                      <a:pt x="546" y="200"/>
                    </a:lnTo>
                    <a:lnTo>
                      <a:pt x="547" y="198"/>
                    </a:lnTo>
                    <a:lnTo>
                      <a:pt x="548" y="197"/>
                    </a:lnTo>
                    <a:lnTo>
                      <a:pt x="549" y="197"/>
                    </a:lnTo>
                    <a:lnTo>
                      <a:pt x="549" y="196"/>
                    </a:lnTo>
                    <a:lnTo>
                      <a:pt x="551" y="196"/>
                    </a:lnTo>
                    <a:lnTo>
                      <a:pt x="551" y="195"/>
                    </a:lnTo>
                    <a:lnTo>
                      <a:pt x="552" y="195"/>
                    </a:lnTo>
                    <a:lnTo>
                      <a:pt x="553" y="194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7" y="191"/>
                    </a:lnTo>
                    <a:lnTo>
                      <a:pt x="557" y="190"/>
                    </a:lnTo>
                    <a:lnTo>
                      <a:pt x="558" y="190"/>
                    </a:lnTo>
                    <a:lnTo>
                      <a:pt x="559" y="189"/>
                    </a:lnTo>
                    <a:lnTo>
                      <a:pt x="560" y="188"/>
                    </a:lnTo>
                    <a:lnTo>
                      <a:pt x="561" y="188"/>
                    </a:lnTo>
                    <a:lnTo>
                      <a:pt x="561" y="186"/>
                    </a:lnTo>
                    <a:lnTo>
                      <a:pt x="563" y="186"/>
                    </a:lnTo>
                    <a:lnTo>
                      <a:pt x="564" y="185"/>
                    </a:lnTo>
                    <a:lnTo>
                      <a:pt x="565" y="185"/>
                    </a:lnTo>
                    <a:lnTo>
                      <a:pt x="565" y="184"/>
                    </a:lnTo>
                    <a:lnTo>
                      <a:pt x="566" y="184"/>
                    </a:lnTo>
                    <a:lnTo>
                      <a:pt x="566" y="183"/>
                    </a:lnTo>
                    <a:lnTo>
                      <a:pt x="567" y="183"/>
                    </a:lnTo>
                    <a:lnTo>
                      <a:pt x="569" y="182"/>
                    </a:lnTo>
                    <a:lnTo>
                      <a:pt x="570" y="182"/>
                    </a:lnTo>
                    <a:lnTo>
                      <a:pt x="570" y="180"/>
                    </a:lnTo>
                    <a:lnTo>
                      <a:pt x="571" y="180"/>
                    </a:lnTo>
                    <a:lnTo>
                      <a:pt x="572" y="179"/>
                    </a:lnTo>
                    <a:lnTo>
                      <a:pt x="573" y="179"/>
                    </a:lnTo>
                    <a:lnTo>
                      <a:pt x="573" y="178"/>
                    </a:lnTo>
                    <a:lnTo>
                      <a:pt x="575" y="178"/>
                    </a:lnTo>
                    <a:lnTo>
                      <a:pt x="576" y="177"/>
                    </a:lnTo>
                    <a:lnTo>
                      <a:pt x="577" y="177"/>
                    </a:lnTo>
                    <a:lnTo>
                      <a:pt x="578" y="176"/>
                    </a:lnTo>
                    <a:lnTo>
                      <a:pt x="579" y="174"/>
                    </a:lnTo>
                    <a:lnTo>
                      <a:pt x="581" y="173"/>
                    </a:lnTo>
                    <a:lnTo>
                      <a:pt x="582" y="173"/>
                    </a:lnTo>
                    <a:lnTo>
                      <a:pt x="583" y="172"/>
                    </a:lnTo>
                    <a:lnTo>
                      <a:pt x="584" y="171"/>
                    </a:lnTo>
                    <a:lnTo>
                      <a:pt x="585" y="171"/>
                    </a:lnTo>
                    <a:lnTo>
                      <a:pt x="585" y="170"/>
                    </a:lnTo>
                    <a:lnTo>
                      <a:pt x="587" y="170"/>
                    </a:lnTo>
                    <a:lnTo>
                      <a:pt x="587" y="168"/>
                    </a:lnTo>
                    <a:lnTo>
                      <a:pt x="588" y="168"/>
                    </a:lnTo>
                    <a:lnTo>
                      <a:pt x="589" y="167"/>
                    </a:lnTo>
                    <a:lnTo>
                      <a:pt x="590" y="166"/>
                    </a:lnTo>
                    <a:lnTo>
                      <a:pt x="591" y="165"/>
                    </a:lnTo>
                    <a:lnTo>
                      <a:pt x="593" y="165"/>
                    </a:lnTo>
                    <a:lnTo>
                      <a:pt x="593" y="164"/>
                    </a:lnTo>
                    <a:lnTo>
                      <a:pt x="594" y="162"/>
                    </a:lnTo>
                    <a:lnTo>
                      <a:pt x="595" y="161"/>
                    </a:lnTo>
                    <a:lnTo>
                      <a:pt x="596" y="161"/>
                    </a:lnTo>
                    <a:lnTo>
                      <a:pt x="596" y="160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600" y="158"/>
                    </a:lnTo>
                    <a:lnTo>
                      <a:pt x="600" y="156"/>
                    </a:lnTo>
                    <a:lnTo>
                      <a:pt x="601" y="155"/>
                    </a:lnTo>
                    <a:lnTo>
                      <a:pt x="602" y="154"/>
                    </a:lnTo>
                    <a:lnTo>
                      <a:pt x="603" y="153"/>
                    </a:lnTo>
                    <a:lnTo>
                      <a:pt x="605" y="152"/>
                    </a:lnTo>
                    <a:lnTo>
                      <a:pt x="606" y="150"/>
                    </a:lnTo>
                    <a:lnTo>
                      <a:pt x="607" y="149"/>
                    </a:lnTo>
                    <a:lnTo>
                      <a:pt x="608" y="148"/>
                    </a:lnTo>
                    <a:lnTo>
                      <a:pt x="608" y="147"/>
                    </a:lnTo>
                    <a:lnTo>
                      <a:pt x="609" y="147"/>
                    </a:lnTo>
                    <a:lnTo>
                      <a:pt x="611" y="146"/>
                    </a:lnTo>
                    <a:lnTo>
                      <a:pt x="611" y="144"/>
                    </a:lnTo>
                    <a:lnTo>
                      <a:pt x="612" y="144"/>
                    </a:lnTo>
                    <a:lnTo>
                      <a:pt x="612" y="143"/>
                    </a:lnTo>
                    <a:lnTo>
                      <a:pt x="613" y="142"/>
                    </a:lnTo>
                    <a:lnTo>
                      <a:pt x="614" y="141"/>
                    </a:lnTo>
                    <a:lnTo>
                      <a:pt x="615" y="141"/>
                    </a:lnTo>
                    <a:lnTo>
                      <a:pt x="615" y="140"/>
                    </a:lnTo>
                    <a:lnTo>
                      <a:pt x="617" y="138"/>
                    </a:lnTo>
                    <a:lnTo>
                      <a:pt x="618" y="137"/>
                    </a:lnTo>
                    <a:lnTo>
                      <a:pt x="618" y="136"/>
                    </a:lnTo>
                    <a:lnTo>
                      <a:pt x="619" y="136"/>
                    </a:lnTo>
                    <a:lnTo>
                      <a:pt x="620" y="135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4" y="130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5"/>
                    </a:lnTo>
                    <a:lnTo>
                      <a:pt x="629" y="124"/>
                    </a:lnTo>
                    <a:lnTo>
                      <a:pt x="630" y="122"/>
                    </a:lnTo>
                    <a:lnTo>
                      <a:pt x="631" y="120"/>
                    </a:lnTo>
                    <a:lnTo>
                      <a:pt x="633" y="119"/>
                    </a:lnTo>
                    <a:lnTo>
                      <a:pt x="635" y="118"/>
                    </a:lnTo>
                    <a:lnTo>
                      <a:pt x="635" y="117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2"/>
                    </a:lnTo>
                    <a:lnTo>
                      <a:pt x="639" y="111"/>
                    </a:lnTo>
                    <a:lnTo>
                      <a:pt x="641" y="110"/>
                    </a:lnTo>
                    <a:lnTo>
                      <a:pt x="642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6"/>
                    </a:lnTo>
                    <a:lnTo>
                      <a:pt x="644" y="105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2"/>
                    </a:lnTo>
                    <a:lnTo>
                      <a:pt x="648" y="101"/>
                    </a:lnTo>
                    <a:lnTo>
                      <a:pt x="648" y="100"/>
                    </a:lnTo>
                    <a:lnTo>
                      <a:pt x="649" y="99"/>
                    </a:lnTo>
                    <a:lnTo>
                      <a:pt x="650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3"/>
                    </a:lnTo>
                    <a:lnTo>
                      <a:pt x="654" y="92"/>
                    </a:lnTo>
                    <a:lnTo>
                      <a:pt x="655" y="90"/>
                    </a:lnTo>
                    <a:lnTo>
                      <a:pt x="656" y="88"/>
                    </a:lnTo>
                    <a:lnTo>
                      <a:pt x="657" y="87"/>
                    </a:lnTo>
                    <a:lnTo>
                      <a:pt x="659" y="84"/>
                    </a:lnTo>
                    <a:lnTo>
                      <a:pt x="660" y="83"/>
                    </a:lnTo>
                    <a:lnTo>
                      <a:pt x="661" y="81"/>
                    </a:lnTo>
                    <a:lnTo>
                      <a:pt x="663" y="80"/>
                    </a:lnTo>
                    <a:lnTo>
                      <a:pt x="665" y="77"/>
                    </a:lnTo>
                    <a:lnTo>
                      <a:pt x="665" y="76"/>
                    </a:lnTo>
                    <a:lnTo>
                      <a:pt x="666" y="75"/>
                    </a:lnTo>
                    <a:lnTo>
                      <a:pt x="667" y="74"/>
                    </a:lnTo>
                    <a:lnTo>
                      <a:pt x="668" y="72"/>
                    </a:lnTo>
                    <a:lnTo>
                      <a:pt x="669" y="71"/>
                    </a:lnTo>
                    <a:lnTo>
                      <a:pt x="669" y="70"/>
                    </a:lnTo>
                    <a:lnTo>
                      <a:pt x="671" y="69"/>
                    </a:lnTo>
                    <a:lnTo>
                      <a:pt x="672" y="68"/>
                    </a:lnTo>
                    <a:lnTo>
                      <a:pt x="672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7" y="62"/>
                    </a:lnTo>
                    <a:lnTo>
                      <a:pt x="677" y="60"/>
                    </a:lnTo>
                    <a:lnTo>
                      <a:pt x="678" y="59"/>
                    </a:lnTo>
                    <a:lnTo>
                      <a:pt x="678" y="58"/>
                    </a:lnTo>
                    <a:lnTo>
                      <a:pt x="679" y="57"/>
                    </a:lnTo>
                    <a:lnTo>
                      <a:pt x="680" y="56"/>
                    </a:lnTo>
                    <a:lnTo>
                      <a:pt x="680" y="54"/>
                    </a:lnTo>
                    <a:lnTo>
                      <a:pt x="681" y="53"/>
                    </a:lnTo>
                    <a:lnTo>
                      <a:pt x="683" y="52"/>
                    </a:lnTo>
                    <a:lnTo>
                      <a:pt x="684" y="51"/>
                    </a:lnTo>
                    <a:lnTo>
                      <a:pt x="685" y="50"/>
                    </a:lnTo>
                    <a:lnTo>
                      <a:pt x="686" y="47"/>
                    </a:lnTo>
                    <a:lnTo>
                      <a:pt x="687" y="46"/>
                    </a:lnTo>
                    <a:lnTo>
                      <a:pt x="689" y="45"/>
                    </a:lnTo>
                    <a:lnTo>
                      <a:pt x="690" y="42"/>
                    </a:lnTo>
                    <a:lnTo>
                      <a:pt x="691" y="40"/>
                    </a:lnTo>
                    <a:lnTo>
                      <a:pt x="692" y="39"/>
                    </a:lnTo>
                    <a:lnTo>
                      <a:pt x="693" y="36"/>
                    </a:lnTo>
                    <a:lnTo>
                      <a:pt x="695" y="35"/>
                    </a:lnTo>
                    <a:lnTo>
                      <a:pt x="696" y="33"/>
                    </a:lnTo>
                    <a:lnTo>
                      <a:pt x="697" y="32"/>
                    </a:lnTo>
                    <a:lnTo>
                      <a:pt x="698" y="30"/>
                    </a:lnTo>
                    <a:lnTo>
                      <a:pt x="699" y="29"/>
                    </a:lnTo>
                    <a:lnTo>
                      <a:pt x="701" y="28"/>
                    </a:lnTo>
                    <a:lnTo>
                      <a:pt x="701" y="27"/>
                    </a:lnTo>
                    <a:lnTo>
                      <a:pt x="702" y="26"/>
                    </a:lnTo>
                    <a:lnTo>
                      <a:pt x="703" y="24"/>
                    </a:lnTo>
                    <a:lnTo>
                      <a:pt x="703" y="23"/>
                    </a:lnTo>
                    <a:lnTo>
                      <a:pt x="704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7" y="20"/>
                    </a:lnTo>
                    <a:lnTo>
                      <a:pt x="707" y="18"/>
                    </a:lnTo>
                    <a:lnTo>
                      <a:pt x="708" y="17"/>
                    </a:lnTo>
                    <a:lnTo>
                      <a:pt x="708" y="16"/>
                    </a:lnTo>
                    <a:lnTo>
                      <a:pt x="709" y="16"/>
                    </a:lnTo>
                    <a:lnTo>
                      <a:pt x="709" y="15"/>
                    </a:lnTo>
                    <a:lnTo>
                      <a:pt x="710" y="14"/>
                    </a:lnTo>
                    <a:lnTo>
                      <a:pt x="710" y="12"/>
                    </a:lnTo>
                    <a:lnTo>
                      <a:pt x="711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5" y="5"/>
                    </a:lnTo>
                    <a:lnTo>
                      <a:pt x="715" y="4"/>
                    </a:lnTo>
                    <a:lnTo>
                      <a:pt x="716" y="3"/>
                    </a:lnTo>
                    <a:lnTo>
                      <a:pt x="717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4" name="Freeform 288">
                <a:extLst>
                  <a:ext uri="{FF2B5EF4-FFF2-40B4-BE49-F238E27FC236}">
                    <a16:creationId xmlns:a16="http://schemas.microsoft.com/office/drawing/2014/main" id="{C6E29997-53BE-1F40-B765-F579B1A802B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152000"/>
                <a:ext cx="67421" cy="23110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0"/>
                    </a:moveTo>
                    <a:lnTo>
                      <a:pt x="2" y="4"/>
                    </a:lnTo>
                    <a:lnTo>
                      <a:pt x="3" y="8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5"/>
                    </a:lnTo>
                    <a:lnTo>
                      <a:pt x="9" y="17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2" y="23"/>
                    </a:lnTo>
                    <a:lnTo>
                      <a:pt x="13" y="24"/>
                    </a:lnTo>
                    <a:lnTo>
                      <a:pt x="14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19" y="36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1" y="40"/>
                    </a:lnTo>
                    <a:lnTo>
                      <a:pt x="21" y="41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3"/>
                    </a:lnTo>
                    <a:lnTo>
                      <a:pt x="27" y="56"/>
                    </a:lnTo>
                    <a:lnTo>
                      <a:pt x="28" y="57"/>
                    </a:lnTo>
                    <a:lnTo>
                      <a:pt x="28" y="58"/>
                    </a:lnTo>
                    <a:lnTo>
                      <a:pt x="30" y="59"/>
                    </a:lnTo>
                    <a:lnTo>
                      <a:pt x="30" y="60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2" y="65"/>
                    </a:lnTo>
                    <a:lnTo>
                      <a:pt x="32" y="66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80"/>
                    </a:lnTo>
                    <a:lnTo>
                      <a:pt x="38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9" y="84"/>
                    </a:lnTo>
                    <a:lnTo>
                      <a:pt x="39" y="86"/>
                    </a:lnTo>
                    <a:lnTo>
                      <a:pt x="40" y="88"/>
                    </a:lnTo>
                    <a:lnTo>
                      <a:pt x="40" y="89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4" y="98"/>
                    </a:lnTo>
                    <a:lnTo>
                      <a:pt x="44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6" y="105"/>
                    </a:lnTo>
                    <a:lnTo>
                      <a:pt x="48" y="106"/>
                    </a:lnTo>
                    <a:lnTo>
                      <a:pt x="48" y="107"/>
                    </a:lnTo>
                    <a:lnTo>
                      <a:pt x="49" y="108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50" y="112"/>
                    </a:lnTo>
                    <a:lnTo>
                      <a:pt x="50" y="113"/>
                    </a:lnTo>
                    <a:lnTo>
                      <a:pt x="50" y="115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1" y="118"/>
                    </a:lnTo>
                    <a:lnTo>
                      <a:pt x="52" y="119"/>
                    </a:lnTo>
                    <a:lnTo>
                      <a:pt x="52" y="121"/>
                    </a:lnTo>
                    <a:lnTo>
                      <a:pt x="52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4" y="125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6" y="131"/>
                    </a:lnTo>
                    <a:lnTo>
                      <a:pt x="56" y="133"/>
                    </a:lnTo>
                    <a:lnTo>
                      <a:pt x="57" y="135"/>
                    </a:lnTo>
                    <a:lnTo>
                      <a:pt x="57" y="136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60" y="142"/>
                    </a:lnTo>
                    <a:lnTo>
                      <a:pt x="60" y="145"/>
                    </a:lnTo>
                    <a:lnTo>
                      <a:pt x="61" y="146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49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5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1"/>
                    </a:lnTo>
                    <a:lnTo>
                      <a:pt x="66" y="163"/>
                    </a:lnTo>
                    <a:lnTo>
                      <a:pt x="66" y="164"/>
                    </a:lnTo>
                    <a:lnTo>
                      <a:pt x="67" y="165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7" y="169"/>
                    </a:lnTo>
                    <a:lnTo>
                      <a:pt x="68" y="170"/>
                    </a:lnTo>
                    <a:lnTo>
                      <a:pt x="68" y="172"/>
                    </a:lnTo>
                    <a:lnTo>
                      <a:pt x="69" y="173"/>
                    </a:lnTo>
                    <a:lnTo>
                      <a:pt x="69" y="175"/>
                    </a:lnTo>
                    <a:lnTo>
                      <a:pt x="69" y="177"/>
                    </a:lnTo>
                    <a:lnTo>
                      <a:pt x="70" y="178"/>
                    </a:lnTo>
                    <a:lnTo>
                      <a:pt x="70" y="181"/>
                    </a:lnTo>
                    <a:lnTo>
                      <a:pt x="72" y="183"/>
                    </a:lnTo>
                    <a:lnTo>
                      <a:pt x="72" y="184"/>
                    </a:lnTo>
                    <a:lnTo>
                      <a:pt x="73" y="187"/>
                    </a:lnTo>
                    <a:lnTo>
                      <a:pt x="73" y="188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6" y="196"/>
                    </a:lnTo>
                    <a:lnTo>
                      <a:pt x="76" y="197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6" y="201"/>
                    </a:lnTo>
                    <a:lnTo>
                      <a:pt x="78" y="202"/>
                    </a:lnTo>
                    <a:lnTo>
                      <a:pt x="78" y="203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9" y="209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5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6"/>
                    </a:lnTo>
                    <a:lnTo>
                      <a:pt x="80" y="227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39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5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1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4" y="257"/>
                    </a:lnTo>
                    <a:lnTo>
                      <a:pt x="85" y="257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3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69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3"/>
                    </a:lnTo>
                    <a:lnTo>
                      <a:pt x="85" y="274"/>
                    </a:lnTo>
                    <a:lnTo>
                      <a:pt x="85" y="275"/>
                    </a:lnTo>
                    <a:lnTo>
                      <a:pt x="85" y="278"/>
                    </a:lnTo>
                    <a:lnTo>
                      <a:pt x="84" y="279"/>
                    </a:lnTo>
                    <a:lnTo>
                      <a:pt x="84" y="281"/>
                    </a:lnTo>
                    <a:lnTo>
                      <a:pt x="84" y="284"/>
                    </a:lnTo>
                    <a:lnTo>
                      <a:pt x="84" y="285"/>
                    </a:lnTo>
                    <a:lnTo>
                      <a:pt x="84" y="287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5" name="Freeform 289">
                <a:extLst>
                  <a:ext uri="{FF2B5EF4-FFF2-40B4-BE49-F238E27FC236}">
                    <a16:creationId xmlns:a16="http://schemas.microsoft.com/office/drawing/2014/main" id="{5A491145-4207-E142-B073-387FEEE59F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383103"/>
                <a:ext cx="67421" cy="232447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2" y="283"/>
                    </a:lnTo>
                    <a:lnTo>
                      <a:pt x="3" y="281"/>
                    </a:lnTo>
                    <a:lnTo>
                      <a:pt x="4" y="277"/>
                    </a:lnTo>
                    <a:lnTo>
                      <a:pt x="6" y="275"/>
                    </a:lnTo>
                    <a:lnTo>
                      <a:pt x="8" y="273"/>
                    </a:lnTo>
                    <a:lnTo>
                      <a:pt x="9" y="270"/>
                    </a:lnTo>
                    <a:lnTo>
                      <a:pt x="10" y="268"/>
                    </a:lnTo>
                    <a:lnTo>
                      <a:pt x="12" y="267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4" y="261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20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3"/>
                    </a:lnTo>
                    <a:lnTo>
                      <a:pt x="24" y="241"/>
                    </a:lnTo>
                    <a:lnTo>
                      <a:pt x="25" y="240"/>
                    </a:lnTo>
                    <a:lnTo>
                      <a:pt x="25" y="239"/>
                    </a:lnTo>
                    <a:lnTo>
                      <a:pt x="26" y="238"/>
                    </a:lnTo>
                    <a:lnTo>
                      <a:pt x="26" y="235"/>
                    </a:lnTo>
                    <a:lnTo>
                      <a:pt x="27" y="234"/>
                    </a:lnTo>
                    <a:lnTo>
                      <a:pt x="27" y="233"/>
                    </a:lnTo>
                    <a:lnTo>
                      <a:pt x="28" y="231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2" y="220"/>
                    </a:lnTo>
                    <a:lnTo>
                      <a:pt x="33" y="220"/>
                    </a:lnTo>
                    <a:lnTo>
                      <a:pt x="33" y="219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6" y="214"/>
                    </a:lnTo>
                    <a:lnTo>
                      <a:pt x="36" y="213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8" y="208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1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3" y="195"/>
                    </a:lnTo>
                    <a:lnTo>
                      <a:pt x="43" y="192"/>
                    </a:lnTo>
                    <a:lnTo>
                      <a:pt x="44" y="191"/>
                    </a:lnTo>
                    <a:lnTo>
                      <a:pt x="44" y="189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4"/>
                    </a:lnTo>
                    <a:lnTo>
                      <a:pt x="46" y="183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49" y="177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1" y="173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5"/>
                    </a:lnTo>
                    <a:lnTo>
                      <a:pt x="54" y="163"/>
                    </a:lnTo>
                    <a:lnTo>
                      <a:pt x="54" y="162"/>
                    </a:lnTo>
                    <a:lnTo>
                      <a:pt x="55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6" y="156"/>
                    </a:lnTo>
                    <a:lnTo>
                      <a:pt x="56" y="155"/>
                    </a:lnTo>
                    <a:lnTo>
                      <a:pt x="57" y="153"/>
                    </a:lnTo>
                    <a:lnTo>
                      <a:pt x="57" y="150"/>
                    </a:lnTo>
                    <a:lnTo>
                      <a:pt x="58" y="149"/>
                    </a:lnTo>
                    <a:lnTo>
                      <a:pt x="58" y="147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1" y="142"/>
                    </a:lnTo>
                    <a:lnTo>
                      <a:pt x="61" y="141"/>
                    </a:lnTo>
                    <a:lnTo>
                      <a:pt x="61" y="139"/>
                    </a:lnTo>
                    <a:lnTo>
                      <a:pt x="62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3" y="135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9"/>
                    </a:lnTo>
                    <a:lnTo>
                      <a:pt x="64" y="127"/>
                    </a:lnTo>
                    <a:lnTo>
                      <a:pt x="66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7" y="123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7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7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3"/>
                    </a:lnTo>
                    <a:lnTo>
                      <a:pt x="76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8" y="87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1"/>
                    </a:lnTo>
                    <a:lnTo>
                      <a:pt x="78" y="79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6"/>
                    </a:lnTo>
                    <a:lnTo>
                      <a:pt x="79" y="75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0"/>
                    </a:lnTo>
                    <a:lnTo>
                      <a:pt x="79" y="69"/>
                    </a:lnTo>
                    <a:lnTo>
                      <a:pt x="79" y="66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7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1" y="43"/>
                    </a:lnTo>
                    <a:lnTo>
                      <a:pt x="82" y="43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9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3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5" y="10"/>
                    </a:lnTo>
                    <a:lnTo>
                      <a:pt x="84" y="9"/>
                    </a:lnTo>
                    <a:lnTo>
                      <a:pt x="84" y="6"/>
                    </a:lnTo>
                    <a:lnTo>
                      <a:pt x="84" y="5"/>
                    </a:lnTo>
                    <a:lnTo>
                      <a:pt x="84" y="3"/>
                    </a:lnTo>
                    <a:lnTo>
                      <a:pt x="84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" name="Trapezoid 109">
              <a:extLst>
                <a:ext uri="{FF2B5EF4-FFF2-40B4-BE49-F238E27FC236}">
                  <a16:creationId xmlns:a16="http://schemas.microsoft.com/office/drawing/2014/main" id="{3C95C244-5A40-5E48-96F9-FB5DFB7A8188}"/>
                </a:ext>
              </a:extLst>
            </p:cNvPr>
            <p:cNvSpPr/>
            <p:nvPr/>
          </p:nvSpPr>
          <p:spPr bwMode="auto">
            <a:xfrm rot="5400000" flipH="1">
              <a:off x="4265606" y="2717861"/>
              <a:ext cx="456922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" name="Trapezoid 109">
              <a:extLst>
                <a:ext uri="{FF2B5EF4-FFF2-40B4-BE49-F238E27FC236}">
                  <a16:creationId xmlns:a16="http://schemas.microsoft.com/office/drawing/2014/main" id="{808F1AC1-8EA9-E147-B066-133083965FD6}"/>
                </a:ext>
              </a:extLst>
            </p:cNvPr>
            <p:cNvSpPr/>
            <p:nvPr/>
          </p:nvSpPr>
          <p:spPr bwMode="auto">
            <a:xfrm rot="5400000">
              <a:off x="4271952" y="3401657"/>
              <a:ext cx="444230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A3B78DB-EB3D-2744-8F02-27950E0C953A}"/>
                </a:ext>
              </a:extLst>
            </p:cNvPr>
            <p:cNvCxnSpPr/>
            <p:nvPr/>
          </p:nvCxnSpPr>
          <p:spPr>
            <a:xfrm flipH="1">
              <a:off x="2831046" y="4097601"/>
              <a:ext cx="7795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2D49042-5FA9-BD45-9708-AD13768B8626}"/>
                </a:ext>
              </a:extLst>
            </p:cNvPr>
            <p:cNvCxnSpPr/>
            <p:nvPr/>
          </p:nvCxnSpPr>
          <p:spPr>
            <a:xfrm flipH="1">
              <a:off x="2842159" y="2739526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97A6AD3-DE2E-FB43-8104-24ABA88D774C}"/>
                </a:ext>
              </a:extLst>
            </p:cNvPr>
            <p:cNvCxnSpPr/>
            <p:nvPr/>
          </p:nvCxnSpPr>
          <p:spPr>
            <a:xfrm flipH="1">
              <a:off x="2842159" y="3878659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5A2028D-F2C5-E245-88EC-8A4037E590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97783" y="2969575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6335" name="Group 38">
              <a:extLst>
                <a:ext uri="{FF2B5EF4-FFF2-40B4-BE49-F238E27FC236}">
                  <a16:creationId xmlns:a16="http://schemas.microsoft.com/office/drawing/2014/main" id="{92FFB2DC-AA4C-C443-8E38-EB38950B803D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849600" y="3357407"/>
              <a:ext cx="718780" cy="320675"/>
              <a:chOff x="473113" y="5432673"/>
              <a:chExt cx="718780" cy="320675"/>
            </a:xfrm>
          </p:grpSpPr>
          <p:sp>
            <p:nvSpPr>
              <p:cNvPr id="56339" name="Freeform 5">
                <a:extLst>
                  <a:ext uri="{FF2B5EF4-FFF2-40B4-BE49-F238E27FC236}">
                    <a16:creationId xmlns:a16="http://schemas.microsoft.com/office/drawing/2014/main" id="{ADE62F8D-993E-464B-8EF7-915A1D775B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393" y="5432673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0" name="Freeform 7">
                <a:extLst>
                  <a:ext uri="{FF2B5EF4-FFF2-40B4-BE49-F238E27FC236}">
                    <a16:creationId xmlns:a16="http://schemas.microsoft.com/office/drawing/2014/main" id="{B51AB68A-0F50-354E-933B-4E4056D8F5E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118" y="553903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341" name="Freeform 13">
                <a:extLst>
                  <a:ext uri="{FF2B5EF4-FFF2-40B4-BE49-F238E27FC236}">
                    <a16:creationId xmlns:a16="http://schemas.microsoft.com/office/drawing/2014/main" id="{134F651C-9B9C-FD47-B996-BB9884BD7A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13" y="5593028"/>
                <a:ext cx="271070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6336" name="Freeform 13">
              <a:extLst>
                <a:ext uri="{FF2B5EF4-FFF2-40B4-BE49-F238E27FC236}">
                  <a16:creationId xmlns:a16="http://schemas.microsoft.com/office/drawing/2014/main" id="{04763D57-0E54-5E41-B8B4-A6BF6C189FEC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107845" y="3063453"/>
              <a:ext cx="203659" cy="0"/>
            </a:xfrm>
            <a:custGeom>
              <a:avLst/>
              <a:gdLst>
                <a:gd name="T0" fmla="*/ 2147483646 w 10000"/>
                <a:gd name="T1" fmla="*/ 0 w 10000"/>
                <a:gd name="T2" fmla="*/ 0 60000 65536"/>
                <a:gd name="T3" fmla="*/ 0 60000 65536"/>
              </a:gdLst>
              <a:ahLst/>
              <a:cxnLst>
                <a:cxn ang="T2">
                  <a:pos x="T0" y="0"/>
                </a:cxn>
                <a:cxn ang="T3">
                  <a:pos x="T1" y="0"/>
                </a:cxn>
              </a:cxnLst>
              <a:rect l="0" t="0" r="r" b="b"/>
              <a:pathLst>
                <a:path w="10000">
                  <a:moveTo>
                    <a:pt x="10000" y="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F4354DC-7928-A944-859B-FFFB5B3934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55346" y="3424910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8E3F3772-5C96-1A43-AE8D-C2114B610E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80320" y="3838996"/>
              <a:ext cx="63504" cy="65047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56322" name="Title 1">
            <a:extLst>
              <a:ext uri="{FF2B5EF4-FFF2-40B4-BE49-F238E27FC236}">
                <a16:creationId xmlns:a16="http://schemas.microsoft.com/office/drawing/2014/main" id="{484C2206-D971-2941-ABD0-D3BFDE11C7E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Multiplexer</a:t>
            </a:r>
          </a:p>
        </p:txBody>
      </p:sp>
      <p:sp>
        <p:nvSpPr>
          <p:cNvPr id="56323" name="Rectangle 147">
            <a:extLst>
              <a:ext uri="{FF2B5EF4-FFF2-40B4-BE49-F238E27FC236}">
                <a16:creationId xmlns:a16="http://schemas.microsoft.com/office/drawing/2014/main" id="{E85E2CC8-6175-DE4D-8CE4-A1F900D9C271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2443163"/>
            <a:ext cx="679450" cy="246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FF"/>
                </a:solidFill>
                <a:latin typeface="Times-Roman" pitchFamily="2" charset="0"/>
              </a:rPr>
              <a:t>input_0</a:t>
            </a:r>
            <a:r>
              <a:rPr lang="en-US" altLang="en-US" sz="1600" i="1">
                <a:solidFill>
                  <a:srgbClr val="00FFFF"/>
                </a:solidFill>
                <a:latin typeface="Times-Roman" pitchFamily="2" charset="0"/>
              </a:rPr>
              <a:t> </a:t>
            </a:r>
            <a:endParaRPr lang="en-US" altLang="en-US" sz="2000"/>
          </a:p>
        </p:txBody>
      </p:sp>
      <p:sp>
        <p:nvSpPr>
          <p:cNvPr id="56324" name="Rectangle 147">
            <a:extLst>
              <a:ext uri="{FF2B5EF4-FFF2-40B4-BE49-F238E27FC236}">
                <a16:creationId xmlns:a16="http://schemas.microsoft.com/office/drawing/2014/main" id="{BAAA82CE-FAEB-284B-8561-FDC0D4FA4FD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3857626"/>
            <a:ext cx="67945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FF"/>
                </a:solidFill>
                <a:latin typeface="Times-Roman" pitchFamily="2" charset="0"/>
              </a:rPr>
              <a:t>input_1</a:t>
            </a:r>
            <a:r>
              <a:rPr lang="en-US" altLang="en-US" sz="1600" i="1">
                <a:solidFill>
                  <a:srgbClr val="00FFFF"/>
                </a:solidFill>
                <a:latin typeface="Times-Roman" pitchFamily="2" charset="0"/>
              </a:rPr>
              <a:t> </a:t>
            </a:r>
            <a:endParaRPr lang="en-US" altLang="en-US" sz="2000"/>
          </a:p>
        </p:txBody>
      </p:sp>
      <p:sp>
        <p:nvSpPr>
          <p:cNvPr id="56325" name="Rectangle 147">
            <a:extLst>
              <a:ext uri="{FF2B5EF4-FFF2-40B4-BE49-F238E27FC236}">
                <a16:creationId xmlns:a16="http://schemas.microsoft.com/office/drawing/2014/main" id="{D9D9C73E-AFD2-FC42-B196-2B965D1660B3}"/>
              </a:ext>
            </a:extLst>
          </p:cNvPr>
          <p:cNvSpPr>
            <a:spLocks noChangeArrowheads="1"/>
          </p:cNvSpPr>
          <p:nvPr/>
        </p:nvSpPr>
        <p:spPr bwMode="auto">
          <a:xfrm>
            <a:off x="3616325" y="3549651"/>
            <a:ext cx="520700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eaLnBrk="1" hangingPunct="1"/>
            <a:r>
              <a:rPr lang="en-US" altLang="en-US" sz="1600">
                <a:solidFill>
                  <a:srgbClr val="0000FF"/>
                </a:solidFill>
                <a:latin typeface="Times-Roman" pitchFamily="2" charset="0"/>
              </a:rPr>
              <a:t>select</a:t>
            </a:r>
            <a:r>
              <a:rPr lang="en-US" altLang="en-US" sz="1600" i="1">
                <a:solidFill>
                  <a:srgbClr val="00FFFF"/>
                </a:solidFill>
                <a:latin typeface="Times-Roman" pitchFamily="2" charset="0"/>
              </a:rPr>
              <a:t> </a:t>
            </a:r>
            <a:endParaRPr lang="en-US" altLang="en-US" sz="2000"/>
          </a:p>
        </p:txBody>
      </p:sp>
    </p:spTree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7345" name="Group 42">
            <a:extLst>
              <a:ext uri="{FF2B5EF4-FFF2-40B4-BE49-F238E27FC236}">
                <a16:creationId xmlns:a16="http://schemas.microsoft.com/office/drawing/2014/main" id="{2E9D010C-5D47-3849-AB1C-E8ACE1325059}"/>
              </a:ext>
            </a:extLst>
          </p:cNvPr>
          <p:cNvGrpSpPr>
            <a:grpSpLocks/>
          </p:cNvGrpSpPr>
          <p:nvPr/>
        </p:nvGrpSpPr>
        <p:grpSpPr bwMode="auto">
          <a:xfrm>
            <a:off x="4433888" y="2486026"/>
            <a:ext cx="2940050" cy="1577975"/>
            <a:chOff x="2831046" y="2634815"/>
            <a:chExt cx="2940254" cy="1577017"/>
          </a:xfrm>
        </p:grpSpPr>
        <p:grpSp>
          <p:nvGrpSpPr>
            <p:cNvPr id="57348" name="Group 22">
              <a:extLst>
                <a:ext uri="{FF2B5EF4-FFF2-40B4-BE49-F238E27FC236}">
                  <a16:creationId xmlns:a16="http://schemas.microsoft.com/office/drawing/2014/main" id="{681D4367-A27C-8B48-85F6-9D9D50961C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4" y="3768918"/>
              <a:ext cx="517660" cy="442914"/>
              <a:chOff x="2686330" y="2066925"/>
              <a:chExt cx="517660" cy="442914"/>
            </a:xfrm>
          </p:grpSpPr>
          <p:sp>
            <p:nvSpPr>
              <p:cNvPr id="57373" name="Line 274">
                <a:extLst>
                  <a:ext uri="{FF2B5EF4-FFF2-40B4-BE49-F238E27FC236}">
                    <a16:creationId xmlns:a16="http://schemas.microsoft.com/office/drawing/2014/main" id="{05928FDE-F6F3-554A-A3B7-17C1583DB95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4" name="Line 275">
                <a:extLst>
                  <a:ext uri="{FF2B5EF4-FFF2-40B4-BE49-F238E27FC236}">
                    <a16:creationId xmlns:a16="http://schemas.microsoft.com/office/drawing/2014/main" id="{E691D221-8003-964A-B745-A49E20B5DA0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5" name="Arc 276">
                <a:extLst>
                  <a:ext uri="{FF2B5EF4-FFF2-40B4-BE49-F238E27FC236}">
                    <a16:creationId xmlns:a16="http://schemas.microsoft.com/office/drawing/2014/main" id="{0B0B832F-7342-B541-9063-794AAD3706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6" name="Arc 277">
                <a:extLst>
                  <a:ext uri="{FF2B5EF4-FFF2-40B4-BE49-F238E27FC236}">
                    <a16:creationId xmlns:a16="http://schemas.microsoft.com/office/drawing/2014/main" id="{62CB9BD5-A572-2D4C-B1D0-6A358BC16768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7" name="Line 278">
                <a:extLst>
                  <a:ext uri="{FF2B5EF4-FFF2-40B4-BE49-F238E27FC236}">
                    <a16:creationId xmlns:a16="http://schemas.microsoft.com/office/drawing/2014/main" id="{AA9D7ED1-8764-5A47-98F5-27D11AB0AB1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7349" name="Group 8">
              <a:extLst>
                <a:ext uri="{FF2B5EF4-FFF2-40B4-BE49-F238E27FC236}">
                  <a16:creationId xmlns:a16="http://schemas.microsoft.com/office/drawing/2014/main" id="{82C48356-0661-1C4D-B751-A89659B257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5" y="2634815"/>
              <a:ext cx="517660" cy="442914"/>
              <a:chOff x="2686330" y="2066925"/>
              <a:chExt cx="517660" cy="442914"/>
            </a:xfrm>
          </p:grpSpPr>
          <p:sp>
            <p:nvSpPr>
              <p:cNvPr id="57368" name="Line 274">
                <a:extLst>
                  <a:ext uri="{FF2B5EF4-FFF2-40B4-BE49-F238E27FC236}">
                    <a16:creationId xmlns:a16="http://schemas.microsoft.com/office/drawing/2014/main" id="{07584FAE-017B-AC49-90CF-C88F401F2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69" name="Line 275">
                <a:extLst>
                  <a:ext uri="{FF2B5EF4-FFF2-40B4-BE49-F238E27FC236}">
                    <a16:creationId xmlns:a16="http://schemas.microsoft.com/office/drawing/2014/main" id="{5C9DE3AB-D283-0747-BBF5-B73581ED53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0" name="Arc 276">
                <a:extLst>
                  <a:ext uri="{FF2B5EF4-FFF2-40B4-BE49-F238E27FC236}">
                    <a16:creationId xmlns:a16="http://schemas.microsoft.com/office/drawing/2014/main" id="{370D77AF-4B28-D64B-8A8D-F8AEE6963CE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1" name="Arc 277">
                <a:extLst>
                  <a:ext uri="{FF2B5EF4-FFF2-40B4-BE49-F238E27FC236}">
                    <a16:creationId xmlns:a16="http://schemas.microsoft.com/office/drawing/2014/main" id="{272ED9D3-BFDE-B04F-9D51-C902D627D4BC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7372" name="Line 278">
                <a:extLst>
                  <a:ext uri="{FF2B5EF4-FFF2-40B4-BE49-F238E27FC236}">
                    <a16:creationId xmlns:a16="http://schemas.microsoft.com/office/drawing/2014/main" id="{31C365B4-9989-1243-963A-39E70DCF685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7350" name="Group 19">
              <a:extLst>
                <a:ext uri="{FF2B5EF4-FFF2-40B4-BE49-F238E27FC236}">
                  <a16:creationId xmlns:a16="http://schemas.microsoft.com/office/drawing/2014/main" id="{0B8E099B-16FC-3542-BCDD-DAB7CC1E54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6939" y="3197225"/>
              <a:ext cx="557518" cy="463550"/>
              <a:chOff x="4644336" y="3152000"/>
              <a:chExt cx="557518" cy="463550"/>
            </a:xfrm>
          </p:grpSpPr>
          <p:sp>
            <p:nvSpPr>
              <p:cNvPr id="57364" name="Freeform 286">
                <a:extLst>
                  <a:ext uri="{FF2B5EF4-FFF2-40B4-BE49-F238E27FC236}">
                    <a16:creationId xmlns:a16="http://schemas.microsoft.com/office/drawing/2014/main" id="{4D50A112-48EC-C942-BF14-52811C56387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155545"/>
                <a:ext cx="557518" cy="231103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2"/>
                    </a:lnTo>
                    <a:lnTo>
                      <a:pt x="158" y="2"/>
                    </a:lnTo>
                    <a:lnTo>
                      <a:pt x="175" y="2"/>
                    </a:lnTo>
                    <a:lnTo>
                      <a:pt x="191" y="2"/>
                    </a:lnTo>
                    <a:lnTo>
                      <a:pt x="205" y="2"/>
                    </a:lnTo>
                    <a:lnTo>
                      <a:pt x="217" y="2"/>
                    </a:lnTo>
                    <a:lnTo>
                      <a:pt x="229" y="2"/>
                    </a:lnTo>
                    <a:lnTo>
                      <a:pt x="240" y="2"/>
                    </a:lnTo>
                    <a:lnTo>
                      <a:pt x="249" y="2"/>
                    </a:lnTo>
                    <a:lnTo>
                      <a:pt x="259" y="2"/>
                    </a:lnTo>
                    <a:lnTo>
                      <a:pt x="267" y="2"/>
                    </a:lnTo>
                    <a:lnTo>
                      <a:pt x="273" y="2"/>
                    </a:lnTo>
                    <a:lnTo>
                      <a:pt x="281" y="2"/>
                    </a:lnTo>
                    <a:lnTo>
                      <a:pt x="287" y="2"/>
                    </a:lnTo>
                    <a:lnTo>
                      <a:pt x="291" y="2"/>
                    </a:lnTo>
                    <a:lnTo>
                      <a:pt x="296" y="2"/>
                    </a:lnTo>
                    <a:lnTo>
                      <a:pt x="300" y="2"/>
                    </a:lnTo>
                    <a:lnTo>
                      <a:pt x="303" y="2"/>
                    </a:lnTo>
                    <a:lnTo>
                      <a:pt x="306" y="2"/>
                    </a:lnTo>
                    <a:lnTo>
                      <a:pt x="309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5" y="2"/>
                    </a:lnTo>
                    <a:lnTo>
                      <a:pt x="318" y="2"/>
                    </a:lnTo>
                    <a:lnTo>
                      <a:pt x="319" y="2"/>
                    </a:lnTo>
                    <a:lnTo>
                      <a:pt x="321" y="3"/>
                    </a:lnTo>
                    <a:lnTo>
                      <a:pt x="324" y="3"/>
                    </a:lnTo>
                    <a:lnTo>
                      <a:pt x="325" y="3"/>
                    </a:lnTo>
                    <a:lnTo>
                      <a:pt x="327" y="3"/>
                    </a:lnTo>
                    <a:lnTo>
                      <a:pt x="329" y="3"/>
                    </a:lnTo>
                    <a:lnTo>
                      <a:pt x="331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5" y="3"/>
                    </a:lnTo>
                    <a:lnTo>
                      <a:pt x="336" y="3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4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4"/>
                    </a:lnTo>
                    <a:lnTo>
                      <a:pt x="348" y="4"/>
                    </a:lnTo>
                    <a:lnTo>
                      <a:pt x="349" y="4"/>
                    </a:lnTo>
                    <a:lnTo>
                      <a:pt x="350" y="5"/>
                    </a:lnTo>
                    <a:lnTo>
                      <a:pt x="351" y="5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60" y="6"/>
                    </a:lnTo>
                    <a:lnTo>
                      <a:pt x="361" y="6"/>
                    </a:lnTo>
                    <a:lnTo>
                      <a:pt x="362" y="6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8"/>
                    </a:lnTo>
                    <a:lnTo>
                      <a:pt x="369" y="8"/>
                    </a:lnTo>
                    <a:lnTo>
                      <a:pt x="372" y="8"/>
                    </a:lnTo>
                    <a:lnTo>
                      <a:pt x="373" y="8"/>
                    </a:lnTo>
                    <a:lnTo>
                      <a:pt x="374" y="8"/>
                    </a:lnTo>
                    <a:lnTo>
                      <a:pt x="377" y="9"/>
                    </a:lnTo>
                    <a:lnTo>
                      <a:pt x="378" y="9"/>
                    </a:lnTo>
                    <a:lnTo>
                      <a:pt x="379" y="9"/>
                    </a:lnTo>
                    <a:lnTo>
                      <a:pt x="380" y="9"/>
                    </a:lnTo>
                    <a:lnTo>
                      <a:pt x="381" y="9"/>
                    </a:lnTo>
                    <a:lnTo>
                      <a:pt x="383" y="9"/>
                    </a:lnTo>
                    <a:lnTo>
                      <a:pt x="384" y="10"/>
                    </a:lnTo>
                    <a:lnTo>
                      <a:pt x="385" y="10"/>
                    </a:lnTo>
                    <a:lnTo>
                      <a:pt x="386" y="10"/>
                    </a:lnTo>
                    <a:lnTo>
                      <a:pt x="387" y="10"/>
                    </a:lnTo>
                    <a:lnTo>
                      <a:pt x="389" y="11"/>
                    </a:lnTo>
                    <a:lnTo>
                      <a:pt x="390" y="11"/>
                    </a:lnTo>
                    <a:lnTo>
                      <a:pt x="391" y="11"/>
                    </a:lnTo>
                    <a:lnTo>
                      <a:pt x="392" y="11"/>
                    </a:lnTo>
                    <a:lnTo>
                      <a:pt x="393" y="12"/>
                    </a:lnTo>
                    <a:lnTo>
                      <a:pt x="395" y="12"/>
                    </a:lnTo>
                    <a:lnTo>
                      <a:pt x="396" y="12"/>
                    </a:lnTo>
                    <a:lnTo>
                      <a:pt x="397" y="14"/>
                    </a:lnTo>
                    <a:lnTo>
                      <a:pt x="398" y="14"/>
                    </a:lnTo>
                    <a:lnTo>
                      <a:pt x="399" y="14"/>
                    </a:lnTo>
                    <a:lnTo>
                      <a:pt x="402" y="15"/>
                    </a:lnTo>
                    <a:lnTo>
                      <a:pt x="403" y="15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9" y="17"/>
                    </a:lnTo>
                    <a:lnTo>
                      <a:pt x="411" y="17"/>
                    </a:lnTo>
                    <a:lnTo>
                      <a:pt x="414" y="18"/>
                    </a:lnTo>
                    <a:lnTo>
                      <a:pt x="415" y="18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1" y="21"/>
                    </a:lnTo>
                    <a:lnTo>
                      <a:pt x="422" y="21"/>
                    </a:lnTo>
                    <a:lnTo>
                      <a:pt x="425" y="22"/>
                    </a:lnTo>
                    <a:lnTo>
                      <a:pt x="426" y="22"/>
                    </a:lnTo>
                    <a:lnTo>
                      <a:pt x="427" y="22"/>
                    </a:lnTo>
                    <a:lnTo>
                      <a:pt x="428" y="23"/>
                    </a:lnTo>
                    <a:lnTo>
                      <a:pt x="429" y="23"/>
                    </a:lnTo>
                    <a:lnTo>
                      <a:pt x="431" y="23"/>
                    </a:lnTo>
                    <a:lnTo>
                      <a:pt x="432" y="24"/>
                    </a:lnTo>
                    <a:lnTo>
                      <a:pt x="433" y="24"/>
                    </a:lnTo>
                    <a:lnTo>
                      <a:pt x="434" y="24"/>
                    </a:lnTo>
                    <a:lnTo>
                      <a:pt x="435" y="26"/>
                    </a:lnTo>
                    <a:lnTo>
                      <a:pt x="437" y="27"/>
                    </a:lnTo>
                    <a:lnTo>
                      <a:pt x="438" y="27"/>
                    </a:lnTo>
                    <a:lnTo>
                      <a:pt x="439" y="27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3" y="29"/>
                    </a:lnTo>
                    <a:lnTo>
                      <a:pt x="444" y="29"/>
                    </a:lnTo>
                    <a:lnTo>
                      <a:pt x="445" y="30"/>
                    </a:lnTo>
                    <a:lnTo>
                      <a:pt x="446" y="30"/>
                    </a:lnTo>
                    <a:lnTo>
                      <a:pt x="447" y="32"/>
                    </a:lnTo>
                    <a:lnTo>
                      <a:pt x="450" y="32"/>
                    </a:lnTo>
                    <a:lnTo>
                      <a:pt x="451" y="33"/>
                    </a:lnTo>
                    <a:lnTo>
                      <a:pt x="452" y="34"/>
                    </a:lnTo>
                    <a:lnTo>
                      <a:pt x="455" y="34"/>
                    </a:lnTo>
                    <a:lnTo>
                      <a:pt x="456" y="35"/>
                    </a:lnTo>
                    <a:lnTo>
                      <a:pt x="458" y="36"/>
                    </a:lnTo>
                    <a:lnTo>
                      <a:pt x="459" y="38"/>
                    </a:lnTo>
                    <a:lnTo>
                      <a:pt x="462" y="39"/>
                    </a:lnTo>
                    <a:lnTo>
                      <a:pt x="463" y="39"/>
                    </a:lnTo>
                    <a:lnTo>
                      <a:pt x="464" y="40"/>
                    </a:lnTo>
                    <a:lnTo>
                      <a:pt x="467" y="40"/>
                    </a:lnTo>
                    <a:lnTo>
                      <a:pt x="468" y="41"/>
                    </a:lnTo>
                    <a:lnTo>
                      <a:pt x="469" y="41"/>
                    </a:lnTo>
                    <a:lnTo>
                      <a:pt x="470" y="42"/>
                    </a:lnTo>
                    <a:lnTo>
                      <a:pt x="471" y="42"/>
                    </a:lnTo>
                    <a:lnTo>
                      <a:pt x="473" y="44"/>
                    </a:lnTo>
                    <a:lnTo>
                      <a:pt x="474" y="45"/>
                    </a:lnTo>
                    <a:lnTo>
                      <a:pt x="475" y="45"/>
                    </a:lnTo>
                    <a:lnTo>
                      <a:pt x="476" y="46"/>
                    </a:lnTo>
                    <a:lnTo>
                      <a:pt x="477" y="46"/>
                    </a:lnTo>
                    <a:lnTo>
                      <a:pt x="479" y="47"/>
                    </a:lnTo>
                    <a:lnTo>
                      <a:pt x="480" y="47"/>
                    </a:lnTo>
                    <a:lnTo>
                      <a:pt x="481" y="48"/>
                    </a:lnTo>
                    <a:lnTo>
                      <a:pt x="482" y="48"/>
                    </a:lnTo>
                    <a:lnTo>
                      <a:pt x="483" y="50"/>
                    </a:lnTo>
                    <a:lnTo>
                      <a:pt x="485" y="50"/>
                    </a:lnTo>
                    <a:lnTo>
                      <a:pt x="486" y="51"/>
                    </a:lnTo>
                    <a:lnTo>
                      <a:pt x="487" y="52"/>
                    </a:lnTo>
                    <a:lnTo>
                      <a:pt x="488" y="52"/>
                    </a:lnTo>
                    <a:lnTo>
                      <a:pt x="489" y="53"/>
                    </a:lnTo>
                    <a:lnTo>
                      <a:pt x="491" y="53"/>
                    </a:lnTo>
                    <a:lnTo>
                      <a:pt x="493" y="54"/>
                    </a:lnTo>
                    <a:lnTo>
                      <a:pt x="494" y="56"/>
                    </a:lnTo>
                    <a:lnTo>
                      <a:pt x="495" y="57"/>
                    </a:lnTo>
                    <a:lnTo>
                      <a:pt x="498" y="57"/>
                    </a:lnTo>
                    <a:lnTo>
                      <a:pt x="499" y="58"/>
                    </a:lnTo>
                    <a:lnTo>
                      <a:pt x="500" y="59"/>
                    </a:lnTo>
                    <a:lnTo>
                      <a:pt x="503" y="60"/>
                    </a:lnTo>
                    <a:lnTo>
                      <a:pt x="504" y="60"/>
                    </a:lnTo>
                    <a:lnTo>
                      <a:pt x="505" y="62"/>
                    </a:lnTo>
                    <a:lnTo>
                      <a:pt x="506" y="62"/>
                    </a:lnTo>
                    <a:lnTo>
                      <a:pt x="507" y="63"/>
                    </a:lnTo>
                    <a:lnTo>
                      <a:pt x="509" y="63"/>
                    </a:lnTo>
                    <a:lnTo>
                      <a:pt x="509" y="64"/>
                    </a:lnTo>
                    <a:lnTo>
                      <a:pt x="510" y="64"/>
                    </a:lnTo>
                    <a:lnTo>
                      <a:pt x="511" y="65"/>
                    </a:lnTo>
                    <a:lnTo>
                      <a:pt x="512" y="65"/>
                    </a:lnTo>
                    <a:lnTo>
                      <a:pt x="512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5" y="68"/>
                    </a:lnTo>
                    <a:lnTo>
                      <a:pt x="516" y="68"/>
                    </a:lnTo>
                    <a:lnTo>
                      <a:pt x="517" y="69"/>
                    </a:lnTo>
                    <a:lnTo>
                      <a:pt x="518" y="69"/>
                    </a:lnTo>
                    <a:lnTo>
                      <a:pt x="519" y="70"/>
                    </a:lnTo>
                    <a:lnTo>
                      <a:pt x="521" y="71"/>
                    </a:lnTo>
                    <a:lnTo>
                      <a:pt x="522" y="71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4" y="74"/>
                    </a:lnTo>
                    <a:lnTo>
                      <a:pt x="525" y="74"/>
                    </a:lnTo>
                    <a:lnTo>
                      <a:pt x="527" y="75"/>
                    </a:lnTo>
                    <a:lnTo>
                      <a:pt x="529" y="76"/>
                    </a:lnTo>
                    <a:lnTo>
                      <a:pt x="530" y="76"/>
                    </a:lnTo>
                    <a:lnTo>
                      <a:pt x="531" y="77"/>
                    </a:lnTo>
                    <a:lnTo>
                      <a:pt x="533" y="78"/>
                    </a:lnTo>
                    <a:lnTo>
                      <a:pt x="534" y="80"/>
                    </a:lnTo>
                    <a:lnTo>
                      <a:pt x="535" y="80"/>
                    </a:lnTo>
                    <a:lnTo>
                      <a:pt x="536" y="81"/>
                    </a:lnTo>
                    <a:lnTo>
                      <a:pt x="537" y="82"/>
                    </a:lnTo>
                    <a:lnTo>
                      <a:pt x="539" y="82"/>
                    </a:lnTo>
                    <a:lnTo>
                      <a:pt x="540" y="83"/>
                    </a:lnTo>
                    <a:lnTo>
                      <a:pt x="541" y="84"/>
                    </a:lnTo>
                    <a:lnTo>
                      <a:pt x="542" y="84"/>
                    </a:lnTo>
                    <a:lnTo>
                      <a:pt x="543" y="86"/>
                    </a:lnTo>
                    <a:lnTo>
                      <a:pt x="545" y="87"/>
                    </a:lnTo>
                    <a:lnTo>
                      <a:pt x="546" y="87"/>
                    </a:lnTo>
                    <a:lnTo>
                      <a:pt x="546" y="88"/>
                    </a:lnTo>
                    <a:lnTo>
                      <a:pt x="547" y="88"/>
                    </a:lnTo>
                    <a:lnTo>
                      <a:pt x="548" y="89"/>
                    </a:lnTo>
                    <a:lnTo>
                      <a:pt x="549" y="89"/>
                    </a:lnTo>
                    <a:lnTo>
                      <a:pt x="549" y="90"/>
                    </a:lnTo>
                    <a:lnTo>
                      <a:pt x="551" y="90"/>
                    </a:lnTo>
                    <a:lnTo>
                      <a:pt x="551" y="92"/>
                    </a:lnTo>
                    <a:lnTo>
                      <a:pt x="552" y="92"/>
                    </a:lnTo>
                    <a:lnTo>
                      <a:pt x="553" y="93"/>
                    </a:lnTo>
                    <a:lnTo>
                      <a:pt x="554" y="94"/>
                    </a:lnTo>
                    <a:lnTo>
                      <a:pt x="555" y="94"/>
                    </a:lnTo>
                    <a:lnTo>
                      <a:pt x="557" y="95"/>
                    </a:lnTo>
                    <a:lnTo>
                      <a:pt x="557" y="96"/>
                    </a:lnTo>
                    <a:lnTo>
                      <a:pt x="558" y="96"/>
                    </a:lnTo>
                    <a:lnTo>
                      <a:pt x="559" y="98"/>
                    </a:lnTo>
                    <a:lnTo>
                      <a:pt x="560" y="99"/>
                    </a:lnTo>
                    <a:lnTo>
                      <a:pt x="561" y="99"/>
                    </a:lnTo>
                    <a:lnTo>
                      <a:pt x="561" y="100"/>
                    </a:lnTo>
                    <a:lnTo>
                      <a:pt x="563" y="100"/>
                    </a:lnTo>
                    <a:lnTo>
                      <a:pt x="564" y="101"/>
                    </a:lnTo>
                    <a:lnTo>
                      <a:pt x="565" y="101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6" y="104"/>
                    </a:lnTo>
                    <a:lnTo>
                      <a:pt x="567" y="104"/>
                    </a:lnTo>
                    <a:lnTo>
                      <a:pt x="569" y="105"/>
                    </a:lnTo>
                    <a:lnTo>
                      <a:pt x="570" y="105"/>
                    </a:lnTo>
                    <a:lnTo>
                      <a:pt x="570" y="106"/>
                    </a:lnTo>
                    <a:lnTo>
                      <a:pt x="571" y="106"/>
                    </a:lnTo>
                    <a:lnTo>
                      <a:pt x="571" y="107"/>
                    </a:lnTo>
                    <a:lnTo>
                      <a:pt x="572" y="107"/>
                    </a:lnTo>
                    <a:lnTo>
                      <a:pt x="573" y="108"/>
                    </a:lnTo>
                    <a:lnTo>
                      <a:pt x="575" y="110"/>
                    </a:lnTo>
                    <a:lnTo>
                      <a:pt x="576" y="110"/>
                    </a:lnTo>
                    <a:lnTo>
                      <a:pt x="577" y="111"/>
                    </a:lnTo>
                    <a:lnTo>
                      <a:pt x="578" y="111"/>
                    </a:lnTo>
                    <a:lnTo>
                      <a:pt x="579" y="112"/>
                    </a:lnTo>
                    <a:lnTo>
                      <a:pt x="579" y="113"/>
                    </a:lnTo>
                    <a:lnTo>
                      <a:pt x="581" y="113"/>
                    </a:lnTo>
                    <a:lnTo>
                      <a:pt x="582" y="115"/>
                    </a:lnTo>
                    <a:lnTo>
                      <a:pt x="583" y="115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7"/>
                    </a:lnTo>
                    <a:lnTo>
                      <a:pt x="587" y="117"/>
                    </a:lnTo>
                    <a:lnTo>
                      <a:pt x="587" y="118"/>
                    </a:lnTo>
                    <a:lnTo>
                      <a:pt x="588" y="118"/>
                    </a:lnTo>
                    <a:lnTo>
                      <a:pt x="588" y="119"/>
                    </a:lnTo>
                    <a:lnTo>
                      <a:pt x="589" y="119"/>
                    </a:lnTo>
                    <a:lnTo>
                      <a:pt x="590" y="121"/>
                    </a:lnTo>
                    <a:lnTo>
                      <a:pt x="591" y="122"/>
                    </a:lnTo>
                    <a:lnTo>
                      <a:pt x="593" y="123"/>
                    </a:lnTo>
                    <a:lnTo>
                      <a:pt x="594" y="124"/>
                    </a:lnTo>
                    <a:lnTo>
                      <a:pt x="595" y="125"/>
                    </a:lnTo>
                    <a:lnTo>
                      <a:pt x="596" y="127"/>
                    </a:lnTo>
                    <a:lnTo>
                      <a:pt x="597" y="128"/>
                    </a:lnTo>
                    <a:lnTo>
                      <a:pt x="599" y="129"/>
                    </a:lnTo>
                    <a:lnTo>
                      <a:pt x="600" y="130"/>
                    </a:lnTo>
                    <a:lnTo>
                      <a:pt x="600" y="131"/>
                    </a:lnTo>
                    <a:lnTo>
                      <a:pt x="601" y="131"/>
                    </a:lnTo>
                    <a:lnTo>
                      <a:pt x="602" y="133"/>
                    </a:lnTo>
                    <a:lnTo>
                      <a:pt x="603" y="135"/>
                    </a:lnTo>
                    <a:lnTo>
                      <a:pt x="605" y="135"/>
                    </a:lnTo>
                    <a:lnTo>
                      <a:pt x="606" y="136"/>
                    </a:lnTo>
                    <a:lnTo>
                      <a:pt x="607" y="137"/>
                    </a:lnTo>
                    <a:lnTo>
                      <a:pt x="608" y="139"/>
                    </a:lnTo>
                    <a:lnTo>
                      <a:pt x="608" y="140"/>
                    </a:lnTo>
                    <a:lnTo>
                      <a:pt x="609" y="141"/>
                    </a:lnTo>
                    <a:lnTo>
                      <a:pt x="611" y="141"/>
                    </a:lnTo>
                    <a:lnTo>
                      <a:pt x="611" y="142"/>
                    </a:lnTo>
                    <a:lnTo>
                      <a:pt x="612" y="143"/>
                    </a:lnTo>
                    <a:lnTo>
                      <a:pt x="613" y="145"/>
                    </a:lnTo>
                    <a:lnTo>
                      <a:pt x="614" y="146"/>
                    </a:lnTo>
                    <a:lnTo>
                      <a:pt x="615" y="147"/>
                    </a:lnTo>
                    <a:lnTo>
                      <a:pt x="617" y="148"/>
                    </a:lnTo>
                    <a:lnTo>
                      <a:pt x="618" y="149"/>
                    </a:lnTo>
                    <a:lnTo>
                      <a:pt x="618" y="151"/>
                    </a:lnTo>
                    <a:lnTo>
                      <a:pt x="619" y="151"/>
                    </a:lnTo>
                    <a:lnTo>
                      <a:pt x="620" y="152"/>
                    </a:lnTo>
                    <a:lnTo>
                      <a:pt x="620" y="153"/>
                    </a:lnTo>
                    <a:lnTo>
                      <a:pt x="621" y="154"/>
                    </a:lnTo>
                    <a:lnTo>
                      <a:pt x="623" y="155"/>
                    </a:lnTo>
                    <a:lnTo>
                      <a:pt x="623" y="157"/>
                    </a:lnTo>
                    <a:lnTo>
                      <a:pt x="624" y="158"/>
                    </a:lnTo>
                    <a:lnTo>
                      <a:pt x="625" y="159"/>
                    </a:lnTo>
                    <a:lnTo>
                      <a:pt x="626" y="160"/>
                    </a:lnTo>
                    <a:lnTo>
                      <a:pt x="627" y="161"/>
                    </a:lnTo>
                    <a:lnTo>
                      <a:pt x="629" y="163"/>
                    </a:lnTo>
                    <a:lnTo>
                      <a:pt x="630" y="165"/>
                    </a:lnTo>
                    <a:lnTo>
                      <a:pt x="631" y="166"/>
                    </a:lnTo>
                    <a:lnTo>
                      <a:pt x="633" y="167"/>
                    </a:lnTo>
                    <a:lnTo>
                      <a:pt x="635" y="170"/>
                    </a:lnTo>
                    <a:lnTo>
                      <a:pt x="635" y="171"/>
                    </a:lnTo>
                    <a:lnTo>
                      <a:pt x="636" y="172"/>
                    </a:lnTo>
                    <a:lnTo>
                      <a:pt x="637" y="173"/>
                    </a:lnTo>
                    <a:lnTo>
                      <a:pt x="638" y="175"/>
                    </a:lnTo>
                    <a:lnTo>
                      <a:pt x="639" y="176"/>
                    </a:lnTo>
                    <a:lnTo>
                      <a:pt x="639" y="177"/>
                    </a:lnTo>
                    <a:lnTo>
                      <a:pt x="641" y="177"/>
                    </a:lnTo>
                    <a:lnTo>
                      <a:pt x="642" y="178"/>
                    </a:lnTo>
                    <a:lnTo>
                      <a:pt x="642" y="179"/>
                    </a:lnTo>
                    <a:lnTo>
                      <a:pt x="643" y="181"/>
                    </a:lnTo>
                    <a:lnTo>
                      <a:pt x="644" y="181"/>
                    </a:lnTo>
                    <a:lnTo>
                      <a:pt x="644" y="182"/>
                    </a:lnTo>
                    <a:lnTo>
                      <a:pt x="645" y="183"/>
                    </a:lnTo>
                    <a:lnTo>
                      <a:pt x="645" y="184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8" y="187"/>
                    </a:lnTo>
                    <a:lnTo>
                      <a:pt x="649" y="188"/>
                    </a:lnTo>
                    <a:lnTo>
                      <a:pt x="650" y="189"/>
                    </a:lnTo>
                    <a:lnTo>
                      <a:pt x="650" y="190"/>
                    </a:lnTo>
                    <a:lnTo>
                      <a:pt x="651" y="191"/>
                    </a:lnTo>
                    <a:lnTo>
                      <a:pt x="653" y="193"/>
                    </a:lnTo>
                    <a:lnTo>
                      <a:pt x="653" y="194"/>
                    </a:lnTo>
                    <a:lnTo>
                      <a:pt x="654" y="195"/>
                    </a:lnTo>
                    <a:lnTo>
                      <a:pt x="655" y="196"/>
                    </a:lnTo>
                    <a:lnTo>
                      <a:pt x="656" y="199"/>
                    </a:lnTo>
                    <a:lnTo>
                      <a:pt x="657" y="200"/>
                    </a:lnTo>
                    <a:lnTo>
                      <a:pt x="659" y="202"/>
                    </a:lnTo>
                    <a:lnTo>
                      <a:pt x="660" y="203"/>
                    </a:lnTo>
                    <a:lnTo>
                      <a:pt x="661" y="206"/>
                    </a:lnTo>
                    <a:lnTo>
                      <a:pt x="663" y="207"/>
                    </a:lnTo>
                    <a:lnTo>
                      <a:pt x="665" y="209"/>
                    </a:lnTo>
                    <a:lnTo>
                      <a:pt x="665" y="211"/>
                    </a:lnTo>
                    <a:lnTo>
                      <a:pt x="666" y="212"/>
                    </a:lnTo>
                    <a:lnTo>
                      <a:pt x="667" y="213"/>
                    </a:lnTo>
                    <a:lnTo>
                      <a:pt x="668" y="215"/>
                    </a:lnTo>
                    <a:lnTo>
                      <a:pt x="669" y="217"/>
                    </a:lnTo>
                    <a:lnTo>
                      <a:pt x="669" y="218"/>
                    </a:lnTo>
                    <a:lnTo>
                      <a:pt x="671" y="219"/>
                    </a:lnTo>
                    <a:lnTo>
                      <a:pt x="672" y="220"/>
                    </a:lnTo>
                    <a:lnTo>
                      <a:pt x="673" y="221"/>
                    </a:lnTo>
                    <a:lnTo>
                      <a:pt x="674" y="223"/>
                    </a:lnTo>
                    <a:lnTo>
                      <a:pt x="674" y="224"/>
                    </a:lnTo>
                    <a:lnTo>
                      <a:pt x="675" y="225"/>
                    </a:lnTo>
                    <a:lnTo>
                      <a:pt x="677" y="226"/>
                    </a:lnTo>
                    <a:lnTo>
                      <a:pt x="678" y="227"/>
                    </a:lnTo>
                    <a:lnTo>
                      <a:pt x="678" y="229"/>
                    </a:lnTo>
                    <a:lnTo>
                      <a:pt x="679" y="230"/>
                    </a:lnTo>
                    <a:lnTo>
                      <a:pt x="680" y="231"/>
                    </a:lnTo>
                    <a:lnTo>
                      <a:pt x="680" y="232"/>
                    </a:lnTo>
                    <a:lnTo>
                      <a:pt x="681" y="233"/>
                    </a:lnTo>
                    <a:lnTo>
                      <a:pt x="683" y="235"/>
                    </a:lnTo>
                    <a:lnTo>
                      <a:pt x="684" y="236"/>
                    </a:lnTo>
                    <a:lnTo>
                      <a:pt x="685" y="238"/>
                    </a:lnTo>
                    <a:lnTo>
                      <a:pt x="686" y="239"/>
                    </a:lnTo>
                    <a:lnTo>
                      <a:pt x="687" y="241"/>
                    </a:lnTo>
                    <a:lnTo>
                      <a:pt x="689" y="243"/>
                    </a:lnTo>
                    <a:lnTo>
                      <a:pt x="690" y="244"/>
                    </a:lnTo>
                    <a:lnTo>
                      <a:pt x="691" y="247"/>
                    </a:lnTo>
                    <a:lnTo>
                      <a:pt x="692" y="249"/>
                    </a:lnTo>
                    <a:lnTo>
                      <a:pt x="693" y="250"/>
                    </a:lnTo>
                    <a:lnTo>
                      <a:pt x="695" y="253"/>
                    </a:lnTo>
                    <a:lnTo>
                      <a:pt x="696" y="254"/>
                    </a:lnTo>
                    <a:lnTo>
                      <a:pt x="697" y="255"/>
                    </a:lnTo>
                    <a:lnTo>
                      <a:pt x="698" y="256"/>
                    </a:lnTo>
                    <a:lnTo>
                      <a:pt x="699" y="257"/>
                    </a:lnTo>
                    <a:lnTo>
                      <a:pt x="701" y="260"/>
                    </a:lnTo>
                    <a:lnTo>
                      <a:pt x="701" y="261"/>
                    </a:lnTo>
                    <a:lnTo>
                      <a:pt x="702" y="262"/>
                    </a:lnTo>
                    <a:lnTo>
                      <a:pt x="703" y="262"/>
                    </a:lnTo>
                    <a:lnTo>
                      <a:pt x="703" y="263"/>
                    </a:lnTo>
                    <a:lnTo>
                      <a:pt x="704" y="265"/>
                    </a:lnTo>
                    <a:lnTo>
                      <a:pt x="704" y="266"/>
                    </a:lnTo>
                    <a:lnTo>
                      <a:pt x="705" y="267"/>
                    </a:lnTo>
                    <a:lnTo>
                      <a:pt x="707" y="268"/>
                    </a:lnTo>
                    <a:lnTo>
                      <a:pt x="708" y="269"/>
                    </a:lnTo>
                    <a:lnTo>
                      <a:pt x="708" y="271"/>
                    </a:lnTo>
                    <a:lnTo>
                      <a:pt x="709" y="272"/>
                    </a:lnTo>
                    <a:lnTo>
                      <a:pt x="710" y="273"/>
                    </a:lnTo>
                    <a:lnTo>
                      <a:pt x="710" y="274"/>
                    </a:lnTo>
                    <a:lnTo>
                      <a:pt x="711" y="275"/>
                    </a:lnTo>
                    <a:lnTo>
                      <a:pt x="711" y="277"/>
                    </a:lnTo>
                    <a:lnTo>
                      <a:pt x="713" y="278"/>
                    </a:lnTo>
                    <a:lnTo>
                      <a:pt x="713" y="279"/>
                    </a:lnTo>
                    <a:lnTo>
                      <a:pt x="714" y="280"/>
                    </a:lnTo>
                    <a:lnTo>
                      <a:pt x="715" y="281"/>
                    </a:lnTo>
                    <a:lnTo>
                      <a:pt x="715" y="283"/>
                    </a:lnTo>
                    <a:lnTo>
                      <a:pt x="716" y="285"/>
                    </a:lnTo>
                    <a:lnTo>
                      <a:pt x="717" y="286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5" name="Freeform 287">
                <a:extLst>
                  <a:ext uri="{FF2B5EF4-FFF2-40B4-BE49-F238E27FC236}">
                    <a16:creationId xmlns:a16="http://schemas.microsoft.com/office/drawing/2014/main" id="{9696FCA3-AC57-2B4A-BF3B-79E4A0EB137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379560"/>
                <a:ext cx="557518" cy="232447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286"/>
                    </a:moveTo>
                    <a:lnTo>
                      <a:pt x="27" y="286"/>
                    </a:lnTo>
                    <a:lnTo>
                      <a:pt x="54" y="286"/>
                    </a:lnTo>
                    <a:lnTo>
                      <a:pt x="78" y="286"/>
                    </a:lnTo>
                    <a:lnTo>
                      <a:pt x="99" y="286"/>
                    </a:lnTo>
                    <a:lnTo>
                      <a:pt x="121" y="286"/>
                    </a:lnTo>
                    <a:lnTo>
                      <a:pt x="140" y="286"/>
                    </a:lnTo>
                    <a:lnTo>
                      <a:pt x="158" y="286"/>
                    </a:lnTo>
                    <a:lnTo>
                      <a:pt x="175" y="286"/>
                    </a:lnTo>
                    <a:lnTo>
                      <a:pt x="191" y="286"/>
                    </a:lnTo>
                    <a:lnTo>
                      <a:pt x="205" y="286"/>
                    </a:lnTo>
                    <a:lnTo>
                      <a:pt x="217" y="286"/>
                    </a:lnTo>
                    <a:lnTo>
                      <a:pt x="229" y="286"/>
                    </a:lnTo>
                    <a:lnTo>
                      <a:pt x="240" y="286"/>
                    </a:lnTo>
                    <a:lnTo>
                      <a:pt x="249" y="286"/>
                    </a:lnTo>
                    <a:lnTo>
                      <a:pt x="259" y="286"/>
                    </a:lnTo>
                    <a:lnTo>
                      <a:pt x="267" y="286"/>
                    </a:lnTo>
                    <a:lnTo>
                      <a:pt x="273" y="286"/>
                    </a:lnTo>
                    <a:lnTo>
                      <a:pt x="281" y="285"/>
                    </a:lnTo>
                    <a:lnTo>
                      <a:pt x="287" y="285"/>
                    </a:lnTo>
                    <a:lnTo>
                      <a:pt x="291" y="285"/>
                    </a:lnTo>
                    <a:lnTo>
                      <a:pt x="296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9" y="285"/>
                    </a:lnTo>
                    <a:lnTo>
                      <a:pt x="312" y="285"/>
                    </a:lnTo>
                    <a:lnTo>
                      <a:pt x="314" y="285"/>
                    </a:lnTo>
                    <a:lnTo>
                      <a:pt x="315" y="285"/>
                    </a:lnTo>
                    <a:lnTo>
                      <a:pt x="318" y="285"/>
                    </a:lnTo>
                    <a:lnTo>
                      <a:pt x="319" y="285"/>
                    </a:lnTo>
                    <a:lnTo>
                      <a:pt x="321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4"/>
                    </a:lnTo>
                    <a:lnTo>
                      <a:pt x="332" y="284"/>
                    </a:lnTo>
                    <a:lnTo>
                      <a:pt x="333" y="284"/>
                    </a:lnTo>
                    <a:lnTo>
                      <a:pt x="335" y="284"/>
                    </a:lnTo>
                    <a:lnTo>
                      <a:pt x="336" y="284"/>
                    </a:lnTo>
                    <a:lnTo>
                      <a:pt x="338" y="284"/>
                    </a:lnTo>
                    <a:lnTo>
                      <a:pt x="339" y="284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2"/>
                    </a:lnTo>
                    <a:lnTo>
                      <a:pt x="347" y="282"/>
                    </a:lnTo>
                    <a:lnTo>
                      <a:pt x="348" y="282"/>
                    </a:lnTo>
                    <a:lnTo>
                      <a:pt x="349" y="282"/>
                    </a:lnTo>
                    <a:lnTo>
                      <a:pt x="350" y="282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1"/>
                    </a:lnTo>
                    <a:lnTo>
                      <a:pt x="356" y="281"/>
                    </a:lnTo>
                    <a:lnTo>
                      <a:pt x="357" y="281"/>
                    </a:lnTo>
                    <a:lnTo>
                      <a:pt x="360" y="281"/>
                    </a:lnTo>
                    <a:lnTo>
                      <a:pt x="361" y="280"/>
                    </a:lnTo>
                    <a:lnTo>
                      <a:pt x="362" y="280"/>
                    </a:lnTo>
                    <a:lnTo>
                      <a:pt x="365" y="280"/>
                    </a:lnTo>
                    <a:lnTo>
                      <a:pt x="366" y="280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9"/>
                    </a:lnTo>
                    <a:lnTo>
                      <a:pt x="373" y="279"/>
                    </a:lnTo>
                    <a:lnTo>
                      <a:pt x="374" y="279"/>
                    </a:lnTo>
                    <a:lnTo>
                      <a:pt x="377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8"/>
                    </a:lnTo>
                    <a:lnTo>
                      <a:pt x="381" y="278"/>
                    </a:lnTo>
                    <a:lnTo>
                      <a:pt x="383" y="278"/>
                    </a:lnTo>
                    <a:lnTo>
                      <a:pt x="384" y="278"/>
                    </a:lnTo>
                    <a:lnTo>
                      <a:pt x="385" y="276"/>
                    </a:lnTo>
                    <a:lnTo>
                      <a:pt x="386" y="276"/>
                    </a:lnTo>
                    <a:lnTo>
                      <a:pt x="387" y="276"/>
                    </a:lnTo>
                    <a:lnTo>
                      <a:pt x="389" y="276"/>
                    </a:lnTo>
                    <a:lnTo>
                      <a:pt x="390" y="275"/>
                    </a:lnTo>
                    <a:lnTo>
                      <a:pt x="391" y="275"/>
                    </a:lnTo>
                    <a:lnTo>
                      <a:pt x="392" y="275"/>
                    </a:lnTo>
                    <a:lnTo>
                      <a:pt x="393" y="275"/>
                    </a:lnTo>
                    <a:lnTo>
                      <a:pt x="395" y="274"/>
                    </a:lnTo>
                    <a:lnTo>
                      <a:pt x="396" y="274"/>
                    </a:lnTo>
                    <a:lnTo>
                      <a:pt x="397" y="274"/>
                    </a:lnTo>
                    <a:lnTo>
                      <a:pt x="398" y="273"/>
                    </a:lnTo>
                    <a:lnTo>
                      <a:pt x="399" y="273"/>
                    </a:lnTo>
                    <a:lnTo>
                      <a:pt x="402" y="272"/>
                    </a:lnTo>
                    <a:lnTo>
                      <a:pt x="403" y="272"/>
                    </a:lnTo>
                    <a:lnTo>
                      <a:pt x="405" y="272"/>
                    </a:lnTo>
                    <a:lnTo>
                      <a:pt x="407" y="270"/>
                    </a:lnTo>
                    <a:lnTo>
                      <a:pt x="409" y="269"/>
                    </a:lnTo>
                    <a:lnTo>
                      <a:pt x="411" y="269"/>
                    </a:lnTo>
                    <a:lnTo>
                      <a:pt x="414" y="268"/>
                    </a:lnTo>
                    <a:lnTo>
                      <a:pt x="415" y="268"/>
                    </a:lnTo>
                    <a:lnTo>
                      <a:pt x="417" y="267"/>
                    </a:lnTo>
                    <a:lnTo>
                      <a:pt x="420" y="267"/>
                    </a:lnTo>
                    <a:lnTo>
                      <a:pt x="421" y="266"/>
                    </a:lnTo>
                    <a:lnTo>
                      <a:pt x="422" y="266"/>
                    </a:lnTo>
                    <a:lnTo>
                      <a:pt x="425" y="266"/>
                    </a:lnTo>
                    <a:lnTo>
                      <a:pt x="426" y="264"/>
                    </a:lnTo>
                    <a:lnTo>
                      <a:pt x="427" y="264"/>
                    </a:lnTo>
                    <a:lnTo>
                      <a:pt x="428" y="263"/>
                    </a:lnTo>
                    <a:lnTo>
                      <a:pt x="429" y="263"/>
                    </a:lnTo>
                    <a:lnTo>
                      <a:pt x="431" y="263"/>
                    </a:lnTo>
                    <a:lnTo>
                      <a:pt x="432" y="262"/>
                    </a:lnTo>
                    <a:lnTo>
                      <a:pt x="433" y="262"/>
                    </a:lnTo>
                    <a:lnTo>
                      <a:pt x="434" y="262"/>
                    </a:lnTo>
                    <a:lnTo>
                      <a:pt x="435" y="261"/>
                    </a:lnTo>
                    <a:lnTo>
                      <a:pt x="437" y="261"/>
                    </a:lnTo>
                    <a:lnTo>
                      <a:pt x="438" y="260"/>
                    </a:lnTo>
                    <a:lnTo>
                      <a:pt x="439" y="260"/>
                    </a:lnTo>
                    <a:lnTo>
                      <a:pt x="440" y="258"/>
                    </a:lnTo>
                    <a:lnTo>
                      <a:pt x="441" y="258"/>
                    </a:lnTo>
                    <a:lnTo>
                      <a:pt x="443" y="258"/>
                    </a:lnTo>
                    <a:lnTo>
                      <a:pt x="444" y="257"/>
                    </a:lnTo>
                    <a:lnTo>
                      <a:pt x="445" y="257"/>
                    </a:lnTo>
                    <a:lnTo>
                      <a:pt x="446" y="256"/>
                    </a:lnTo>
                    <a:lnTo>
                      <a:pt x="447" y="255"/>
                    </a:lnTo>
                    <a:lnTo>
                      <a:pt x="450" y="255"/>
                    </a:lnTo>
                    <a:lnTo>
                      <a:pt x="451" y="254"/>
                    </a:lnTo>
                    <a:lnTo>
                      <a:pt x="452" y="252"/>
                    </a:lnTo>
                    <a:lnTo>
                      <a:pt x="455" y="252"/>
                    </a:lnTo>
                    <a:lnTo>
                      <a:pt x="456" y="251"/>
                    </a:lnTo>
                    <a:lnTo>
                      <a:pt x="458" y="250"/>
                    </a:lnTo>
                    <a:lnTo>
                      <a:pt x="459" y="249"/>
                    </a:lnTo>
                    <a:lnTo>
                      <a:pt x="462" y="249"/>
                    </a:lnTo>
                    <a:lnTo>
                      <a:pt x="463" y="248"/>
                    </a:lnTo>
                    <a:lnTo>
                      <a:pt x="464" y="246"/>
                    </a:lnTo>
                    <a:lnTo>
                      <a:pt x="467" y="246"/>
                    </a:lnTo>
                    <a:lnTo>
                      <a:pt x="468" y="245"/>
                    </a:lnTo>
                    <a:lnTo>
                      <a:pt x="469" y="245"/>
                    </a:lnTo>
                    <a:lnTo>
                      <a:pt x="470" y="244"/>
                    </a:lnTo>
                    <a:lnTo>
                      <a:pt x="471" y="244"/>
                    </a:lnTo>
                    <a:lnTo>
                      <a:pt x="473" y="243"/>
                    </a:lnTo>
                    <a:lnTo>
                      <a:pt x="474" y="243"/>
                    </a:lnTo>
                    <a:lnTo>
                      <a:pt x="475" y="242"/>
                    </a:lnTo>
                    <a:lnTo>
                      <a:pt x="476" y="242"/>
                    </a:lnTo>
                    <a:lnTo>
                      <a:pt x="477" y="240"/>
                    </a:lnTo>
                    <a:lnTo>
                      <a:pt x="479" y="239"/>
                    </a:lnTo>
                    <a:lnTo>
                      <a:pt x="480" y="239"/>
                    </a:lnTo>
                    <a:lnTo>
                      <a:pt x="481" y="239"/>
                    </a:lnTo>
                    <a:lnTo>
                      <a:pt x="482" y="238"/>
                    </a:lnTo>
                    <a:lnTo>
                      <a:pt x="483" y="237"/>
                    </a:lnTo>
                    <a:lnTo>
                      <a:pt x="485" y="237"/>
                    </a:lnTo>
                    <a:lnTo>
                      <a:pt x="486" y="236"/>
                    </a:lnTo>
                    <a:lnTo>
                      <a:pt x="487" y="236"/>
                    </a:lnTo>
                    <a:lnTo>
                      <a:pt x="488" y="234"/>
                    </a:lnTo>
                    <a:lnTo>
                      <a:pt x="489" y="233"/>
                    </a:lnTo>
                    <a:lnTo>
                      <a:pt x="491" y="233"/>
                    </a:lnTo>
                    <a:lnTo>
                      <a:pt x="493" y="232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30"/>
                    </a:lnTo>
                    <a:lnTo>
                      <a:pt x="499" y="228"/>
                    </a:lnTo>
                    <a:lnTo>
                      <a:pt x="500" y="227"/>
                    </a:lnTo>
                    <a:lnTo>
                      <a:pt x="503" y="227"/>
                    </a:lnTo>
                    <a:lnTo>
                      <a:pt x="504" y="226"/>
                    </a:lnTo>
                    <a:lnTo>
                      <a:pt x="505" y="225"/>
                    </a:lnTo>
                    <a:lnTo>
                      <a:pt x="506" y="225"/>
                    </a:lnTo>
                    <a:lnTo>
                      <a:pt x="507" y="224"/>
                    </a:lnTo>
                    <a:lnTo>
                      <a:pt x="509" y="224"/>
                    </a:lnTo>
                    <a:lnTo>
                      <a:pt x="509" y="222"/>
                    </a:lnTo>
                    <a:lnTo>
                      <a:pt x="510" y="222"/>
                    </a:lnTo>
                    <a:lnTo>
                      <a:pt x="511" y="221"/>
                    </a:lnTo>
                    <a:lnTo>
                      <a:pt x="512" y="221"/>
                    </a:lnTo>
                    <a:lnTo>
                      <a:pt x="513" y="220"/>
                    </a:lnTo>
                    <a:lnTo>
                      <a:pt x="515" y="220"/>
                    </a:lnTo>
                    <a:lnTo>
                      <a:pt x="515" y="219"/>
                    </a:lnTo>
                    <a:lnTo>
                      <a:pt x="516" y="219"/>
                    </a:lnTo>
                    <a:lnTo>
                      <a:pt x="517" y="219"/>
                    </a:lnTo>
                    <a:lnTo>
                      <a:pt x="517" y="218"/>
                    </a:lnTo>
                    <a:lnTo>
                      <a:pt x="518" y="218"/>
                    </a:lnTo>
                    <a:lnTo>
                      <a:pt x="519" y="216"/>
                    </a:lnTo>
                    <a:lnTo>
                      <a:pt x="521" y="215"/>
                    </a:lnTo>
                    <a:lnTo>
                      <a:pt x="522" y="215"/>
                    </a:lnTo>
                    <a:lnTo>
                      <a:pt x="523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5" y="213"/>
                    </a:lnTo>
                    <a:lnTo>
                      <a:pt x="527" y="212"/>
                    </a:lnTo>
                    <a:lnTo>
                      <a:pt x="529" y="210"/>
                    </a:lnTo>
                    <a:lnTo>
                      <a:pt x="530" y="209"/>
                    </a:lnTo>
                    <a:lnTo>
                      <a:pt x="531" y="209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7"/>
                    </a:lnTo>
                    <a:lnTo>
                      <a:pt x="536" y="206"/>
                    </a:lnTo>
                    <a:lnTo>
                      <a:pt x="537" y="204"/>
                    </a:lnTo>
                    <a:lnTo>
                      <a:pt x="539" y="204"/>
                    </a:lnTo>
                    <a:lnTo>
                      <a:pt x="540" y="203"/>
                    </a:lnTo>
                    <a:lnTo>
                      <a:pt x="541" y="202"/>
                    </a:lnTo>
                    <a:lnTo>
                      <a:pt x="542" y="202"/>
                    </a:lnTo>
                    <a:lnTo>
                      <a:pt x="543" y="201"/>
                    </a:lnTo>
                    <a:lnTo>
                      <a:pt x="545" y="201"/>
                    </a:lnTo>
                    <a:lnTo>
                      <a:pt x="545" y="200"/>
                    </a:lnTo>
                    <a:lnTo>
                      <a:pt x="546" y="200"/>
                    </a:lnTo>
                    <a:lnTo>
                      <a:pt x="547" y="198"/>
                    </a:lnTo>
                    <a:lnTo>
                      <a:pt x="548" y="197"/>
                    </a:lnTo>
                    <a:lnTo>
                      <a:pt x="549" y="197"/>
                    </a:lnTo>
                    <a:lnTo>
                      <a:pt x="549" y="196"/>
                    </a:lnTo>
                    <a:lnTo>
                      <a:pt x="551" y="196"/>
                    </a:lnTo>
                    <a:lnTo>
                      <a:pt x="551" y="195"/>
                    </a:lnTo>
                    <a:lnTo>
                      <a:pt x="552" y="195"/>
                    </a:lnTo>
                    <a:lnTo>
                      <a:pt x="553" y="194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7" y="191"/>
                    </a:lnTo>
                    <a:lnTo>
                      <a:pt x="557" y="190"/>
                    </a:lnTo>
                    <a:lnTo>
                      <a:pt x="558" y="190"/>
                    </a:lnTo>
                    <a:lnTo>
                      <a:pt x="559" y="189"/>
                    </a:lnTo>
                    <a:lnTo>
                      <a:pt x="560" y="188"/>
                    </a:lnTo>
                    <a:lnTo>
                      <a:pt x="561" y="188"/>
                    </a:lnTo>
                    <a:lnTo>
                      <a:pt x="561" y="186"/>
                    </a:lnTo>
                    <a:lnTo>
                      <a:pt x="563" y="186"/>
                    </a:lnTo>
                    <a:lnTo>
                      <a:pt x="564" y="185"/>
                    </a:lnTo>
                    <a:lnTo>
                      <a:pt x="565" y="185"/>
                    </a:lnTo>
                    <a:lnTo>
                      <a:pt x="565" y="184"/>
                    </a:lnTo>
                    <a:lnTo>
                      <a:pt x="566" y="184"/>
                    </a:lnTo>
                    <a:lnTo>
                      <a:pt x="566" y="183"/>
                    </a:lnTo>
                    <a:lnTo>
                      <a:pt x="567" y="183"/>
                    </a:lnTo>
                    <a:lnTo>
                      <a:pt x="569" y="182"/>
                    </a:lnTo>
                    <a:lnTo>
                      <a:pt x="570" y="182"/>
                    </a:lnTo>
                    <a:lnTo>
                      <a:pt x="570" y="180"/>
                    </a:lnTo>
                    <a:lnTo>
                      <a:pt x="571" y="180"/>
                    </a:lnTo>
                    <a:lnTo>
                      <a:pt x="572" y="179"/>
                    </a:lnTo>
                    <a:lnTo>
                      <a:pt x="573" y="179"/>
                    </a:lnTo>
                    <a:lnTo>
                      <a:pt x="573" y="178"/>
                    </a:lnTo>
                    <a:lnTo>
                      <a:pt x="575" y="178"/>
                    </a:lnTo>
                    <a:lnTo>
                      <a:pt x="576" y="177"/>
                    </a:lnTo>
                    <a:lnTo>
                      <a:pt x="577" y="177"/>
                    </a:lnTo>
                    <a:lnTo>
                      <a:pt x="578" y="176"/>
                    </a:lnTo>
                    <a:lnTo>
                      <a:pt x="579" y="174"/>
                    </a:lnTo>
                    <a:lnTo>
                      <a:pt x="581" y="173"/>
                    </a:lnTo>
                    <a:lnTo>
                      <a:pt x="582" y="173"/>
                    </a:lnTo>
                    <a:lnTo>
                      <a:pt x="583" y="172"/>
                    </a:lnTo>
                    <a:lnTo>
                      <a:pt x="584" y="171"/>
                    </a:lnTo>
                    <a:lnTo>
                      <a:pt x="585" y="171"/>
                    </a:lnTo>
                    <a:lnTo>
                      <a:pt x="585" y="170"/>
                    </a:lnTo>
                    <a:lnTo>
                      <a:pt x="587" y="170"/>
                    </a:lnTo>
                    <a:lnTo>
                      <a:pt x="587" y="168"/>
                    </a:lnTo>
                    <a:lnTo>
                      <a:pt x="588" y="168"/>
                    </a:lnTo>
                    <a:lnTo>
                      <a:pt x="589" y="167"/>
                    </a:lnTo>
                    <a:lnTo>
                      <a:pt x="590" y="166"/>
                    </a:lnTo>
                    <a:lnTo>
                      <a:pt x="591" y="165"/>
                    </a:lnTo>
                    <a:lnTo>
                      <a:pt x="593" y="165"/>
                    </a:lnTo>
                    <a:lnTo>
                      <a:pt x="593" y="164"/>
                    </a:lnTo>
                    <a:lnTo>
                      <a:pt x="594" y="162"/>
                    </a:lnTo>
                    <a:lnTo>
                      <a:pt x="595" y="161"/>
                    </a:lnTo>
                    <a:lnTo>
                      <a:pt x="596" y="161"/>
                    </a:lnTo>
                    <a:lnTo>
                      <a:pt x="596" y="160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600" y="158"/>
                    </a:lnTo>
                    <a:lnTo>
                      <a:pt x="600" y="156"/>
                    </a:lnTo>
                    <a:lnTo>
                      <a:pt x="601" y="155"/>
                    </a:lnTo>
                    <a:lnTo>
                      <a:pt x="602" y="154"/>
                    </a:lnTo>
                    <a:lnTo>
                      <a:pt x="603" y="153"/>
                    </a:lnTo>
                    <a:lnTo>
                      <a:pt x="605" y="152"/>
                    </a:lnTo>
                    <a:lnTo>
                      <a:pt x="606" y="150"/>
                    </a:lnTo>
                    <a:lnTo>
                      <a:pt x="607" y="149"/>
                    </a:lnTo>
                    <a:lnTo>
                      <a:pt x="608" y="148"/>
                    </a:lnTo>
                    <a:lnTo>
                      <a:pt x="608" y="147"/>
                    </a:lnTo>
                    <a:lnTo>
                      <a:pt x="609" y="147"/>
                    </a:lnTo>
                    <a:lnTo>
                      <a:pt x="611" y="146"/>
                    </a:lnTo>
                    <a:lnTo>
                      <a:pt x="611" y="144"/>
                    </a:lnTo>
                    <a:lnTo>
                      <a:pt x="612" y="144"/>
                    </a:lnTo>
                    <a:lnTo>
                      <a:pt x="612" y="143"/>
                    </a:lnTo>
                    <a:lnTo>
                      <a:pt x="613" y="142"/>
                    </a:lnTo>
                    <a:lnTo>
                      <a:pt x="614" y="141"/>
                    </a:lnTo>
                    <a:lnTo>
                      <a:pt x="615" y="141"/>
                    </a:lnTo>
                    <a:lnTo>
                      <a:pt x="615" y="140"/>
                    </a:lnTo>
                    <a:lnTo>
                      <a:pt x="617" y="138"/>
                    </a:lnTo>
                    <a:lnTo>
                      <a:pt x="618" y="137"/>
                    </a:lnTo>
                    <a:lnTo>
                      <a:pt x="618" y="136"/>
                    </a:lnTo>
                    <a:lnTo>
                      <a:pt x="619" y="136"/>
                    </a:lnTo>
                    <a:lnTo>
                      <a:pt x="620" y="135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4" y="130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5"/>
                    </a:lnTo>
                    <a:lnTo>
                      <a:pt x="629" y="124"/>
                    </a:lnTo>
                    <a:lnTo>
                      <a:pt x="630" y="122"/>
                    </a:lnTo>
                    <a:lnTo>
                      <a:pt x="631" y="120"/>
                    </a:lnTo>
                    <a:lnTo>
                      <a:pt x="633" y="119"/>
                    </a:lnTo>
                    <a:lnTo>
                      <a:pt x="635" y="118"/>
                    </a:lnTo>
                    <a:lnTo>
                      <a:pt x="635" y="117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2"/>
                    </a:lnTo>
                    <a:lnTo>
                      <a:pt x="639" y="111"/>
                    </a:lnTo>
                    <a:lnTo>
                      <a:pt x="641" y="110"/>
                    </a:lnTo>
                    <a:lnTo>
                      <a:pt x="642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6"/>
                    </a:lnTo>
                    <a:lnTo>
                      <a:pt x="644" y="105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2"/>
                    </a:lnTo>
                    <a:lnTo>
                      <a:pt x="648" y="101"/>
                    </a:lnTo>
                    <a:lnTo>
                      <a:pt x="648" y="100"/>
                    </a:lnTo>
                    <a:lnTo>
                      <a:pt x="649" y="99"/>
                    </a:lnTo>
                    <a:lnTo>
                      <a:pt x="650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3"/>
                    </a:lnTo>
                    <a:lnTo>
                      <a:pt x="654" y="92"/>
                    </a:lnTo>
                    <a:lnTo>
                      <a:pt x="655" y="90"/>
                    </a:lnTo>
                    <a:lnTo>
                      <a:pt x="656" y="88"/>
                    </a:lnTo>
                    <a:lnTo>
                      <a:pt x="657" y="87"/>
                    </a:lnTo>
                    <a:lnTo>
                      <a:pt x="659" y="84"/>
                    </a:lnTo>
                    <a:lnTo>
                      <a:pt x="660" y="83"/>
                    </a:lnTo>
                    <a:lnTo>
                      <a:pt x="661" y="81"/>
                    </a:lnTo>
                    <a:lnTo>
                      <a:pt x="663" y="80"/>
                    </a:lnTo>
                    <a:lnTo>
                      <a:pt x="665" y="77"/>
                    </a:lnTo>
                    <a:lnTo>
                      <a:pt x="665" y="76"/>
                    </a:lnTo>
                    <a:lnTo>
                      <a:pt x="666" y="75"/>
                    </a:lnTo>
                    <a:lnTo>
                      <a:pt x="667" y="74"/>
                    </a:lnTo>
                    <a:lnTo>
                      <a:pt x="668" y="72"/>
                    </a:lnTo>
                    <a:lnTo>
                      <a:pt x="669" y="71"/>
                    </a:lnTo>
                    <a:lnTo>
                      <a:pt x="669" y="70"/>
                    </a:lnTo>
                    <a:lnTo>
                      <a:pt x="671" y="69"/>
                    </a:lnTo>
                    <a:lnTo>
                      <a:pt x="672" y="68"/>
                    </a:lnTo>
                    <a:lnTo>
                      <a:pt x="672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7" y="62"/>
                    </a:lnTo>
                    <a:lnTo>
                      <a:pt x="677" y="60"/>
                    </a:lnTo>
                    <a:lnTo>
                      <a:pt x="678" y="59"/>
                    </a:lnTo>
                    <a:lnTo>
                      <a:pt x="678" y="58"/>
                    </a:lnTo>
                    <a:lnTo>
                      <a:pt x="679" y="57"/>
                    </a:lnTo>
                    <a:lnTo>
                      <a:pt x="680" y="56"/>
                    </a:lnTo>
                    <a:lnTo>
                      <a:pt x="680" y="54"/>
                    </a:lnTo>
                    <a:lnTo>
                      <a:pt x="681" y="53"/>
                    </a:lnTo>
                    <a:lnTo>
                      <a:pt x="683" y="52"/>
                    </a:lnTo>
                    <a:lnTo>
                      <a:pt x="684" y="51"/>
                    </a:lnTo>
                    <a:lnTo>
                      <a:pt x="685" y="50"/>
                    </a:lnTo>
                    <a:lnTo>
                      <a:pt x="686" y="47"/>
                    </a:lnTo>
                    <a:lnTo>
                      <a:pt x="687" y="46"/>
                    </a:lnTo>
                    <a:lnTo>
                      <a:pt x="689" y="45"/>
                    </a:lnTo>
                    <a:lnTo>
                      <a:pt x="690" y="42"/>
                    </a:lnTo>
                    <a:lnTo>
                      <a:pt x="691" y="40"/>
                    </a:lnTo>
                    <a:lnTo>
                      <a:pt x="692" y="39"/>
                    </a:lnTo>
                    <a:lnTo>
                      <a:pt x="693" y="36"/>
                    </a:lnTo>
                    <a:lnTo>
                      <a:pt x="695" y="35"/>
                    </a:lnTo>
                    <a:lnTo>
                      <a:pt x="696" y="33"/>
                    </a:lnTo>
                    <a:lnTo>
                      <a:pt x="697" y="32"/>
                    </a:lnTo>
                    <a:lnTo>
                      <a:pt x="698" y="30"/>
                    </a:lnTo>
                    <a:lnTo>
                      <a:pt x="699" y="29"/>
                    </a:lnTo>
                    <a:lnTo>
                      <a:pt x="701" y="28"/>
                    </a:lnTo>
                    <a:lnTo>
                      <a:pt x="701" y="27"/>
                    </a:lnTo>
                    <a:lnTo>
                      <a:pt x="702" y="26"/>
                    </a:lnTo>
                    <a:lnTo>
                      <a:pt x="703" y="24"/>
                    </a:lnTo>
                    <a:lnTo>
                      <a:pt x="703" y="23"/>
                    </a:lnTo>
                    <a:lnTo>
                      <a:pt x="704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7" y="20"/>
                    </a:lnTo>
                    <a:lnTo>
                      <a:pt x="707" y="18"/>
                    </a:lnTo>
                    <a:lnTo>
                      <a:pt x="708" y="17"/>
                    </a:lnTo>
                    <a:lnTo>
                      <a:pt x="708" y="16"/>
                    </a:lnTo>
                    <a:lnTo>
                      <a:pt x="709" y="16"/>
                    </a:lnTo>
                    <a:lnTo>
                      <a:pt x="709" y="15"/>
                    </a:lnTo>
                    <a:lnTo>
                      <a:pt x="710" y="14"/>
                    </a:lnTo>
                    <a:lnTo>
                      <a:pt x="710" y="12"/>
                    </a:lnTo>
                    <a:lnTo>
                      <a:pt x="711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5" y="5"/>
                    </a:lnTo>
                    <a:lnTo>
                      <a:pt x="715" y="4"/>
                    </a:lnTo>
                    <a:lnTo>
                      <a:pt x="716" y="3"/>
                    </a:lnTo>
                    <a:lnTo>
                      <a:pt x="717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6" name="Freeform 288">
                <a:extLst>
                  <a:ext uri="{FF2B5EF4-FFF2-40B4-BE49-F238E27FC236}">
                    <a16:creationId xmlns:a16="http://schemas.microsoft.com/office/drawing/2014/main" id="{84EE1057-3876-884F-8F28-3EA4F1B4D0A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152000"/>
                <a:ext cx="67421" cy="23110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0"/>
                    </a:moveTo>
                    <a:lnTo>
                      <a:pt x="2" y="4"/>
                    </a:lnTo>
                    <a:lnTo>
                      <a:pt x="3" y="8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5"/>
                    </a:lnTo>
                    <a:lnTo>
                      <a:pt x="9" y="17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2" y="23"/>
                    </a:lnTo>
                    <a:lnTo>
                      <a:pt x="13" y="24"/>
                    </a:lnTo>
                    <a:lnTo>
                      <a:pt x="14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19" y="36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1" y="40"/>
                    </a:lnTo>
                    <a:lnTo>
                      <a:pt x="21" y="41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3"/>
                    </a:lnTo>
                    <a:lnTo>
                      <a:pt x="27" y="56"/>
                    </a:lnTo>
                    <a:lnTo>
                      <a:pt x="28" y="57"/>
                    </a:lnTo>
                    <a:lnTo>
                      <a:pt x="28" y="58"/>
                    </a:lnTo>
                    <a:lnTo>
                      <a:pt x="30" y="59"/>
                    </a:lnTo>
                    <a:lnTo>
                      <a:pt x="30" y="60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2" y="65"/>
                    </a:lnTo>
                    <a:lnTo>
                      <a:pt x="32" y="66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80"/>
                    </a:lnTo>
                    <a:lnTo>
                      <a:pt x="38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9" y="84"/>
                    </a:lnTo>
                    <a:lnTo>
                      <a:pt x="39" y="86"/>
                    </a:lnTo>
                    <a:lnTo>
                      <a:pt x="40" y="88"/>
                    </a:lnTo>
                    <a:lnTo>
                      <a:pt x="40" y="89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4" y="98"/>
                    </a:lnTo>
                    <a:lnTo>
                      <a:pt x="44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6" y="105"/>
                    </a:lnTo>
                    <a:lnTo>
                      <a:pt x="48" y="106"/>
                    </a:lnTo>
                    <a:lnTo>
                      <a:pt x="48" y="107"/>
                    </a:lnTo>
                    <a:lnTo>
                      <a:pt x="49" y="108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50" y="112"/>
                    </a:lnTo>
                    <a:lnTo>
                      <a:pt x="50" y="113"/>
                    </a:lnTo>
                    <a:lnTo>
                      <a:pt x="50" y="115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1" y="118"/>
                    </a:lnTo>
                    <a:lnTo>
                      <a:pt x="52" y="119"/>
                    </a:lnTo>
                    <a:lnTo>
                      <a:pt x="52" y="121"/>
                    </a:lnTo>
                    <a:lnTo>
                      <a:pt x="52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4" y="125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6" y="131"/>
                    </a:lnTo>
                    <a:lnTo>
                      <a:pt x="56" y="133"/>
                    </a:lnTo>
                    <a:lnTo>
                      <a:pt x="57" y="135"/>
                    </a:lnTo>
                    <a:lnTo>
                      <a:pt x="57" y="136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60" y="142"/>
                    </a:lnTo>
                    <a:lnTo>
                      <a:pt x="60" y="145"/>
                    </a:lnTo>
                    <a:lnTo>
                      <a:pt x="61" y="146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49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5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1"/>
                    </a:lnTo>
                    <a:lnTo>
                      <a:pt x="66" y="163"/>
                    </a:lnTo>
                    <a:lnTo>
                      <a:pt x="66" y="164"/>
                    </a:lnTo>
                    <a:lnTo>
                      <a:pt x="67" y="165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7" y="169"/>
                    </a:lnTo>
                    <a:lnTo>
                      <a:pt x="68" y="170"/>
                    </a:lnTo>
                    <a:lnTo>
                      <a:pt x="68" y="172"/>
                    </a:lnTo>
                    <a:lnTo>
                      <a:pt x="69" y="173"/>
                    </a:lnTo>
                    <a:lnTo>
                      <a:pt x="69" y="175"/>
                    </a:lnTo>
                    <a:lnTo>
                      <a:pt x="69" y="177"/>
                    </a:lnTo>
                    <a:lnTo>
                      <a:pt x="70" y="178"/>
                    </a:lnTo>
                    <a:lnTo>
                      <a:pt x="70" y="181"/>
                    </a:lnTo>
                    <a:lnTo>
                      <a:pt x="72" y="183"/>
                    </a:lnTo>
                    <a:lnTo>
                      <a:pt x="72" y="184"/>
                    </a:lnTo>
                    <a:lnTo>
                      <a:pt x="73" y="187"/>
                    </a:lnTo>
                    <a:lnTo>
                      <a:pt x="73" y="188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6" y="196"/>
                    </a:lnTo>
                    <a:lnTo>
                      <a:pt x="76" y="197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6" y="201"/>
                    </a:lnTo>
                    <a:lnTo>
                      <a:pt x="78" y="202"/>
                    </a:lnTo>
                    <a:lnTo>
                      <a:pt x="78" y="203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9" y="209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5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6"/>
                    </a:lnTo>
                    <a:lnTo>
                      <a:pt x="80" y="227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39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5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1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4" y="257"/>
                    </a:lnTo>
                    <a:lnTo>
                      <a:pt x="85" y="257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3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69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3"/>
                    </a:lnTo>
                    <a:lnTo>
                      <a:pt x="85" y="274"/>
                    </a:lnTo>
                    <a:lnTo>
                      <a:pt x="85" y="275"/>
                    </a:lnTo>
                    <a:lnTo>
                      <a:pt x="85" y="278"/>
                    </a:lnTo>
                    <a:lnTo>
                      <a:pt x="84" y="279"/>
                    </a:lnTo>
                    <a:lnTo>
                      <a:pt x="84" y="281"/>
                    </a:lnTo>
                    <a:lnTo>
                      <a:pt x="84" y="284"/>
                    </a:lnTo>
                    <a:lnTo>
                      <a:pt x="84" y="285"/>
                    </a:lnTo>
                    <a:lnTo>
                      <a:pt x="84" y="287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7" name="Freeform 289">
                <a:extLst>
                  <a:ext uri="{FF2B5EF4-FFF2-40B4-BE49-F238E27FC236}">
                    <a16:creationId xmlns:a16="http://schemas.microsoft.com/office/drawing/2014/main" id="{EBD9E3A0-AC61-E748-9FE5-5114CDAF3B8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383103"/>
                <a:ext cx="67421" cy="232447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2" y="283"/>
                    </a:lnTo>
                    <a:lnTo>
                      <a:pt x="3" y="281"/>
                    </a:lnTo>
                    <a:lnTo>
                      <a:pt x="4" y="277"/>
                    </a:lnTo>
                    <a:lnTo>
                      <a:pt x="6" y="275"/>
                    </a:lnTo>
                    <a:lnTo>
                      <a:pt x="8" y="273"/>
                    </a:lnTo>
                    <a:lnTo>
                      <a:pt x="9" y="270"/>
                    </a:lnTo>
                    <a:lnTo>
                      <a:pt x="10" y="268"/>
                    </a:lnTo>
                    <a:lnTo>
                      <a:pt x="12" y="267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4" y="261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20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3"/>
                    </a:lnTo>
                    <a:lnTo>
                      <a:pt x="24" y="241"/>
                    </a:lnTo>
                    <a:lnTo>
                      <a:pt x="25" y="240"/>
                    </a:lnTo>
                    <a:lnTo>
                      <a:pt x="25" y="239"/>
                    </a:lnTo>
                    <a:lnTo>
                      <a:pt x="26" y="238"/>
                    </a:lnTo>
                    <a:lnTo>
                      <a:pt x="26" y="235"/>
                    </a:lnTo>
                    <a:lnTo>
                      <a:pt x="27" y="234"/>
                    </a:lnTo>
                    <a:lnTo>
                      <a:pt x="27" y="233"/>
                    </a:lnTo>
                    <a:lnTo>
                      <a:pt x="28" y="231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2" y="220"/>
                    </a:lnTo>
                    <a:lnTo>
                      <a:pt x="33" y="220"/>
                    </a:lnTo>
                    <a:lnTo>
                      <a:pt x="33" y="219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6" y="214"/>
                    </a:lnTo>
                    <a:lnTo>
                      <a:pt x="36" y="213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8" y="208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1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3" y="195"/>
                    </a:lnTo>
                    <a:lnTo>
                      <a:pt x="43" y="192"/>
                    </a:lnTo>
                    <a:lnTo>
                      <a:pt x="44" y="191"/>
                    </a:lnTo>
                    <a:lnTo>
                      <a:pt x="44" y="189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4"/>
                    </a:lnTo>
                    <a:lnTo>
                      <a:pt x="46" y="183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49" y="177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1" y="173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5"/>
                    </a:lnTo>
                    <a:lnTo>
                      <a:pt x="54" y="163"/>
                    </a:lnTo>
                    <a:lnTo>
                      <a:pt x="54" y="162"/>
                    </a:lnTo>
                    <a:lnTo>
                      <a:pt x="55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6" y="156"/>
                    </a:lnTo>
                    <a:lnTo>
                      <a:pt x="56" y="155"/>
                    </a:lnTo>
                    <a:lnTo>
                      <a:pt x="57" y="153"/>
                    </a:lnTo>
                    <a:lnTo>
                      <a:pt x="57" y="150"/>
                    </a:lnTo>
                    <a:lnTo>
                      <a:pt x="58" y="149"/>
                    </a:lnTo>
                    <a:lnTo>
                      <a:pt x="58" y="147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1" y="142"/>
                    </a:lnTo>
                    <a:lnTo>
                      <a:pt x="61" y="141"/>
                    </a:lnTo>
                    <a:lnTo>
                      <a:pt x="61" y="139"/>
                    </a:lnTo>
                    <a:lnTo>
                      <a:pt x="62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3" y="135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9"/>
                    </a:lnTo>
                    <a:lnTo>
                      <a:pt x="64" y="127"/>
                    </a:lnTo>
                    <a:lnTo>
                      <a:pt x="66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7" y="123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7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7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3"/>
                    </a:lnTo>
                    <a:lnTo>
                      <a:pt x="76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8" y="87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1"/>
                    </a:lnTo>
                    <a:lnTo>
                      <a:pt x="78" y="79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6"/>
                    </a:lnTo>
                    <a:lnTo>
                      <a:pt x="79" y="75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0"/>
                    </a:lnTo>
                    <a:lnTo>
                      <a:pt x="79" y="69"/>
                    </a:lnTo>
                    <a:lnTo>
                      <a:pt x="79" y="66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7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1" y="43"/>
                    </a:lnTo>
                    <a:lnTo>
                      <a:pt x="82" y="43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9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3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5" y="10"/>
                    </a:lnTo>
                    <a:lnTo>
                      <a:pt x="84" y="9"/>
                    </a:lnTo>
                    <a:lnTo>
                      <a:pt x="84" y="6"/>
                    </a:lnTo>
                    <a:lnTo>
                      <a:pt x="84" y="5"/>
                    </a:lnTo>
                    <a:lnTo>
                      <a:pt x="84" y="3"/>
                    </a:lnTo>
                    <a:lnTo>
                      <a:pt x="84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" name="Trapezoid 109">
              <a:extLst>
                <a:ext uri="{FF2B5EF4-FFF2-40B4-BE49-F238E27FC236}">
                  <a16:creationId xmlns:a16="http://schemas.microsoft.com/office/drawing/2014/main" id="{3C95C244-5A40-5E48-96F9-FB5DFB7A8188}"/>
                </a:ext>
              </a:extLst>
            </p:cNvPr>
            <p:cNvSpPr/>
            <p:nvPr/>
          </p:nvSpPr>
          <p:spPr bwMode="auto">
            <a:xfrm rot="5400000" flipH="1">
              <a:off x="4265606" y="2717861"/>
              <a:ext cx="456922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" name="Trapezoid 109">
              <a:extLst>
                <a:ext uri="{FF2B5EF4-FFF2-40B4-BE49-F238E27FC236}">
                  <a16:creationId xmlns:a16="http://schemas.microsoft.com/office/drawing/2014/main" id="{808F1AC1-8EA9-E147-B066-133083965FD6}"/>
                </a:ext>
              </a:extLst>
            </p:cNvPr>
            <p:cNvSpPr/>
            <p:nvPr/>
          </p:nvSpPr>
          <p:spPr bwMode="auto">
            <a:xfrm rot="5400000">
              <a:off x="4271952" y="3401657"/>
              <a:ext cx="444230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A3B78DB-EB3D-2744-8F02-27950E0C953A}"/>
                </a:ext>
              </a:extLst>
            </p:cNvPr>
            <p:cNvCxnSpPr/>
            <p:nvPr/>
          </p:nvCxnSpPr>
          <p:spPr>
            <a:xfrm flipH="1">
              <a:off x="2831046" y="4097601"/>
              <a:ext cx="7795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2D49042-5FA9-BD45-9708-AD13768B8626}"/>
                </a:ext>
              </a:extLst>
            </p:cNvPr>
            <p:cNvCxnSpPr/>
            <p:nvPr/>
          </p:nvCxnSpPr>
          <p:spPr>
            <a:xfrm flipH="1">
              <a:off x="2842159" y="2739526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97A6AD3-DE2E-FB43-8104-24ABA88D774C}"/>
                </a:ext>
              </a:extLst>
            </p:cNvPr>
            <p:cNvCxnSpPr/>
            <p:nvPr/>
          </p:nvCxnSpPr>
          <p:spPr>
            <a:xfrm flipH="1">
              <a:off x="2842159" y="3878659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5A2028D-F2C5-E245-88EC-8A4037E590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97783" y="2969575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7357" name="Group 38">
              <a:extLst>
                <a:ext uri="{FF2B5EF4-FFF2-40B4-BE49-F238E27FC236}">
                  <a16:creationId xmlns:a16="http://schemas.microsoft.com/office/drawing/2014/main" id="{713F926F-9103-3A48-B076-338FF52759DC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849600" y="3357407"/>
              <a:ext cx="718780" cy="320675"/>
              <a:chOff x="473113" y="5432673"/>
              <a:chExt cx="718780" cy="320675"/>
            </a:xfrm>
          </p:grpSpPr>
          <p:sp>
            <p:nvSpPr>
              <p:cNvPr id="57361" name="Freeform 5">
                <a:extLst>
                  <a:ext uri="{FF2B5EF4-FFF2-40B4-BE49-F238E27FC236}">
                    <a16:creationId xmlns:a16="http://schemas.microsoft.com/office/drawing/2014/main" id="{80BD749B-E20D-ED49-8C09-2CD9A958A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393" y="5432673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2" name="Freeform 7">
                <a:extLst>
                  <a:ext uri="{FF2B5EF4-FFF2-40B4-BE49-F238E27FC236}">
                    <a16:creationId xmlns:a16="http://schemas.microsoft.com/office/drawing/2014/main" id="{DD086376-21F4-4441-B618-FD26C12C9A6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118" y="553903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363" name="Freeform 13">
                <a:extLst>
                  <a:ext uri="{FF2B5EF4-FFF2-40B4-BE49-F238E27FC236}">
                    <a16:creationId xmlns:a16="http://schemas.microsoft.com/office/drawing/2014/main" id="{FA15173F-BE35-DD41-995B-D614EFBE81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13" y="5593028"/>
                <a:ext cx="271070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7358" name="Freeform 13">
              <a:extLst>
                <a:ext uri="{FF2B5EF4-FFF2-40B4-BE49-F238E27FC236}">
                  <a16:creationId xmlns:a16="http://schemas.microsoft.com/office/drawing/2014/main" id="{5D5D96C4-2649-CA4D-BB6D-99CCE4B93ED6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107845" y="3063453"/>
              <a:ext cx="203659" cy="0"/>
            </a:xfrm>
            <a:custGeom>
              <a:avLst/>
              <a:gdLst>
                <a:gd name="T0" fmla="*/ 2147483646 w 10000"/>
                <a:gd name="T1" fmla="*/ 0 w 10000"/>
                <a:gd name="T2" fmla="*/ 0 60000 65536"/>
                <a:gd name="T3" fmla="*/ 0 60000 65536"/>
              </a:gdLst>
              <a:ahLst/>
              <a:cxnLst>
                <a:cxn ang="T2">
                  <a:pos x="T0" y="0"/>
                </a:cxn>
                <a:cxn ang="T3">
                  <a:pos x="T1" y="0"/>
                </a:cxn>
              </a:cxnLst>
              <a:rect l="0" t="0" r="r" b="b"/>
              <a:pathLst>
                <a:path w="10000">
                  <a:moveTo>
                    <a:pt x="10000" y="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F4354DC-7928-A944-859B-FFFB5B3934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55346" y="3424910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8E3F3772-5C96-1A43-AE8D-C2114B610E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80320" y="3838996"/>
              <a:ext cx="63504" cy="65047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57346" name="Title 1">
            <a:extLst>
              <a:ext uri="{FF2B5EF4-FFF2-40B4-BE49-F238E27FC236}">
                <a16:creationId xmlns:a16="http://schemas.microsoft.com/office/drawing/2014/main" id="{F2E48F2E-D0D9-B348-8D71-1783CE27B61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Multiplexer</a:t>
            </a:r>
          </a:p>
        </p:txBody>
      </p:sp>
      <p:sp>
        <p:nvSpPr>
          <p:cNvPr id="57347" name="Rectangle 147">
            <a:extLst>
              <a:ext uri="{FF2B5EF4-FFF2-40B4-BE49-F238E27FC236}">
                <a16:creationId xmlns:a16="http://schemas.microsoft.com/office/drawing/2014/main" id="{786DAD09-BAFD-CA4D-BBCC-6F89DF4D22B4}"/>
              </a:ext>
            </a:extLst>
          </p:cNvPr>
          <p:cNvSpPr>
            <a:spLocks noChangeArrowheads="1"/>
          </p:cNvSpPr>
          <p:nvPr/>
        </p:nvSpPr>
        <p:spPr bwMode="auto">
          <a:xfrm>
            <a:off x="2843214" y="3600451"/>
            <a:ext cx="142557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1600">
                <a:solidFill>
                  <a:srgbClr val="0000FF"/>
                </a:solidFill>
                <a:latin typeface="Times-Roman" pitchFamily="2" charset="0"/>
              </a:rPr>
              <a:t>ALU_SELECT1</a:t>
            </a:r>
            <a:r>
              <a:rPr lang="en-US" altLang="en-US" sz="1600" i="1">
                <a:solidFill>
                  <a:srgbClr val="00FFFF"/>
                </a:solidFill>
                <a:latin typeface="Times-Roman" pitchFamily="2" charset="0"/>
              </a:rPr>
              <a:t> </a:t>
            </a:r>
            <a:endParaRPr lang="en-US" altLang="en-US" sz="2000"/>
          </a:p>
        </p:txBody>
      </p:sp>
    </p:spTree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8369" name="Group 42">
            <a:extLst>
              <a:ext uri="{FF2B5EF4-FFF2-40B4-BE49-F238E27FC236}">
                <a16:creationId xmlns:a16="http://schemas.microsoft.com/office/drawing/2014/main" id="{B792931F-E250-AA4B-9CB7-5F3C607B0BE4}"/>
              </a:ext>
            </a:extLst>
          </p:cNvPr>
          <p:cNvGrpSpPr>
            <a:grpSpLocks/>
          </p:cNvGrpSpPr>
          <p:nvPr/>
        </p:nvGrpSpPr>
        <p:grpSpPr bwMode="auto">
          <a:xfrm>
            <a:off x="4433888" y="2486026"/>
            <a:ext cx="2940050" cy="1577975"/>
            <a:chOff x="2831046" y="2634815"/>
            <a:chExt cx="2940254" cy="1577017"/>
          </a:xfrm>
        </p:grpSpPr>
        <p:grpSp>
          <p:nvGrpSpPr>
            <p:cNvPr id="58372" name="Group 22">
              <a:extLst>
                <a:ext uri="{FF2B5EF4-FFF2-40B4-BE49-F238E27FC236}">
                  <a16:creationId xmlns:a16="http://schemas.microsoft.com/office/drawing/2014/main" id="{E1395C74-F0F3-F642-9E30-1AB91DD25E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4" y="3768918"/>
              <a:ext cx="517660" cy="442914"/>
              <a:chOff x="2686330" y="2066925"/>
              <a:chExt cx="517660" cy="442914"/>
            </a:xfrm>
          </p:grpSpPr>
          <p:sp>
            <p:nvSpPr>
              <p:cNvPr id="58397" name="Line 274">
                <a:extLst>
                  <a:ext uri="{FF2B5EF4-FFF2-40B4-BE49-F238E27FC236}">
                    <a16:creationId xmlns:a16="http://schemas.microsoft.com/office/drawing/2014/main" id="{54C75AFB-61F8-F043-8CFE-18FAFD5191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8" name="Line 275">
                <a:extLst>
                  <a:ext uri="{FF2B5EF4-FFF2-40B4-BE49-F238E27FC236}">
                    <a16:creationId xmlns:a16="http://schemas.microsoft.com/office/drawing/2014/main" id="{097F11B1-C6A4-464A-9834-50C4C146FB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9" name="Arc 276">
                <a:extLst>
                  <a:ext uri="{FF2B5EF4-FFF2-40B4-BE49-F238E27FC236}">
                    <a16:creationId xmlns:a16="http://schemas.microsoft.com/office/drawing/2014/main" id="{AF5AA13A-6135-434E-9E36-A23926F774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400" name="Arc 277">
                <a:extLst>
                  <a:ext uri="{FF2B5EF4-FFF2-40B4-BE49-F238E27FC236}">
                    <a16:creationId xmlns:a16="http://schemas.microsoft.com/office/drawing/2014/main" id="{9121A6EC-4D83-6243-9498-E111F005FB0F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401" name="Line 278">
                <a:extLst>
                  <a:ext uri="{FF2B5EF4-FFF2-40B4-BE49-F238E27FC236}">
                    <a16:creationId xmlns:a16="http://schemas.microsoft.com/office/drawing/2014/main" id="{1ED5E700-9C3A-994F-9FBF-35BCDA0E1E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8373" name="Group 8">
              <a:extLst>
                <a:ext uri="{FF2B5EF4-FFF2-40B4-BE49-F238E27FC236}">
                  <a16:creationId xmlns:a16="http://schemas.microsoft.com/office/drawing/2014/main" id="{51064E7B-08D9-1448-853A-2C6081AF24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610355" y="2634815"/>
              <a:ext cx="517660" cy="442914"/>
              <a:chOff x="2686330" y="2066925"/>
              <a:chExt cx="517660" cy="442914"/>
            </a:xfrm>
          </p:grpSpPr>
          <p:sp>
            <p:nvSpPr>
              <p:cNvPr id="58392" name="Line 274">
                <a:extLst>
                  <a:ext uri="{FF2B5EF4-FFF2-40B4-BE49-F238E27FC236}">
                    <a16:creationId xmlns:a16="http://schemas.microsoft.com/office/drawing/2014/main" id="{157C028F-CD29-C847-BCCD-37F7DD24718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86330" y="2066925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3" name="Line 275">
                <a:extLst>
                  <a:ext uri="{FF2B5EF4-FFF2-40B4-BE49-F238E27FC236}">
                    <a16:creationId xmlns:a16="http://schemas.microsoft.com/office/drawing/2014/main" id="{6B2D53D3-437E-CC4D-9297-05480E6E4F6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98192" y="2070679"/>
                <a:ext cx="0" cy="43916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4" name="Arc 276">
                <a:extLst>
                  <a:ext uri="{FF2B5EF4-FFF2-40B4-BE49-F238E27FC236}">
                    <a16:creationId xmlns:a16="http://schemas.microsoft.com/office/drawing/2014/main" id="{0CC15BC7-7222-9B43-A803-E1F4A97B9F8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86351" y="2066925"/>
                <a:ext cx="217639" cy="221457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5" name="Arc 277">
                <a:extLst>
                  <a:ext uri="{FF2B5EF4-FFF2-40B4-BE49-F238E27FC236}">
                    <a16:creationId xmlns:a16="http://schemas.microsoft.com/office/drawing/2014/main" id="{951839D1-EF7B-1944-9D6A-3317E07C64FD}"/>
                  </a:ext>
                </a:extLst>
              </p:cNvPr>
              <p:cNvSpPr>
                <a:spLocks/>
              </p:cNvSpPr>
              <p:nvPr/>
            </p:nvSpPr>
            <p:spPr bwMode="auto">
              <a:xfrm flipV="1">
                <a:off x="2986351" y="2287130"/>
                <a:ext cx="217639" cy="218746"/>
              </a:xfrm>
              <a:custGeom>
                <a:avLst/>
                <a:gdLst>
                  <a:gd name="T0" fmla="*/ 0 w 21600"/>
                  <a:gd name="T1" fmla="*/ 0 h 21600"/>
                  <a:gd name="T2" fmla="*/ 0 w 21600"/>
                  <a:gd name="T3" fmla="*/ 0 h 21600"/>
                  <a:gd name="T4" fmla="*/ 0 w 21600"/>
                  <a:gd name="T5" fmla="*/ 0 h 21600"/>
                  <a:gd name="T6" fmla="*/ 0 60000 65536"/>
                  <a:gd name="T7" fmla="*/ 0 60000 65536"/>
                  <a:gd name="T8" fmla="*/ 0 60000 65536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0" t="0" r="r" b="b"/>
                <a:pathLst>
                  <a:path w="21600" h="21600" fill="none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</a:path>
                  <a:path w="21600" h="21600" stroke="0" extrusionOk="0">
                    <a:moveTo>
                      <a:pt x="-1" y="0"/>
                    </a:moveTo>
                    <a:cubicBezTo>
                      <a:pt x="11929" y="0"/>
                      <a:pt x="21600" y="9670"/>
                      <a:pt x="21600" y="21600"/>
                    </a:cubicBezTo>
                    <a:lnTo>
                      <a:pt x="0" y="21600"/>
                    </a:lnTo>
                    <a:lnTo>
                      <a:pt x="-1" y="0"/>
                    </a:lnTo>
                    <a:close/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ffectLst/>
              <a:extLst>
                <a:ext uri="{909E8E84-426E-40DD-AFC4-6F175D3DCCD1}">
                  <a14:hiddenFill xmlns:a14="http://schemas.microsoft.com/office/drawing/2010/main">
                    <a:solidFill>
                      <a:schemeClr val="accent1"/>
                    </a:solidFill>
                  </a14:hiddenFill>
                </a:ext>
                <a:ext uri="{AF507438-7753-43E0-B8FC-AC1667EBCBE1}">
                  <a14:hiddenEffects xmlns:a14="http://schemas.microsoft.com/office/drawing/2010/main">
                    <a:effectLst>
                      <a:outerShdw dist="35921" dir="2700000" algn="ctr" rotWithShape="0">
                        <a:schemeClr val="bg2"/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58396" name="Line 278">
                <a:extLst>
                  <a:ext uri="{FF2B5EF4-FFF2-40B4-BE49-F238E27FC236}">
                    <a16:creationId xmlns:a16="http://schemas.microsoft.com/office/drawing/2014/main" id="{30328500-5873-7449-88B6-26101D1537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686330" y="2505636"/>
                <a:ext cx="300021" cy="0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58374" name="Group 19">
              <a:extLst>
                <a:ext uri="{FF2B5EF4-FFF2-40B4-BE49-F238E27FC236}">
                  <a16:creationId xmlns:a16="http://schemas.microsoft.com/office/drawing/2014/main" id="{495A7F04-DD8E-8047-BDAE-21015C886E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06939" y="3197225"/>
              <a:ext cx="557518" cy="463550"/>
              <a:chOff x="4644336" y="3152000"/>
              <a:chExt cx="557518" cy="463550"/>
            </a:xfrm>
          </p:grpSpPr>
          <p:sp>
            <p:nvSpPr>
              <p:cNvPr id="58388" name="Freeform 286">
                <a:extLst>
                  <a:ext uri="{FF2B5EF4-FFF2-40B4-BE49-F238E27FC236}">
                    <a16:creationId xmlns:a16="http://schemas.microsoft.com/office/drawing/2014/main" id="{EF687111-3F7B-6D45-B3A1-0B8ED571A0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155545"/>
                <a:ext cx="557518" cy="231103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0"/>
                    </a:moveTo>
                    <a:lnTo>
                      <a:pt x="27" y="0"/>
                    </a:lnTo>
                    <a:lnTo>
                      <a:pt x="54" y="0"/>
                    </a:lnTo>
                    <a:lnTo>
                      <a:pt x="78" y="0"/>
                    </a:lnTo>
                    <a:lnTo>
                      <a:pt x="99" y="0"/>
                    </a:lnTo>
                    <a:lnTo>
                      <a:pt x="121" y="0"/>
                    </a:lnTo>
                    <a:lnTo>
                      <a:pt x="140" y="2"/>
                    </a:lnTo>
                    <a:lnTo>
                      <a:pt x="158" y="2"/>
                    </a:lnTo>
                    <a:lnTo>
                      <a:pt x="175" y="2"/>
                    </a:lnTo>
                    <a:lnTo>
                      <a:pt x="191" y="2"/>
                    </a:lnTo>
                    <a:lnTo>
                      <a:pt x="205" y="2"/>
                    </a:lnTo>
                    <a:lnTo>
                      <a:pt x="217" y="2"/>
                    </a:lnTo>
                    <a:lnTo>
                      <a:pt x="229" y="2"/>
                    </a:lnTo>
                    <a:lnTo>
                      <a:pt x="240" y="2"/>
                    </a:lnTo>
                    <a:lnTo>
                      <a:pt x="249" y="2"/>
                    </a:lnTo>
                    <a:lnTo>
                      <a:pt x="259" y="2"/>
                    </a:lnTo>
                    <a:lnTo>
                      <a:pt x="267" y="2"/>
                    </a:lnTo>
                    <a:lnTo>
                      <a:pt x="273" y="2"/>
                    </a:lnTo>
                    <a:lnTo>
                      <a:pt x="281" y="2"/>
                    </a:lnTo>
                    <a:lnTo>
                      <a:pt x="287" y="2"/>
                    </a:lnTo>
                    <a:lnTo>
                      <a:pt x="291" y="2"/>
                    </a:lnTo>
                    <a:lnTo>
                      <a:pt x="296" y="2"/>
                    </a:lnTo>
                    <a:lnTo>
                      <a:pt x="300" y="2"/>
                    </a:lnTo>
                    <a:lnTo>
                      <a:pt x="303" y="2"/>
                    </a:lnTo>
                    <a:lnTo>
                      <a:pt x="306" y="2"/>
                    </a:lnTo>
                    <a:lnTo>
                      <a:pt x="309" y="2"/>
                    </a:lnTo>
                    <a:lnTo>
                      <a:pt x="312" y="2"/>
                    </a:lnTo>
                    <a:lnTo>
                      <a:pt x="314" y="2"/>
                    </a:lnTo>
                    <a:lnTo>
                      <a:pt x="315" y="2"/>
                    </a:lnTo>
                    <a:lnTo>
                      <a:pt x="318" y="2"/>
                    </a:lnTo>
                    <a:lnTo>
                      <a:pt x="319" y="2"/>
                    </a:lnTo>
                    <a:lnTo>
                      <a:pt x="321" y="3"/>
                    </a:lnTo>
                    <a:lnTo>
                      <a:pt x="324" y="3"/>
                    </a:lnTo>
                    <a:lnTo>
                      <a:pt x="325" y="3"/>
                    </a:lnTo>
                    <a:lnTo>
                      <a:pt x="327" y="3"/>
                    </a:lnTo>
                    <a:lnTo>
                      <a:pt x="329" y="3"/>
                    </a:lnTo>
                    <a:lnTo>
                      <a:pt x="331" y="3"/>
                    </a:lnTo>
                    <a:lnTo>
                      <a:pt x="332" y="3"/>
                    </a:lnTo>
                    <a:lnTo>
                      <a:pt x="333" y="3"/>
                    </a:lnTo>
                    <a:lnTo>
                      <a:pt x="335" y="3"/>
                    </a:lnTo>
                    <a:lnTo>
                      <a:pt x="336" y="3"/>
                    </a:lnTo>
                    <a:lnTo>
                      <a:pt x="338" y="4"/>
                    </a:lnTo>
                    <a:lnTo>
                      <a:pt x="339" y="4"/>
                    </a:lnTo>
                    <a:lnTo>
                      <a:pt x="341" y="4"/>
                    </a:lnTo>
                    <a:lnTo>
                      <a:pt x="342" y="4"/>
                    </a:lnTo>
                    <a:lnTo>
                      <a:pt x="343" y="4"/>
                    </a:lnTo>
                    <a:lnTo>
                      <a:pt x="344" y="4"/>
                    </a:lnTo>
                    <a:lnTo>
                      <a:pt x="345" y="4"/>
                    </a:lnTo>
                    <a:lnTo>
                      <a:pt x="347" y="4"/>
                    </a:lnTo>
                    <a:lnTo>
                      <a:pt x="348" y="4"/>
                    </a:lnTo>
                    <a:lnTo>
                      <a:pt x="349" y="4"/>
                    </a:lnTo>
                    <a:lnTo>
                      <a:pt x="350" y="5"/>
                    </a:lnTo>
                    <a:lnTo>
                      <a:pt x="351" y="5"/>
                    </a:lnTo>
                    <a:lnTo>
                      <a:pt x="353" y="5"/>
                    </a:lnTo>
                    <a:lnTo>
                      <a:pt x="354" y="5"/>
                    </a:lnTo>
                    <a:lnTo>
                      <a:pt x="355" y="5"/>
                    </a:lnTo>
                    <a:lnTo>
                      <a:pt x="356" y="5"/>
                    </a:lnTo>
                    <a:lnTo>
                      <a:pt x="357" y="5"/>
                    </a:lnTo>
                    <a:lnTo>
                      <a:pt x="360" y="6"/>
                    </a:lnTo>
                    <a:lnTo>
                      <a:pt x="361" y="6"/>
                    </a:lnTo>
                    <a:lnTo>
                      <a:pt x="362" y="6"/>
                    </a:lnTo>
                    <a:lnTo>
                      <a:pt x="365" y="6"/>
                    </a:lnTo>
                    <a:lnTo>
                      <a:pt x="366" y="6"/>
                    </a:lnTo>
                    <a:lnTo>
                      <a:pt x="368" y="8"/>
                    </a:lnTo>
                    <a:lnTo>
                      <a:pt x="369" y="8"/>
                    </a:lnTo>
                    <a:lnTo>
                      <a:pt x="372" y="8"/>
                    </a:lnTo>
                    <a:lnTo>
                      <a:pt x="373" y="8"/>
                    </a:lnTo>
                    <a:lnTo>
                      <a:pt x="374" y="8"/>
                    </a:lnTo>
                    <a:lnTo>
                      <a:pt x="377" y="9"/>
                    </a:lnTo>
                    <a:lnTo>
                      <a:pt x="378" y="9"/>
                    </a:lnTo>
                    <a:lnTo>
                      <a:pt x="379" y="9"/>
                    </a:lnTo>
                    <a:lnTo>
                      <a:pt x="380" y="9"/>
                    </a:lnTo>
                    <a:lnTo>
                      <a:pt x="381" y="9"/>
                    </a:lnTo>
                    <a:lnTo>
                      <a:pt x="383" y="9"/>
                    </a:lnTo>
                    <a:lnTo>
                      <a:pt x="384" y="10"/>
                    </a:lnTo>
                    <a:lnTo>
                      <a:pt x="385" y="10"/>
                    </a:lnTo>
                    <a:lnTo>
                      <a:pt x="386" y="10"/>
                    </a:lnTo>
                    <a:lnTo>
                      <a:pt x="387" y="10"/>
                    </a:lnTo>
                    <a:lnTo>
                      <a:pt x="389" y="11"/>
                    </a:lnTo>
                    <a:lnTo>
                      <a:pt x="390" y="11"/>
                    </a:lnTo>
                    <a:lnTo>
                      <a:pt x="391" y="11"/>
                    </a:lnTo>
                    <a:lnTo>
                      <a:pt x="392" y="11"/>
                    </a:lnTo>
                    <a:lnTo>
                      <a:pt x="393" y="12"/>
                    </a:lnTo>
                    <a:lnTo>
                      <a:pt x="395" y="12"/>
                    </a:lnTo>
                    <a:lnTo>
                      <a:pt x="396" y="12"/>
                    </a:lnTo>
                    <a:lnTo>
                      <a:pt x="397" y="14"/>
                    </a:lnTo>
                    <a:lnTo>
                      <a:pt x="398" y="14"/>
                    </a:lnTo>
                    <a:lnTo>
                      <a:pt x="399" y="14"/>
                    </a:lnTo>
                    <a:lnTo>
                      <a:pt x="402" y="15"/>
                    </a:lnTo>
                    <a:lnTo>
                      <a:pt x="403" y="15"/>
                    </a:lnTo>
                    <a:lnTo>
                      <a:pt x="405" y="16"/>
                    </a:lnTo>
                    <a:lnTo>
                      <a:pt x="407" y="16"/>
                    </a:lnTo>
                    <a:lnTo>
                      <a:pt x="409" y="17"/>
                    </a:lnTo>
                    <a:lnTo>
                      <a:pt x="411" y="17"/>
                    </a:lnTo>
                    <a:lnTo>
                      <a:pt x="414" y="18"/>
                    </a:lnTo>
                    <a:lnTo>
                      <a:pt x="415" y="18"/>
                    </a:lnTo>
                    <a:lnTo>
                      <a:pt x="417" y="20"/>
                    </a:lnTo>
                    <a:lnTo>
                      <a:pt x="420" y="20"/>
                    </a:lnTo>
                    <a:lnTo>
                      <a:pt x="421" y="21"/>
                    </a:lnTo>
                    <a:lnTo>
                      <a:pt x="422" y="21"/>
                    </a:lnTo>
                    <a:lnTo>
                      <a:pt x="425" y="22"/>
                    </a:lnTo>
                    <a:lnTo>
                      <a:pt x="426" y="22"/>
                    </a:lnTo>
                    <a:lnTo>
                      <a:pt x="427" y="22"/>
                    </a:lnTo>
                    <a:lnTo>
                      <a:pt x="428" y="23"/>
                    </a:lnTo>
                    <a:lnTo>
                      <a:pt x="429" y="23"/>
                    </a:lnTo>
                    <a:lnTo>
                      <a:pt x="431" y="23"/>
                    </a:lnTo>
                    <a:lnTo>
                      <a:pt x="432" y="24"/>
                    </a:lnTo>
                    <a:lnTo>
                      <a:pt x="433" y="24"/>
                    </a:lnTo>
                    <a:lnTo>
                      <a:pt x="434" y="24"/>
                    </a:lnTo>
                    <a:lnTo>
                      <a:pt x="435" y="26"/>
                    </a:lnTo>
                    <a:lnTo>
                      <a:pt x="437" y="27"/>
                    </a:lnTo>
                    <a:lnTo>
                      <a:pt x="438" y="27"/>
                    </a:lnTo>
                    <a:lnTo>
                      <a:pt x="439" y="27"/>
                    </a:lnTo>
                    <a:lnTo>
                      <a:pt x="440" y="28"/>
                    </a:lnTo>
                    <a:lnTo>
                      <a:pt x="441" y="28"/>
                    </a:lnTo>
                    <a:lnTo>
                      <a:pt x="443" y="29"/>
                    </a:lnTo>
                    <a:lnTo>
                      <a:pt x="444" y="29"/>
                    </a:lnTo>
                    <a:lnTo>
                      <a:pt x="445" y="30"/>
                    </a:lnTo>
                    <a:lnTo>
                      <a:pt x="446" y="30"/>
                    </a:lnTo>
                    <a:lnTo>
                      <a:pt x="447" y="32"/>
                    </a:lnTo>
                    <a:lnTo>
                      <a:pt x="450" y="32"/>
                    </a:lnTo>
                    <a:lnTo>
                      <a:pt x="451" y="33"/>
                    </a:lnTo>
                    <a:lnTo>
                      <a:pt x="452" y="34"/>
                    </a:lnTo>
                    <a:lnTo>
                      <a:pt x="455" y="34"/>
                    </a:lnTo>
                    <a:lnTo>
                      <a:pt x="456" y="35"/>
                    </a:lnTo>
                    <a:lnTo>
                      <a:pt x="458" y="36"/>
                    </a:lnTo>
                    <a:lnTo>
                      <a:pt x="459" y="38"/>
                    </a:lnTo>
                    <a:lnTo>
                      <a:pt x="462" y="39"/>
                    </a:lnTo>
                    <a:lnTo>
                      <a:pt x="463" y="39"/>
                    </a:lnTo>
                    <a:lnTo>
                      <a:pt x="464" y="40"/>
                    </a:lnTo>
                    <a:lnTo>
                      <a:pt x="467" y="40"/>
                    </a:lnTo>
                    <a:lnTo>
                      <a:pt x="468" y="41"/>
                    </a:lnTo>
                    <a:lnTo>
                      <a:pt x="469" y="41"/>
                    </a:lnTo>
                    <a:lnTo>
                      <a:pt x="470" y="42"/>
                    </a:lnTo>
                    <a:lnTo>
                      <a:pt x="471" y="42"/>
                    </a:lnTo>
                    <a:lnTo>
                      <a:pt x="473" y="44"/>
                    </a:lnTo>
                    <a:lnTo>
                      <a:pt x="474" y="45"/>
                    </a:lnTo>
                    <a:lnTo>
                      <a:pt x="475" y="45"/>
                    </a:lnTo>
                    <a:lnTo>
                      <a:pt x="476" y="46"/>
                    </a:lnTo>
                    <a:lnTo>
                      <a:pt x="477" y="46"/>
                    </a:lnTo>
                    <a:lnTo>
                      <a:pt x="479" y="47"/>
                    </a:lnTo>
                    <a:lnTo>
                      <a:pt x="480" y="47"/>
                    </a:lnTo>
                    <a:lnTo>
                      <a:pt x="481" y="48"/>
                    </a:lnTo>
                    <a:lnTo>
                      <a:pt x="482" y="48"/>
                    </a:lnTo>
                    <a:lnTo>
                      <a:pt x="483" y="50"/>
                    </a:lnTo>
                    <a:lnTo>
                      <a:pt x="485" y="50"/>
                    </a:lnTo>
                    <a:lnTo>
                      <a:pt x="486" y="51"/>
                    </a:lnTo>
                    <a:lnTo>
                      <a:pt x="487" y="52"/>
                    </a:lnTo>
                    <a:lnTo>
                      <a:pt x="488" y="52"/>
                    </a:lnTo>
                    <a:lnTo>
                      <a:pt x="489" y="53"/>
                    </a:lnTo>
                    <a:lnTo>
                      <a:pt x="491" y="53"/>
                    </a:lnTo>
                    <a:lnTo>
                      <a:pt x="493" y="54"/>
                    </a:lnTo>
                    <a:lnTo>
                      <a:pt x="494" y="56"/>
                    </a:lnTo>
                    <a:lnTo>
                      <a:pt x="495" y="57"/>
                    </a:lnTo>
                    <a:lnTo>
                      <a:pt x="498" y="57"/>
                    </a:lnTo>
                    <a:lnTo>
                      <a:pt x="499" y="58"/>
                    </a:lnTo>
                    <a:lnTo>
                      <a:pt x="500" y="59"/>
                    </a:lnTo>
                    <a:lnTo>
                      <a:pt x="503" y="60"/>
                    </a:lnTo>
                    <a:lnTo>
                      <a:pt x="504" y="60"/>
                    </a:lnTo>
                    <a:lnTo>
                      <a:pt x="505" y="62"/>
                    </a:lnTo>
                    <a:lnTo>
                      <a:pt x="506" y="62"/>
                    </a:lnTo>
                    <a:lnTo>
                      <a:pt x="507" y="63"/>
                    </a:lnTo>
                    <a:lnTo>
                      <a:pt x="509" y="63"/>
                    </a:lnTo>
                    <a:lnTo>
                      <a:pt x="509" y="64"/>
                    </a:lnTo>
                    <a:lnTo>
                      <a:pt x="510" y="64"/>
                    </a:lnTo>
                    <a:lnTo>
                      <a:pt x="511" y="65"/>
                    </a:lnTo>
                    <a:lnTo>
                      <a:pt x="512" y="65"/>
                    </a:lnTo>
                    <a:lnTo>
                      <a:pt x="512" y="66"/>
                    </a:lnTo>
                    <a:lnTo>
                      <a:pt x="513" y="66"/>
                    </a:lnTo>
                    <a:lnTo>
                      <a:pt x="515" y="66"/>
                    </a:lnTo>
                    <a:lnTo>
                      <a:pt x="515" y="68"/>
                    </a:lnTo>
                    <a:lnTo>
                      <a:pt x="516" y="68"/>
                    </a:lnTo>
                    <a:lnTo>
                      <a:pt x="517" y="69"/>
                    </a:lnTo>
                    <a:lnTo>
                      <a:pt x="518" y="69"/>
                    </a:lnTo>
                    <a:lnTo>
                      <a:pt x="519" y="70"/>
                    </a:lnTo>
                    <a:lnTo>
                      <a:pt x="521" y="71"/>
                    </a:lnTo>
                    <a:lnTo>
                      <a:pt x="522" y="71"/>
                    </a:lnTo>
                    <a:lnTo>
                      <a:pt x="523" y="72"/>
                    </a:lnTo>
                    <a:lnTo>
                      <a:pt x="524" y="72"/>
                    </a:lnTo>
                    <a:lnTo>
                      <a:pt x="524" y="74"/>
                    </a:lnTo>
                    <a:lnTo>
                      <a:pt x="525" y="74"/>
                    </a:lnTo>
                    <a:lnTo>
                      <a:pt x="527" y="75"/>
                    </a:lnTo>
                    <a:lnTo>
                      <a:pt x="529" y="76"/>
                    </a:lnTo>
                    <a:lnTo>
                      <a:pt x="530" y="76"/>
                    </a:lnTo>
                    <a:lnTo>
                      <a:pt x="531" y="77"/>
                    </a:lnTo>
                    <a:lnTo>
                      <a:pt x="533" y="78"/>
                    </a:lnTo>
                    <a:lnTo>
                      <a:pt x="534" y="80"/>
                    </a:lnTo>
                    <a:lnTo>
                      <a:pt x="535" y="80"/>
                    </a:lnTo>
                    <a:lnTo>
                      <a:pt x="536" y="81"/>
                    </a:lnTo>
                    <a:lnTo>
                      <a:pt x="537" y="82"/>
                    </a:lnTo>
                    <a:lnTo>
                      <a:pt x="539" y="82"/>
                    </a:lnTo>
                    <a:lnTo>
                      <a:pt x="540" y="83"/>
                    </a:lnTo>
                    <a:lnTo>
                      <a:pt x="541" y="84"/>
                    </a:lnTo>
                    <a:lnTo>
                      <a:pt x="542" y="84"/>
                    </a:lnTo>
                    <a:lnTo>
                      <a:pt x="543" y="86"/>
                    </a:lnTo>
                    <a:lnTo>
                      <a:pt x="545" y="87"/>
                    </a:lnTo>
                    <a:lnTo>
                      <a:pt x="546" y="87"/>
                    </a:lnTo>
                    <a:lnTo>
                      <a:pt x="546" y="88"/>
                    </a:lnTo>
                    <a:lnTo>
                      <a:pt x="547" y="88"/>
                    </a:lnTo>
                    <a:lnTo>
                      <a:pt x="548" y="89"/>
                    </a:lnTo>
                    <a:lnTo>
                      <a:pt x="549" y="89"/>
                    </a:lnTo>
                    <a:lnTo>
                      <a:pt x="549" y="90"/>
                    </a:lnTo>
                    <a:lnTo>
                      <a:pt x="551" y="90"/>
                    </a:lnTo>
                    <a:lnTo>
                      <a:pt x="551" y="92"/>
                    </a:lnTo>
                    <a:lnTo>
                      <a:pt x="552" y="92"/>
                    </a:lnTo>
                    <a:lnTo>
                      <a:pt x="553" y="93"/>
                    </a:lnTo>
                    <a:lnTo>
                      <a:pt x="554" y="94"/>
                    </a:lnTo>
                    <a:lnTo>
                      <a:pt x="555" y="94"/>
                    </a:lnTo>
                    <a:lnTo>
                      <a:pt x="557" y="95"/>
                    </a:lnTo>
                    <a:lnTo>
                      <a:pt x="557" y="96"/>
                    </a:lnTo>
                    <a:lnTo>
                      <a:pt x="558" y="96"/>
                    </a:lnTo>
                    <a:lnTo>
                      <a:pt x="559" y="98"/>
                    </a:lnTo>
                    <a:lnTo>
                      <a:pt x="560" y="99"/>
                    </a:lnTo>
                    <a:lnTo>
                      <a:pt x="561" y="99"/>
                    </a:lnTo>
                    <a:lnTo>
                      <a:pt x="561" y="100"/>
                    </a:lnTo>
                    <a:lnTo>
                      <a:pt x="563" y="100"/>
                    </a:lnTo>
                    <a:lnTo>
                      <a:pt x="564" y="101"/>
                    </a:lnTo>
                    <a:lnTo>
                      <a:pt x="565" y="101"/>
                    </a:lnTo>
                    <a:lnTo>
                      <a:pt x="565" y="102"/>
                    </a:lnTo>
                    <a:lnTo>
                      <a:pt x="566" y="102"/>
                    </a:lnTo>
                    <a:lnTo>
                      <a:pt x="566" y="104"/>
                    </a:lnTo>
                    <a:lnTo>
                      <a:pt x="567" y="104"/>
                    </a:lnTo>
                    <a:lnTo>
                      <a:pt x="569" y="105"/>
                    </a:lnTo>
                    <a:lnTo>
                      <a:pt x="570" y="105"/>
                    </a:lnTo>
                    <a:lnTo>
                      <a:pt x="570" y="106"/>
                    </a:lnTo>
                    <a:lnTo>
                      <a:pt x="571" y="106"/>
                    </a:lnTo>
                    <a:lnTo>
                      <a:pt x="571" y="107"/>
                    </a:lnTo>
                    <a:lnTo>
                      <a:pt x="572" y="107"/>
                    </a:lnTo>
                    <a:lnTo>
                      <a:pt x="573" y="108"/>
                    </a:lnTo>
                    <a:lnTo>
                      <a:pt x="575" y="110"/>
                    </a:lnTo>
                    <a:lnTo>
                      <a:pt x="576" y="110"/>
                    </a:lnTo>
                    <a:lnTo>
                      <a:pt x="577" y="111"/>
                    </a:lnTo>
                    <a:lnTo>
                      <a:pt x="578" y="111"/>
                    </a:lnTo>
                    <a:lnTo>
                      <a:pt x="579" y="112"/>
                    </a:lnTo>
                    <a:lnTo>
                      <a:pt x="579" y="113"/>
                    </a:lnTo>
                    <a:lnTo>
                      <a:pt x="581" y="113"/>
                    </a:lnTo>
                    <a:lnTo>
                      <a:pt x="582" y="115"/>
                    </a:lnTo>
                    <a:lnTo>
                      <a:pt x="583" y="115"/>
                    </a:lnTo>
                    <a:lnTo>
                      <a:pt x="583" y="116"/>
                    </a:lnTo>
                    <a:lnTo>
                      <a:pt x="584" y="116"/>
                    </a:lnTo>
                    <a:lnTo>
                      <a:pt x="585" y="117"/>
                    </a:lnTo>
                    <a:lnTo>
                      <a:pt x="587" y="117"/>
                    </a:lnTo>
                    <a:lnTo>
                      <a:pt x="587" y="118"/>
                    </a:lnTo>
                    <a:lnTo>
                      <a:pt x="588" y="118"/>
                    </a:lnTo>
                    <a:lnTo>
                      <a:pt x="588" y="119"/>
                    </a:lnTo>
                    <a:lnTo>
                      <a:pt x="589" y="119"/>
                    </a:lnTo>
                    <a:lnTo>
                      <a:pt x="590" y="121"/>
                    </a:lnTo>
                    <a:lnTo>
                      <a:pt x="591" y="122"/>
                    </a:lnTo>
                    <a:lnTo>
                      <a:pt x="593" y="123"/>
                    </a:lnTo>
                    <a:lnTo>
                      <a:pt x="594" y="124"/>
                    </a:lnTo>
                    <a:lnTo>
                      <a:pt x="595" y="125"/>
                    </a:lnTo>
                    <a:lnTo>
                      <a:pt x="596" y="127"/>
                    </a:lnTo>
                    <a:lnTo>
                      <a:pt x="597" y="128"/>
                    </a:lnTo>
                    <a:lnTo>
                      <a:pt x="599" y="129"/>
                    </a:lnTo>
                    <a:lnTo>
                      <a:pt x="600" y="130"/>
                    </a:lnTo>
                    <a:lnTo>
                      <a:pt x="600" y="131"/>
                    </a:lnTo>
                    <a:lnTo>
                      <a:pt x="601" y="131"/>
                    </a:lnTo>
                    <a:lnTo>
                      <a:pt x="602" y="133"/>
                    </a:lnTo>
                    <a:lnTo>
                      <a:pt x="603" y="135"/>
                    </a:lnTo>
                    <a:lnTo>
                      <a:pt x="605" y="135"/>
                    </a:lnTo>
                    <a:lnTo>
                      <a:pt x="606" y="136"/>
                    </a:lnTo>
                    <a:lnTo>
                      <a:pt x="607" y="137"/>
                    </a:lnTo>
                    <a:lnTo>
                      <a:pt x="608" y="139"/>
                    </a:lnTo>
                    <a:lnTo>
                      <a:pt x="608" y="140"/>
                    </a:lnTo>
                    <a:lnTo>
                      <a:pt x="609" y="141"/>
                    </a:lnTo>
                    <a:lnTo>
                      <a:pt x="611" y="141"/>
                    </a:lnTo>
                    <a:lnTo>
                      <a:pt x="611" y="142"/>
                    </a:lnTo>
                    <a:lnTo>
                      <a:pt x="612" y="143"/>
                    </a:lnTo>
                    <a:lnTo>
                      <a:pt x="613" y="145"/>
                    </a:lnTo>
                    <a:lnTo>
                      <a:pt x="614" y="146"/>
                    </a:lnTo>
                    <a:lnTo>
                      <a:pt x="615" y="147"/>
                    </a:lnTo>
                    <a:lnTo>
                      <a:pt x="617" y="148"/>
                    </a:lnTo>
                    <a:lnTo>
                      <a:pt x="618" y="149"/>
                    </a:lnTo>
                    <a:lnTo>
                      <a:pt x="618" y="151"/>
                    </a:lnTo>
                    <a:lnTo>
                      <a:pt x="619" y="151"/>
                    </a:lnTo>
                    <a:lnTo>
                      <a:pt x="620" y="152"/>
                    </a:lnTo>
                    <a:lnTo>
                      <a:pt x="620" y="153"/>
                    </a:lnTo>
                    <a:lnTo>
                      <a:pt x="621" y="154"/>
                    </a:lnTo>
                    <a:lnTo>
                      <a:pt x="623" y="155"/>
                    </a:lnTo>
                    <a:lnTo>
                      <a:pt x="623" y="157"/>
                    </a:lnTo>
                    <a:lnTo>
                      <a:pt x="624" y="158"/>
                    </a:lnTo>
                    <a:lnTo>
                      <a:pt x="625" y="159"/>
                    </a:lnTo>
                    <a:lnTo>
                      <a:pt x="626" y="160"/>
                    </a:lnTo>
                    <a:lnTo>
                      <a:pt x="627" y="161"/>
                    </a:lnTo>
                    <a:lnTo>
                      <a:pt x="629" y="163"/>
                    </a:lnTo>
                    <a:lnTo>
                      <a:pt x="630" y="165"/>
                    </a:lnTo>
                    <a:lnTo>
                      <a:pt x="631" y="166"/>
                    </a:lnTo>
                    <a:lnTo>
                      <a:pt x="633" y="167"/>
                    </a:lnTo>
                    <a:lnTo>
                      <a:pt x="635" y="170"/>
                    </a:lnTo>
                    <a:lnTo>
                      <a:pt x="635" y="171"/>
                    </a:lnTo>
                    <a:lnTo>
                      <a:pt x="636" y="172"/>
                    </a:lnTo>
                    <a:lnTo>
                      <a:pt x="637" y="173"/>
                    </a:lnTo>
                    <a:lnTo>
                      <a:pt x="638" y="175"/>
                    </a:lnTo>
                    <a:lnTo>
                      <a:pt x="639" y="176"/>
                    </a:lnTo>
                    <a:lnTo>
                      <a:pt x="639" y="177"/>
                    </a:lnTo>
                    <a:lnTo>
                      <a:pt x="641" y="177"/>
                    </a:lnTo>
                    <a:lnTo>
                      <a:pt x="642" y="178"/>
                    </a:lnTo>
                    <a:lnTo>
                      <a:pt x="642" y="179"/>
                    </a:lnTo>
                    <a:lnTo>
                      <a:pt x="643" y="181"/>
                    </a:lnTo>
                    <a:lnTo>
                      <a:pt x="644" y="181"/>
                    </a:lnTo>
                    <a:lnTo>
                      <a:pt x="644" y="182"/>
                    </a:lnTo>
                    <a:lnTo>
                      <a:pt x="645" y="183"/>
                    </a:lnTo>
                    <a:lnTo>
                      <a:pt x="645" y="184"/>
                    </a:lnTo>
                    <a:lnTo>
                      <a:pt x="647" y="185"/>
                    </a:lnTo>
                    <a:lnTo>
                      <a:pt x="648" y="185"/>
                    </a:lnTo>
                    <a:lnTo>
                      <a:pt x="648" y="187"/>
                    </a:lnTo>
                    <a:lnTo>
                      <a:pt x="649" y="188"/>
                    </a:lnTo>
                    <a:lnTo>
                      <a:pt x="650" y="189"/>
                    </a:lnTo>
                    <a:lnTo>
                      <a:pt x="650" y="190"/>
                    </a:lnTo>
                    <a:lnTo>
                      <a:pt x="651" y="191"/>
                    </a:lnTo>
                    <a:lnTo>
                      <a:pt x="653" y="193"/>
                    </a:lnTo>
                    <a:lnTo>
                      <a:pt x="653" y="194"/>
                    </a:lnTo>
                    <a:lnTo>
                      <a:pt x="654" y="195"/>
                    </a:lnTo>
                    <a:lnTo>
                      <a:pt x="655" y="196"/>
                    </a:lnTo>
                    <a:lnTo>
                      <a:pt x="656" y="199"/>
                    </a:lnTo>
                    <a:lnTo>
                      <a:pt x="657" y="200"/>
                    </a:lnTo>
                    <a:lnTo>
                      <a:pt x="659" y="202"/>
                    </a:lnTo>
                    <a:lnTo>
                      <a:pt x="660" y="203"/>
                    </a:lnTo>
                    <a:lnTo>
                      <a:pt x="661" y="206"/>
                    </a:lnTo>
                    <a:lnTo>
                      <a:pt x="663" y="207"/>
                    </a:lnTo>
                    <a:lnTo>
                      <a:pt x="665" y="209"/>
                    </a:lnTo>
                    <a:lnTo>
                      <a:pt x="665" y="211"/>
                    </a:lnTo>
                    <a:lnTo>
                      <a:pt x="666" y="212"/>
                    </a:lnTo>
                    <a:lnTo>
                      <a:pt x="667" y="213"/>
                    </a:lnTo>
                    <a:lnTo>
                      <a:pt x="668" y="215"/>
                    </a:lnTo>
                    <a:lnTo>
                      <a:pt x="669" y="217"/>
                    </a:lnTo>
                    <a:lnTo>
                      <a:pt x="669" y="218"/>
                    </a:lnTo>
                    <a:lnTo>
                      <a:pt x="671" y="219"/>
                    </a:lnTo>
                    <a:lnTo>
                      <a:pt x="672" y="220"/>
                    </a:lnTo>
                    <a:lnTo>
                      <a:pt x="673" y="221"/>
                    </a:lnTo>
                    <a:lnTo>
                      <a:pt x="674" y="223"/>
                    </a:lnTo>
                    <a:lnTo>
                      <a:pt x="674" y="224"/>
                    </a:lnTo>
                    <a:lnTo>
                      <a:pt x="675" y="225"/>
                    </a:lnTo>
                    <a:lnTo>
                      <a:pt x="677" y="226"/>
                    </a:lnTo>
                    <a:lnTo>
                      <a:pt x="678" y="227"/>
                    </a:lnTo>
                    <a:lnTo>
                      <a:pt x="678" y="229"/>
                    </a:lnTo>
                    <a:lnTo>
                      <a:pt x="679" y="230"/>
                    </a:lnTo>
                    <a:lnTo>
                      <a:pt x="680" y="231"/>
                    </a:lnTo>
                    <a:lnTo>
                      <a:pt x="680" y="232"/>
                    </a:lnTo>
                    <a:lnTo>
                      <a:pt x="681" y="233"/>
                    </a:lnTo>
                    <a:lnTo>
                      <a:pt x="683" y="235"/>
                    </a:lnTo>
                    <a:lnTo>
                      <a:pt x="684" y="236"/>
                    </a:lnTo>
                    <a:lnTo>
                      <a:pt x="685" y="238"/>
                    </a:lnTo>
                    <a:lnTo>
                      <a:pt x="686" y="239"/>
                    </a:lnTo>
                    <a:lnTo>
                      <a:pt x="687" y="241"/>
                    </a:lnTo>
                    <a:lnTo>
                      <a:pt x="689" y="243"/>
                    </a:lnTo>
                    <a:lnTo>
                      <a:pt x="690" y="244"/>
                    </a:lnTo>
                    <a:lnTo>
                      <a:pt x="691" y="247"/>
                    </a:lnTo>
                    <a:lnTo>
                      <a:pt x="692" y="249"/>
                    </a:lnTo>
                    <a:lnTo>
                      <a:pt x="693" y="250"/>
                    </a:lnTo>
                    <a:lnTo>
                      <a:pt x="695" y="253"/>
                    </a:lnTo>
                    <a:lnTo>
                      <a:pt x="696" y="254"/>
                    </a:lnTo>
                    <a:lnTo>
                      <a:pt x="697" y="255"/>
                    </a:lnTo>
                    <a:lnTo>
                      <a:pt x="698" y="256"/>
                    </a:lnTo>
                    <a:lnTo>
                      <a:pt x="699" y="257"/>
                    </a:lnTo>
                    <a:lnTo>
                      <a:pt x="701" y="260"/>
                    </a:lnTo>
                    <a:lnTo>
                      <a:pt x="701" y="261"/>
                    </a:lnTo>
                    <a:lnTo>
                      <a:pt x="702" y="262"/>
                    </a:lnTo>
                    <a:lnTo>
                      <a:pt x="703" y="262"/>
                    </a:lnTo>
                    <a:lnTo>
                      <a:pt x="703" y="263"/>
                    </a:lnTo>
                    <a:lnTo>
                      <a:pt x="704" y="265"/>
                    </a:lnTo>
                    <a:lnTo>
                      <a:pt x="704" y="266"/>
                    </a:lnTo>
                    <a:lnTo>
                      <a:pt x="705" y="267"/>
                    </a:lnTo>
                    <a:lnTo>
                      <a:pt x="707" y="268"/>
                    </a:lnTo>
                    <a:lnTo>
                      <a:pt x="708" y="269"/>
                    </a:lnTo>
                    <a:lnTo>
                      <a:pt x="708" y="271"/>
                    </a:lnTo>
                    <a:lnTo>
                      <a:pt x="709" y="272"/>
                    </a:lnTo>
                    <a:lnTo>
                      <a:pt x="710" y="273"/>
                    </a:lnTo>
                    <a:lnTo>
                      <a:pt x="710" y="274"/>
                    </a:lnTo>
                    <a:lnTo>
                      <a:pt x="711" y="275"/>
                    </a:lnTo>
                    <a:lnTo>
                      <a:pt x="711" y="277"/>
                    </a:lnTo>
                    <a:lnTo>
                      <a:pt x="713" y="278"/>
                    </a:lnTo>
                    <a:lnTo>
                      <a:pt x="713" y="279"/>
                    </a:lnTo>
                    <a:lnTo>
                      <a:pt x="714" y="280"/>
                    </a:lnTo>
                    <a:lnTo>
                      <a:pt x="715" y="281"/>
                    </a:lnTo>
                    <a:lnTo>
                      <a:pt x="715" y="283"/>
                    </a:lnTo>
                    <a:lnTo>
                      <a:pt x="716" y="285"/>
                    </a:lnTo>
                    <a:lnTo>
                      <a:pt x="717" y="286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9" name="Freeform 287">
                <a:extLst>
                  <a:ext uri="{FF2B5EF4-FFF2-40B4-BE49-F238E27FC236}">
                    <a16:creationId xmlns:a16="http://schemas.microsoft.com/office/drawing/2014/main" id="{75DEE9BC-B88C-154D-8467-E13AF1C05B6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44336" y="3379560"/>
                <a:ext cx="557518" cy="232447"/>
              </a:xfrm>
              <a:custGeom>
                <a:avLst/>
                <a:gdLst>
                  <a:gd name="T0" fmla="*/ 2147483646 w 717"/>
                  <a:gd name="T1" fmla="*/ 2147483646 h 286"/>
                  <a:gd name="T2" fmla="*/ 2147483646 w 717"/>
                  <a:gd name="T3" fmla="*/ 2147483646 h 286"/>
                  <a:gd name="T4" fmla="*/ 2147483646 w 717"/>
                  <a:gd name="T5" fmla="*/ 2147483646 h 286"/>
                  <a:gd name="T6" fmla="*/ 2147483646 w 717"/>
                  <a:gd name="T7" fmla="*/ 2147483646 h 286"/>
                  <a:gd name="T8" fmla="*/ 2147483646 w 717"/>
                  <a:gd name="T9" fmla="*/ 2147483646 h 286"/>
                  <a:gd name="T10" fmla="*/ 2147483646 w 717"/>
                  <a:gd name="T11" fmla="*/ 2147483646 h 286"/>
                  <a:gd name="T12" fmla="*/ 2147483646 w 717"/>
                  <a:gd name="T13" fmla="*/ 2147483646 h 286"/>
                  <a:gd name="T14" fmla="*/ 2147483646 w 717"/>
                  <a:gd name="T15" fmla="*/ 2147483646 h 286"/>
                  <a:gd name="T16" fmla="*/ 2147483646 w 717"/>
                  <a:gd name="T17" fmla="*/ 2147483646 h 286"/>
                  <a:gd name="T18" fmla="*/ 2147483646 w 717"/>
                  <a:gd name="T19" fmla="*/ 2147483646 h 286"/>
                  <a:gd name="T20" fmla="*/ 2147483646 w 717"/>
                  <a:gd name="T21" fmla="*/ 2147483646 h 286"/>
                  <a:gd name="T22" fmla="*/ 2147483646 w 717"/>
                  <a:gd name="T23" fmla="*/ 2147483646 h 286"/>
                  <a:gd name="T24" fmla="*/ 2147483646 w 717"/>
                  <a:gd name="T25" fmla="*/ 2147483646 h 286"/>
                  <a:gd name="T26" fmla="*/ 2147483646 w 717"/>
                  <a:gd name="T27" fmla="*/ 2147483646 h 286"/>
                  <a:gd name="T28" fmla="*/ 2147483646 w 717"/>
                  <a:gd name="T29" fmla="*/ 2147483646 h 286"/>
                  <a:gd name="T30" fmla="*/ 2147483646 w 717"/>
                  <a:gd name="T31" fmla="*/ 2147483646 h 286"/>
                  <a:gd name="T32" fmla="*/ 2147483646 w 717"/>
                  <a:gd name="T33" fmla="*/ 2147483646 h 286"/>
                  <a:gd name="T34" fmla="*/ 2147483646 w 717"/>
                  <a:gd name="T35" fmla="*/ 2147483646 h 286"/>
                  <a:gd name="T36" fmla="*/ 2147483646 w 717"/>
                  <a:gd name="T37" fmla="*/ 2147483646 h 286"/>
                  <a:gd name="T38" fmla="*/ 2147483646 w 717"/>
                  <a:gd name="T39" fmla="*/ 2147483646 h 286"/>
                  <a:gd name="T40" fmla="*/ 2147483646 w 717"/>
                  <a:gd name="T41" fmla="*/ 2147483646 h 286"/>
                  <a:gd name="T42" fmla="*/ 2147483646 w 717"/>
                  <a:gd name="T43" fmla="*/ 2147483646 h 286"/>
                  <a:gd name="T44" fmla="*/ 2147483646 w 717"/>
                  <a:gd name="T45" fmla="*/ 2147483646 h 286"/>
                  <a:gd name="T46" fmla="*/ 2147483646 w 717"/>
                  <a:gd name="T47" fmla="*/ 2147483646 h 286"/>
                  <a:gd name="T48" fmla="*/ 2147483646 w 717"/>
                  <a:gd name="T49" fmla="*/ 2147483646 h 286"/>
                  <a:gd name="T50" fmla="*/ 2147483646 w 717"/>
                  <a:gd name="T51" fmla="*/ 2147483646 h 286"/>
                  <a:gd name="T52" fmla="*/ 2147483646 w 717"/>
                  <a:gd name="T53" fmla="*/ 2147483646 h 286"/>
                  <a:gd name="T54" fmla="*/ 2147483646 w 717"/>
                  <a:gd name="T55" fmla="*/ 2147483646 h 286"/>
                  <a:gd name="T56" fmla="*/ 2147483646 w 717"/>
                  <a:gd name="T57" fmla="*/ 2147483646 h 286"/>
                  <a:gd name="T58" fmla="*/ 2147483646 w 717"/>
                  <a:gd name="T59" fmla="*/ 2147483646 h 286"/>
                  <a:gd name="T60" fmla="*/ 2147483646 w 717"/>
                  <a:gd name="T61" fmla="*/ 2147483646 h 286"/>
                  <a:gd name="T62" fmla="*/ 2147483646 w 717"/>
                  <a:gd name="T63" fmla="*/ 2147483646 h 286"/>
                  <a:gd name="T64" fmla="*/ 2147483646 w 717"/>
                  <a:gd name="T65" fmla="*/ 2147483646 h 286"/>
                  <a:gd name="T66" fmla="*/ 2147483646 w 717"/>
                  <a:gd name="T67" fmla="*/ 2147483646 h 286"/>
                  <a:gd name="T68" fmla="*/ 2147483646 w 717"/>
                  <a:gd name="T69" fmla="*/ 2147483646 h 286"/>
                  <a:gd name="T70" fmla="*/ 2147483646 w 717"/>
                  <a:gd name="T71" fmla="*/ 2147483646 h 286"/>
                  <a:gd name="T72" fmla="*/ 2147483646 w 717"/>
                  <a:gd name="T73" fmla="*/ 2147483646 h 286"/>
                  <a:gd name="T74" fmla="*/ 2147483646 w 717"/>
                  <a:gd name="T75" fmla="*/ 2147483646 h 286"/>
                  <a:gd name="T76" fmla="*/ 2147483646 w 717"/>
                  <a:gd name="T77" fmla="*/ 2147483646 h 286"/>
                  <a:gd name="T78" fmla="*/ 2147483646 w 717"/>
                  <a:gd name="T79" fmla="*/ 2147483646 h 286"/>
                  <a:gd name="T80" fmla="*/ 2147483646 w 717"/>
                  <a:gd name="T81" fmla="*/ 2147483646 h 286"/>
                  <a:gd name="T82" fmla="*/ 2147483646 w 717"/>
                  <a:gd name="T83" fmla="*/ 2147483646 h 286"/>
                  <a:gd name="T84" fmla="*/ 2147483646 w 717"/>
                  <a:gd name="T85" fmla="*/ 2147483646 h 286"/>
                  <a:gd name="T86" fmla="*/ 2147483646 w 717"/>
                  <a:gd name="T87" fmla="*/ 2147483646 h 286"/>
                  <a:gd name="T88" fmla="*/ 2147483646 w 717"/>
                  <a:gd name="T89" fmla="*/ 2147483646 h 286"/>
                  <a:gd name="T90" fmla="*/ 2147483646 w 717"/>
                  <a:gd name="T91" fmla="*/ 2147483646 h 286"/>
                  <a:gd name="T92" fmla="*/ 2147483646 w 717"/>
                  <a:gd name="T93" fmla="*/ 2147483646 h 286"/>
                  <a:gd name="T94" fmla="*/ 2147483646 w 717"/>
                  <a:gd name="T95" fmla="*/ 2147483646 h 286"/>
                  <a:gd name="T96" fmla="*/ 2147483646 w 717"/>
                  <a:gd name="T97" fmla="*/ 2147483646 h 286"/>
                  <a:gd name="T98" fmla="*/ 2147483646 w 717"/>
                  <a:gd name="T99" fmla="*/ 2147483646 h 286"/>
                  <a:gd name="T100" fmla="*/ 2147483646 w 717"/>
                  <a:gd name="T101" fmla="*/ 2147483646 h 286"/>
                  <a:gd name="T102" fmla="*/ 2147483646 w 717"/>
                  <a:gd name="T103" fmla="*/ 2147483646 h 286"/>
                  <a:gd name="T104" fmla="*/ 2147483646 w 717"/>
                  <a:gd name="T105" fmla="*/ 2147483646 h 286"/>
                  <a:gd name="T106" fmla="*/ 2147483646 w 717"/>
                  <a:gd name="T107" fmla="*/ 2147483646 h 286"/>
                  <a:gd name="T108" fmla="*/ 2147483646 w 717"/>
                  <a:gd name="T109" fmla="*/ 2147483646 h 286"/>
                  <a:gd name="T110" fmla="*/ 2147483646 w 717"/>
                  <a:gd name="T111" fmla="*/ 2147483646 h 286"/>
                  <a:gd name="T112" fmla="*/ 2147483646 w 717"/>
                  <a:gd name="T113" fmla="*/ 2147483646 h 286"/>
                  <a:gd name="T114" fmla="*/ 2147483646 w 717"/>
                  <a:gd name="T115" fmla="*/ 2147483646 h 286"/>
                  <a:gd name="T116" fmla="*/ 2147483646 w 717"/>
                  <a:gd name="T117" fmla="*/ 2147483646 h 286"/>
                  <a:gd name="T118" fmla="*/ 2147483646 w 717"/>
                  <a:gd name="T119" fmla="*/ 2147483646 h 286"/>
                  <a:gd name="T120" fmla="*/ 2147483646 w 717"/>
                  <a:gd name="T121" fmla="*/ 2147483646 h 28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717" h="286">
                    <a:moveTo>
                      <a:pt x="0" y="286"/>
                    </a:moveTo>
                    <a:lnTo>
                      <a:pt x="27" y="286"/>
                    </a:lnTo>
                    <a:lnTo>
                      <a:pt x="54" y="286"/>
                    </a:lnTo>
                    <a:lnTo>
                      <a:pt x="78" y="286"/>
                    </a:lnTo>
                    <a:lnTo>
                      <a:pt x="99" y="286"/>
                    </a:lnTo>
                    <a:lnTo>
                      <a:pt x="121" y="286"/>
                    </a:lnTo>
                    <a:lnTo>
                      <a:pt x="140" y="286"/>
                    </a:lnTo>
                    <a:lnTo>
                      <a:pt x="158" y="286"/>
                    </a:lnTo>
                    <a:lnTo>
                      <a:pt x="175" y="286"/>
                    </a:lnTo>
                    <a:lnTo>
                      <a:pt x="191" y="286"/>
                    </a:lnTo>
                    <a:lnTo>
                      <a:pt x="205" y="286"/>
                    </a:lnTo>
                    <a:lnTo>
                      <a:pt x="217" y="286"/>
                    </a:lnTo>
                    <a:lnTo>
                      <a:pt x="229" y="286"/>
                    </a:lnTo>
                    <a:lnTo>
                      <a:pt x="240" y="286"/>
                    </a:lnTo>
                    <a:lnTo>
                      <a:pt x="249" y="286"/>
                    </a:lnTo>
                    <a:lnTo>
                      <a:pt x="259" y="286"/>
                    </a:lnTo>
                    <a:lnTo>
                      <a:pt x="267" y="286"/>
                    </a:lnTo>
                    <a:lnTo>
                      <a:pt x="273" y="286"/>
                    </a:lnTo>
                    <a:lnTo>
                      <a:pt x="281" y="285"/>
                    </a:lnTo>
                    <a:lnTo>
                      <a:pt x="287" y="285"/>
                    </a:lnTo>
                    <a:lnTo>
                      <a:pt x="291" y="285"/>
                    </a:lnTo>
                    <a:lnTo>
                      <a:pt x="296" y="285"/>
                    </a:lnTo>
                    <a:lnTo>
                      <a:pt x="300" y="285"/>
                    </a:lnTo>
                    <a:lnTo>
                      <a:pt x="303" y="285"/>
                    </a:lnTo>
                    <a:lnTo>
                      <a:pt x="306" y="285"/>
                    </a:lnTo>
                    <a:lnTo>
                      <a:pt x="309" y="285"/>
                    </a:lnTo>
                    <a:lnTo>
                      <a:pt x="312" y="285"/>
                    </a:lnTo>
                    <a:lnTo>
                      <a:pt x="314" y="285"/>
                    </a:lnTo>
                    <a:lnTo>
                      <a:pt x="315" y="285"/>
                    </a:lnTo>
                    <a:lnTo>
                      <a:pt x="318" y="285"/>
                    </a:lnTo>
                    <a:lnTo>
                      <a:pt x="319" y="285"/>
                    </a:lnTo>
                    <a:lnTo>
                      <a:pt x="321" y="285"/>
                    </a:lnTo>
                    <a:lnTo>
                      <a:pt x="324" y="284"/>
                    </a:lnTo>
                    <a:lnTo>
                      <a:pt x="325" y="284"/>
                    </a:lnTo>
                    <a:lnTo>
                      <a:pt x="327" y="284"/>
                    </a:lnTo>
                    <a:lnTo>
                      <a:pt x="329" y="284"/>
                    </a:lnTo>
                    <a:lnTo>
                      <a:pt x="331" y="284"/>
                    </a:lnTo>
                    <a:lnTo>
                      <a:pt x="332" y="284"/>
                    </a:lnTo>
                    <a:lnTo>
                      <a:pt x="333" y="284"/>
                    </a:lnTo>
                    <a:lnTo>
                      <a:pt x="335" y="284"/>
                    </a:lnTo>
                    <a:lnTo>
                      <a:pt x="336" y="284"/>
                    </a:lnTo>
                    <a:lnTo>
                      <a:pt x="338" y="284"/>
                    </a:lnTo>
                    <a:lnTo>
                      <a:pt x="339" y="284"/>
                    </a:lnTo>
                    <a:lnTo>
                      <a:pt x="341" y="282"/>
                    </a:lnTo>
                    <a:lnTo>
                      <a:pt x="342" y="282"/>
                    </a:lnTo>
                    <a:lnTo>
                      <a:pt x="343" y="282"/>
                    </a:lnTo>
                    <a:lnTo>
                      <a:pt x="344" y="282"/>
                    </a:lnTo>
                    <a:lnTo>
                      <a:pt x="345" y="282"/>
                    </a:lnTo>
                    <a:lnTo>
                      <a:pt x="347" y="282"/>
                    </a:lnTo>
                    <a:lnTo>
                      <a:pt x="348" y="282"/>
                    </a:lnTo>
                    <a:lnTo>
                      <a:pt x="349" y="282"/>
                    </a:lnTo>
                    <a:lnTo>
                      <a:pt x="350" y="282"/>
                    </a:lnTo>
                    <a:lnTo>
                      <a:pt x="351" y="281"/>
                    </a:lnTo>
                    <a:lnTo>
                      <a:pt x="353" y="281"/>
                    </a:lnTo>
                    <a:lnTo>
                      <a:pt x="354" y="281"/>
                    </a:lnTo>
                    <a:lnTo>
                      <a:pt x="355" y="281"/>
                    </a:lnTo>
                    <a:lnTo>
                      <a:pt x="356" y="281"/>
                    </a:lnTo>
                    <a:lnTo>
                      <a:pt x="357" y="281"/>
                    </a:lnTo>
                    <a:lnTo>
                      <a:pt x="360" y="281"/>
                    </a:lnTo>
                    <a:lnTo>
                      <a:pt x="361" y="280"/>
                    </a:lnTo>
                    <a:lnTo>
                      <a:pt x="362" y="280"/>
                    </a:lnTo>
                    <a:lnTo>
                      <a:pt x="365" y="280"/>
                    </a:lnTo>
                    <a:lnTo>
                      <a:pt x="366" y="280"/>
                    </a:lnTo>
                    <a:lnTo>
                      <a:pt x="368" y="279"/>
                    </a:lnTo>
                    <a:lnTo>
                      <a:pt x="369" y="279"/>
                    </a:lnTo>
                    <a:lnTo>
                      <a:pt x="372" y="279"/>
                    </a:lnTo>
                    <a:lnTo>
                      <a:pt x="373" y="279"/>
                    </a:lnTo>
                    <a:lnTo>
                      <a:pt x="374" y="279"/>
                    </a:lnTo>
                    <a:lnTo>
                      <a:pt x="377" y="279"/>
                    </a:lnTo>
                    <a:lnTo>
                      <a:pt x="378" y="278"/>
                    </a:lnTo>
                    <a:lnTo>
                      <a:pt x="379" y="278"/>
                    </a:lnTo>
                    <a:lnTo>
                      <a:pt x="380" y="278"/>
                    </a:lnTo>
                    <a:lnTo>
                      <a:pt x="381" y="278"/>
                    </a:lnTo>
                    <a:lnTo>
                      <a:pt x="383" y="278"/>
                    </a:lnTo>
                    <a:lnTo>
                      <a:pt x="384" y="278"/>
                    </a:lnTo>
                    <a:lnTo>
                      <a:pt x="385" y="276"/>
                    </a:lnTo>
                    <a:lnTo>
                      <a:pt x="386" y="276"/>
                    </a:lnTo>
                    <a:lnTo>
                      <a:pt x="387" y="276"/>
                    </a:lnTo>
                    <a:lnTo>
                      <a:pt x="389" y="276"/>
                    </a:lnTo>
                    <a:lnTo>
                      <a:pt x="390" y="275"/>
                    </a:lnTo>
                    <a:lnTo>
                      <a:pt x="391" y="275"/>
                    </a:lnTo>
                    <a:lnTo>
                      <a:pt x="392" y="275"/>
                    </a:lnTo>
                    <a:lnTo>
                      <a:pt x="393" y="275"/>
                    </a:lnTo>
                    <a:lnTo>
                      <a:pt x="395" y="274"/>
                    </a:lnTo>
                    <a:lnTo>
                      <a:pt x="396" y="274"/>
                    </a:lnTo>
                    <a:lnTo>
                      <a:pt x="397" y="274"/>
                    </a:lnTo>
                    <a:lnTo>
                      <a:pt x="398" y="273"/>
                    </a:lnTo>
                    <a:lnTo>
                      <a:pt x="399" y="273"/>
                    </a:lnTo>
                    <a:lnTo>
                      <a:pt x="402" y="272"/>
                    </a:lnTo>
                    <a:lnTo>
                      <a:pt x="403" y="272"/>
                    </a:lnTo>
                    <a:lnTo>
                      <a:pt x="405" y="272"/>
                    </a:lnTo>
                    <a:lnTo>
                      <a:pt x="407" y="270"/>
                    </a:lnTo>
                    <a:lnTo>
                      <a:pt x="409" y="269"/>
                    </a:lnTo>
                    <a:lnTo>
                      <a:pt x="411" y="269"/>
                    </a:lnTo>
                    <a:lnTo>
                      <a:pt x="414" y="268"/>
                    </a:lnTo>
                    <a:lnTo>
                      <a:pt x="415" y="268"/>
                    </a:lnTo>
                    <a:lnTo>
                      <a:pt x="417" y="267"/>
                    </a:lnTo>
                    <a:lnTo>
                      <a:pt x="420" y="267"/>
                    </a:lnTo>
                    <a:lnTo>
                      <a:pt x="421" y="266"/>
                    </a:lnTo>
                    <a:lnTo>
                      <a:pt x="422" y="266"/>
                    </a:lnTo>
                    <a:lnTo>
                      <a:pt x="425" y="266"/>
                    </a:lnTo>
                    <a:lnTo>
                      <a:pt x="426" y="264"/>
                    </a:lnTo>
                    <a:lnTo>
                      <a:pt x="427" y="264"/>
                    </a:lnTo>
                    <a:lnTo>
                      <a:pt x="428" y="263"/>
                    </a:lnTo>
                    <a:lnTo>
                      <a:pt x="429" y="263"/>
                    </a:lnTo>
                    <a:lnTo>
                      <a:pt x="431" y="263"/>
                    </a:lnTo>
                    <a:lnTo>
                      <a:pt x="432" y="262"/>
                    </a:lnTo>
                    <a:lnTo>
                      <a:pt x="433" y="262"/>
                    </a:lnTo>
                    <a:lnTo>
                      <a:pt x="434" y="262"/>
                    </a:lnTo>
                    <a:lnTo>
                      <a:pt x="435" y="261"/>
                    </a:lnTo>
                    <a:lnTo>
                      <a:pt x="437" y="261"/>
                    </a:lnTo>
                    <a:lnTo>
                      <a:pt x="438" y="260"/>
                    </a:lnTo>
                    <a:lnTo>
                      <a:pt x="439" y="260"/>
                    </a:lnTo>
                    <a:lnTo>
                      <a:pt x="440" y="258"/>
                    </a:lnTo>
                    <a:lnTo>
                      <a:pt x="441" y="258"/>
                    </a:lnTo>
                    <a:lnTo>
                      <a:pt x="443" y="258"/>
                    </a:lnTo>
                    <a:lnTo>
                      <a:pt x="444" y="257"/>
                    </a:lnTo>
                    <a:lnTo>
                      <a:pt x="445" y="257"/>
                    </a:lnTo>
                    <a:lnTo>
                      <a:pt x="446" y="256"/>
                    </a:lnTo>
                    <a:lnTo>
                      <a:pt x="447" y="255"/>
                    </a:lnTo>
                    <a:lnTo>
                      <a:pt x="450" y="255"/>
                    </a:lnTo>
                    <a:lnTo>
                      <a:pt x="451" y="254"/>
                    </a:lnTo>
                    <a:lnTo>
                      <a:pt x="452" y="252"/>
                    </a:lnTo>
                    <a:lnTo>
                      <a:pt x="455" y="252"/>
                    </a:lnTo>
                    <a:lnTo>
                      <a:pt x="456" y="251"/>
                    </a:lnTo>
                    <a:lnTo>
                      <a:pt x="458" y="250"/>
                    </a:lnTo>
                    <a:lnTo>
                      <a:pt x="459" y="249"/>
                    </a:lnTo>
                    <a:lnTo>
                      <a:pt x="462" y="249"/>
                    </a:lnTo>
                    <a:lnTo>
                      <a:pt x="463" y="248"/>
                    </a:lnTo>
                    <a:lnTo>
                      <a:pt x="464" y="246"/>
                    </a:lnTo>
                    <a:lnTo>
                      <a:pt x="467" y="246"/>
                    </a:lnTo>
                    <a:lnTo>
                      <a:pt x="468" y="245"/>
                    </a:lnTo>
                    <a:lnTo>
                      <a:pt x="469" y="245"/>
                    </a:lnTo>
                    <a:lnTo>
                      <a:pt x="470" y="244"/>
                    </a:lnTo>
                    <a:lnTo>
                      <a:pt x="471" y="244"/>
                    </a:lnTo>
                    <a:lnTo>
                      <a:pt x="473" y="243"/>
                    </a:lnTo>
                    <a:lnTo>
                      <a:pt x="474" y="243"/>
                    </a:lnTo>
                    <a:lnTo>
                      <a:pt x="475" y="242"/>
                    </a:lnTo>
                    <a:lnTo>
                      <a:pt x="476" y="242"/>
                    </a:lnTo>
                    <a:lnTo>
                      <a:pt x="477" y="240"/>
                    </a:lnTo>
                    <a:lnTo>
                      <a:pt x="479" y="239"/>
                    </a:lnTo>
                    <a:lnTo>
                      <a:pt x="480" y="239"/>
                    </a:lnTo>
                    <a:lnTo>
                      <a:pt x="481" y="239"/>
                    </a:lnTo>
                    <a:lnTo>
                      <a:pt x="482" y="238"/>
                    </a:lnTo>
                    <a:lnTo>
                      <a:pt x="483" y="237"/>
                    </a:lnTo>
                    <a:lnTo>
                      <a:pt x="485" y="237"/>
                    </a:lnTo>
                    <a:lnTo>
                      <a:pt x="486" y="236"/>
                    </a:lnTo>
                    <a:lnTo>
                      <a:pt x="487" y="236"/>
                    </a:lnTo>
                    <a:lnTo>
                      <a:pt x="488" y="234"/>
                    </a:lnTo>
                    <a:lnTo>
                      <a:pt x="489" y="233"/>
                    </a:lnTo>
                    <a:lnTo>
                      <a:pt x="491" y="233"/>
                    </a:lnTo>
                    <a:lnTo>
                      <a:pt x="493" y="232"/>
                    </a:lnTo>
                    <a:lnTo>
                      <a:pt x="494" y="231"/>
                    </a:lnTo>
                    <a:lnTo>
                      <a:pt x="495" y="230"/>
                    </a:lnTo>
                    <a:lnTo>
                      <a:pt x="498" y="230"/>
                    </a:lnTo>
                    <a:lnTo>
                      <a:pt x="499" y="228"/>
                    </a:lnTo>
                    <a:lnTo>
                      <a:pt x="500" y="227"/>
                    </a:lnTo>
                    <a:lnTo>
                      <a:pt x="503" y="227"/>
                    </a:lnTo>
                    <a:lnTo>
                      <a:pt x="504" y="226"/>
                    </a:lnTo>
                    <a:lnTo>
                      <a:pt x="505" y="225"/>
                    </a:lnTo>
                    <a:lnTo>
                      <a:pt x="506" y="225"/>
                    </a:lnTo>
                    <a:lnTo>
                      <a:pt x="507" y="224"/>
                    </a:lnTo>
                    <a:lnTo>
                      <a:pt x="509" y="224"/>
                    </a:lnTo>
                    <a:lnTo>
                      <a:pt x="509" y="222"/>
                    </a:lnTo>
                    <a:lnTo>
                      <a:pt x="510" y="222"/>
                    </a:lnTo>
                    <a:lnTo>
                      <a:pt x="511" y="221"/>
                    </a:lnTo>
                    <a:lnTo>
                      <a:pt x="512" y="221"/>
                    </a:lnTo>
                    <a:lnTo>
                      <a:pt x="513" y="220"/>
                    </a:lnTo>
                    <a:lnTo>
                      <a:pt x="515" y="220"/>
                    </a:lnTo>
                    <a:lnTo>
                      <a:pt x="515" y="219"/>
                    </a:lnTo>
                    <a:lnTo>
                      <a:pt x="516" y="219"/>
                    </a:lnTo>
                    <a:lnTo>
                      <a:pt x="517" y="219"/>
                    </a:lnTo>
                    <a:lnTo>
                      <a:pt x="517" y="218"/>
                    </a:lnTo>
                    <a:lnTo>
                      <a:pt x="518" y="218"/>
                    </a:lnTo>
                    <a:lnTo>
                      <a:pt x="519" y="216"/>
                    </a:lnTo>
                    <a:lnTo>
                      <a:pt x="521" y="215"/>
                    </a:lnTo>
                    <a:lnTo>
                      <a:pt x="522" y="215"/>
                    </a:lnTo>
                    <a:lnTo>
                      <a:pt x="523" y="214"/>
                    </a:lnTo>
                    <a:lnTo>
                      <a:pt x="524" y="214"/>
                    </a:lnTo>
                    <a:lnTo>
                      <a:pt x="524" y="213"/>
                    </a:lnTo>
                    <a:lnTo>
                      <a:pt x="525" y="213"/>
                    </a:lnTo>
                    <a:lnTo>
                      <a:pt x="527" y="212"/>
                    </a:lnTo>
                    <a:lnTo>
                      <a:pt x="529" y="210"/>
                    </a:lnTo>
                    <a:lnTo>
                      <a:pt x="530" y="209"/>
                    </a:lnTo>
                    <a:lnTo>
                      <a:pt x="531" y="209"/>
                    </a:lnTo>
                    <a:lnTo>
                      <a:pt x="533" y="208"/>
                    </a:lnTo>
                    <a:lnTo>
                      <a:pt x="534" y="207"/>
                    </a:lnTo>
                    <a:lnTo>
                      <a:pt x="535" y="207"/>
                    </a:lnTo>
                    <a:lnTo>
                      <a:pt x="536" y="206"/>
                    </a:lnTo>
                    <a:lnTo>
                      <a:pt x="537" y="204"/>
                    </a:lnTo>
                    <a:lnTo>
                      <a:pt x="539" y="204"/>
                    </a:lnTo>
                    <a:lnTo>
                      <a:pt x="540" y="203"/>
                    </a:lnTo>
                    <a:lnTo>
                      <a:pt x="541" y="202"/>
                    </a:lnTo>
                    <a:lnTo>
                      <a:pt x="542" y="202"/>
                    </a:lnTo>
                    <a:lnTo>
                      <a:pt x="543" y="201"/>
                    </a:lnTo>
                    <a:lnTo>
                      <a:pt x="545" y="201"/>
                    </a:lnTo>
                    <a:lnTo>
                      <a:pt x="545" y="200"/>
                    </a:lnTo>
                    <a:lnTo>
                      <a:pt x="546" y="200"/>
                    </a:lnTo>
                    <a:lnTo>
                      <a:pt x="547" y="198"/>
                    </a:lnTo>
                    <a:lnTo>
                      <a:pt x="548" y="197"/>
                    </a:lnTo>
                    <a:lnTo>
                      <a:pt x="549" y="197"/>
                    </a:lnTo>
                    <a:lnTo>
                      <a:pt x="549" y="196"/>
                    </a:lnTo>
                    <a:lnTo>
                      <a:pt x="551" y="196"/>
                    </a:lnTo>
                    <a:lnTo>
                      <a:pt x="551" y="195"/>
                    </a:lnTo>
                    <a:lnTo>
                      <a:pt x="552" y="195"/>
                    </a:lnTo>
                    <a:lnTo>
                      <a:pt x="553" y="194"/>
                    </a:lnTo>
                    <a:lnTo>
                      <a:pt x="554" y="192"/>
                    </a:lnTo>
                    <a:lnTo>
                      <a:pt x="555" y="191"/>
                    </a:lnTo>
                    <a:lnTo>
                      <a:pt x="557" y="191"/>
                    </a:lnTo>
                    <a:lnTo>
                      <a:pt x="557" y="190"/>
                    </a:lnTo>
                    <a:lnTo>
                      <a:pt x="558" y="190"/>
                    </a:lnTo>
                    <a:lnTo>
                      <a:pt x="559" y="189"/>
                    </a:lnTo>
                    <a:lnTo>
                      <a:pt x="560" y="188"/>
                    </a:lnTo>
                    <a:lnTo>
                      <a:pt x="561" y="188"/>
                    </a:lnTo>
                    <a:lnTo>
                      <a:pt x="561" y="186"/>
                    </a:lnTo>
                    <a:lnTo>
                      <a:pt x="563" y="186"/>
                    </a:lnTo>
                    <a:lnTo>
                      <a:pt x="564" y="185"/>
                    </a:lnTo>
                    <a:lnTo>
                      <a:pt x="565" y="185"/>
                    </a:lnTo>
                    <a:lnTo>
                      <a:pt x="565" y="184"/>
                    </a:lnTo>
                    <a:lnTo>
                      <a:pt x="566" y="184"/>
                    </a:lnTo>
                    <a:lnTo>
                      <a:pt x="566" y="183"/>
                    </a:lnTo>
                    <a:lnTo>
                      <a:pt x="567" y="183"/>
                    </a:lnTo>
                    <a:lnTo>
                      <a:pt x="569" y="182"/>
                    </a:lnTo>
                    <a:lnTo>
                      <a:pt x="570" y="182"/>
                    </a:lnTo>
                    <a:lnTo>
                      <a:pt x="570" y="180"/>
                    </a:lnTo>
                    <a:lnTo>
                      <a:pt x="571" y="180"/>
                    </a:lnTo>
                    <a:lnTo>
                      <a:pt x="572" y="179"/>
                    </a:lnTo>
                    <a:lnTo>
                      <a:pt x="573" y="179"/>
                    </a:lnTo>
                    <a:lnTo>
                      <a:pt x="573" y="178"/>
                    </a:lnTo>
                    <a:lnTo>
                      <a:pt x="575" y="178"/>
                    </a:lnTo>
                    <a:lnTo>
                      <a:pt x="576" y="177"/>
                    </a:lnTo>
                    <a:lnTo>
                      <a:pt x="577" y="177"/>
                    </a:lnTo>
                    <a:lnTo>
                      <a:pt x="578" y="176"/>
                    </a:lnTo>
                    <a:lnTo>
                      <a:pt x="579" y="174"/>
                    </a:lnTo>
                    <a:lnTo>
                      <a:pt x="581" y="173"/>
                    </a:lnTo>
                    <a:lnTo>
                      <a:pt x="582" y="173"/>
                    </a:lnTo>
                    <a:lnTo>
                      <a:pt x="583" y="172"/>
                    </a:lnTo>
                    <a:lnTo>
                      <a:pt x="584" y="171"/>
                    </a:lnTo>
                    <a:lnTo>
                      <a:pt x="585" y="171"/>
                    </a:lnTo>
                    <a:lnTo>
                      <a:pt x="585" y="170"/>
                    </a:lnTo>
                    <a:lnTo>
                      <a:pt x="587" y="170"/>
                    </a:lnTo>
                    <a:lnTo>
                      <a:pt x="587" y="168"/>
                    </a:lnTo>
                    <a:lnTo>
                      <a:pt x="588" y="168"/>
                    </a:lnTo>
                    <a:lnTo>
                      <a:pt x="589" y="167"/>
                    </a:lnTo>
                    <a:lnTo>
                      <a:pt x="590" y="166"/>
                    </a:lnTo>
                    <a:lnTo>
                      <a:pt x="591" y="165"/>
                    </a:lnTo>
                    <a:lnTo>
                      <a:pt x="593" y="165"/>
                    </a:lnTo>
                    <a:lnTo>
                      <a:pt x="593" y="164"/>
                    </a:lnTo>
                    <a:lnTo>
                      <a:pt x="594" y="162"/>
                    </a:lnTo>
                    <a:lnTo>
                      <a:pt x="595" y="161"/>
                    </a:lnTo>
                    <a:lnTo>
                      <a:pt x="596" y="161"/>
                    </a:lnTo>
                    <a:lnTo>
                      <a:pt x="596" y="160"/>
                    </a:lnTo>
                    <a:lnTo>
                      <a:pt x="597" y="159"/>
                    </a:lnTo>
                    <a:lnTo>
                      <a:pt x="599" y="158"/>
                    </a:lnTo>
                    <a:lnTo>
                      <a:pt x="600" y="158"/>
                    </a:lnTo>
                    <a:lnTo>
                      <a:pt x="600" y="156"/>
                    </a:lnTo>
                    <a:lnTo>
                      <a:pt x="601" y="155"/>
                    </a:lnTo>
                    <a:lnTo>
                      <a:pt x="602" y="154"/>
                    </a:lnTo>
                    <a:lnTo>
                      <a:pt x="603" y="153"/>
                    </a:lnTo>
                    <a:lnTo>
                      <a:pt x="605" y="152"/>
                    </a:lnTo>
                    <a:lnTo>
                      <a:pt x="606" y="150"/>
                    </a:lnTo>
                    <a:lnTo>
                      <a:pt x="607" y="149"/>
                    </a:lnTo>
                    <a:lnTo>
                      <a:pt x="608" y="148"/>
                    </a:lnTo>
                    <a:lnTo>
                      <a:pt x="608" y="147"/>
                    </a:lnTo>
                    <a:lnTo>
                      <a:pt x="609" y="147"/>
                    </a:lnTo>
                    <a:lnTo>
                      <a:pt x="611" y="146"/>
                    </a:lnTo>
                    <a:lnTo>
                      <a:pt x="611" y="144"/>
                    </a:lnTo>
                    <a:lnTo>
                      <a:pt x="612" y="144"/>
                    </a:lnTo>
                    <a:lnTo>
                      <a:pt x="612" y="143"/>
                    </a:lnTo>
                    <a:lnTo>
                      <a:pt x="613" y="142"/>
                    </a:lnTo>
                    <a:lnTo>
                      <a:pt x="614" y="141"/>
                    </a:lnTo>
                    <a:lnTo>
                      <a:pt x="615" y="141"/>
                    </a:lnTo>
                    <a:lnTo>
                      <a:pt x="615" y="140"/>
                    </a:lnTo>
                    <a:lnTo>
                      <a:pt x="617" y="138"/>
                    </a:lnTo>
                    <a:lnTo>
                      <a:pt x="618" y="137"/>
                    </a:lnTo>
                    <a:lnTo>
                      <a:pt x="618" y="136"/>
                    </a:lnTo>
                    <a:lnTo>
                      <a:pt x="619" y="136"/>
                    </a:lnTo>
                    <a:lnTo>
                      <a:pt x="620" y="135"/>
                    </a:lnTo>
                    <a:lnTo>
                      <a:pt x="620" y="134"/>
                    </a:lnTo>
                    <a:lnTo>
                      <a:pt x="621" y="132"/>
                    </a:lnTo>
                    <a:lnTo>
                      <a:pt x="623" y="131"/>
                    </a:lnTo>
                    <a:lnTo>
                      <a:pt x="624" y="130"/>
                    </a:lnTo>
                    <a:lnTo>
                      <a:pt x="625" y="128"/>
                    </a:lnTo>
                    <a:lnTo>
                      <a:pt x="626" y="126"/>
                    </a:lnTo>
                    <a:lnTo>
                      <a:pt x="627" y="125"/>
                    </a:lnTo>
                    <a:lnTo>
                      <a:pt x="629" y="124"/>
                    </a:lnTo>
                    <a:lnTo>
                      <a:pt x="630" y="122"/>
                    </a:lnTo>
                    <a:lnTo>
                      <a:pt x="631" y="120"/>
                    </a:lnTo>
                    <a:lnTo>
                      <a:pt x="633" y="119"/>
                    </a:lnTo>
                    <a:lnTo>
                      <a:pt x="635" y="118"/>
                    </a:lnTo>
                    <a:lnTo>
                      <a:pt x="635" y="117"/>
                    </a:lnTo>
                    <a:lnTo>
                      <a:pt x="636" y="114"/>
                    </a:lnTo>
                    <a:lnTo>
                      <a:pt x="637" y="113"/>
                    </a:lnTo>
                    <a:lnTo>
                      <a:pt x="638" y="112"/>
                    </a:lnTo>
                    <a:lnTo>
                      <a:pt x="639" y="112"/>
                    </a:lnTo>
                    <a:lnTo>
                      <a:pt x="639" y="111"/>
                    </a:lnTo>
                    <a:lnTo>
                      <a:pt x="641" y="110"/>
                    </a:lnTo>
                    <a:lnTo>
                      <a:pt x="642" y="108"/>
                    </a:lnTo>
                    <a:lnTo>
                      <a:pt x="642" y="107"/>
                    </a:lnTo>
                    <a:lnTo>
                      <a:pt x="643" y="106"/>
                    </a:lnTo>
                    <a:lnTo>
                      <a:pt x="644" y="106"/>
                    </a:lnTo>
                    <a:lnTo>
                      <a:pt x="644" y="105"/>
                    </a:lnTo>
                    <a:lnTo>
                      <a:pt x="645" y="104"/>
                    </a:lnTo>
                    <a:lnTo>
                      <a:pt x="645" y="102"/>
                    </a:lnTo>
                    <a:lnTo>
                      <a:pt x="647" y="102"/>
                    </a:lnTo>
                    <a:lnTo>
                      <a:pt x="648" y="101"/>
                    </a:lnTo>
                    <a:lnTo>
                      <a:pt x="648" y="100"/>
                    </a:lnTo>
                    <a:lnTo>
                      <a:pt x="649" y="99"/>
                    </a:lnTo>
                    <a:lnTo>
                      <a:pt x="650" y="98"/>
                    </a:lnTo>
                    <a:lnTo>
                      <a:pt x="650" y="96"/>
                    </a:lnTo>
                    <a:lnTo>
                      <a:pt x="651" y="95"/>
                    </a:lnTo>
                    <a:lnTo>
                      <a:pt x="653" y="94"/>
                    </a:lnTo>
                    <a:lnTo>
                      <a:pt x="653" y="93"/>
                    </a:lnTo>
                    <a:lnTo>
                      <a:pt x="654" y="92"/>
                    </a:lnTo>
                    <a:lnTo>
                      <a:pt x="655" y="90"/>
                    </a:lnTo>
                    <a:lnTo>
                      <a:pt x="656" y="88"/>
                    </a:lnTo>
                    <a:lnTo>
                      <a:pt x="657" y="87"/>
                    </a:lnTo>
                    <a:lnTo>
                      <a:pt x="659" y="84"/>
                    </a:lnTo>
                    <a:lnTo>
                      <a:pt x="660" y="83"/>
                    </a:lnTo>
                    <a:lnTo>
                      <a:pt x="661" y="81"/>
                    </a:lnTo>
                    <a:lnTo>
                      <a:pt x="663" y="80"/>
                    </a:lnTo>
                    <a:lnTo>
                      <a:pt x="665" y="77"/>
                    </a:lnTo>
                    <a:lnTo>
                      <a:pt x="665" y="76"/>
                    </a:lnTo>
                    <a:lnTo>
                      <a:pt x="666" y="75"/>
                    </a:lnTo>
                    <a:lnTo>
                      <a:pt x="667" y="74"/>
                    </a:lnTo>
                    <a:lnTo>
                      <a:pt x="668" y="72"/>
                    </a:lnTo>
                    <a:lnTo>
                      <a:pt x="669" y="71"/>
                    </a:lnTo>
                    <a:lnTo>
                      <a:pt x="669" y="70"/>
                    </a:lnTo>
                    <a:lnTo>
                      <a:pt x="671" y="69"/>
                    </a:lnTo>
                    <a:lnTo>
                      <a:pt x="672" y="68"/>
                    </a:lnTo>
                    <a:lnTo>
                      <a:pt x="672" y="66"/>
                    </a:lnTo>
                    <a:lnTo>
                      <a:pt x="673" y="65"/>
                    </a:lnTo>
                    <a:lnTo>
                      <a:pt x="674" y="64"/>
                    </a:lnTo>
                    <a:lnTo>
                      <a:pt x="674" y="63"/>
                    </a:lnTo>
                    <a:lnTo>
                      <a:pt x="675" y="62"/>
                    </a:lnTo>
                    <a:lnTo>
                      <a:pt x="677" y="62"/>
                    </a:lnTo>
                    <a:lnTo>
                      <a:pt x="677" y="60"/>
                    </a:lnTo>
                    <a:lnTo>
                      <a:pt x="678" y="59"/>
                    </a:lnTo>
                    <a:lnTo>
                      <a:pt x="678" y="58"/>
                    </a:lnTo>
                    <a:lnTo>
                      <a:pt x="679" y="57"/>
                    </a:lnTo>
                    <a:lnTo>
                      <a:pt x="680" y="56"/>
                    </a:lnTo>
                    <a:lnTo>
                      <a:pt x="680" y="54"/>
                    </a:lnTo>
                    <a:lnTo>
                      <a:pt x="681" y="53"/>
                    </a:lnTo>
                    <a:lnTo>
                      <a:pt x="683" y="52"/>
                    </a:lnTo>
                    <a:lnTo>
                      <a:pt x="684" y="51"/>
                    </a:lnTo>
                    <a:lnTo>
                      <a:pt x="685" y="50"/>
                    </a:lnTo>
                    <a:lnTo>
                      <a:pt x="686" y="47"/>
                    </a:lnTo>
                    <a:lnTo>
                      <a:pt x="687" y="46"/>
                    </a:lnTo>
                    <a:lnTo>
                      <a:pt x="689" y="45"/>
                    </a:lnTo>
                    <a:lnTo>
                      <a:pt x="690" y="42"/>
                    </a:lnTo>
                    <a:lnTo>
                      <a:pt x="691" y="40"/>
                    </a:lnTo>
                    <a:lnTo>
                      <a:pt x="692" y="39"/>
                    </a:lnTo>
                    <a:lnTo>
                      <a:pt x="693" y="36"/>
                    </a:lnTo>
                    <a:lnTo>
                      <a:pt x="695" y="35"/>
                    </a:lnTo>
                    <a:lnTo>
                      <a:pt x="696" y="33"/>
                    </a:lnTo>
                    <a:lnTo>
                      <a:pt x="697" y="32"/>
                    </a:lnTo>
                    <a:lnTo>
                      <a:pt x="698" y="30"/>
                    </a:lnTo>
                    <a:lnTo>
                      <a:pt x="699" y="29"/>
                    </a:lnTo>
                    <a:lnTo>
                      <a:pt x="701" y="28"/>
                    </a:lnTo>
                    <a:lnTo>
                      <a:pt x="701" y="27"/>
                    </a:lnTo>
                    <a:lnTo>
                      <a:pt x="702" y="26"/>
                    </a:lnTo>
                    <a:lnTo>
                      <a:pt x="703" y="24"/>
                    </a:lnTo>
                    <a:lnTo>
                      <a:pt x="703" y="23"/>
                    </a:lnTo>
                    <a:lnTo>
                      <a:pt x="704" y="22"/>
                    </a:lnTo>
                    <a:lnTo>
                      <a:pt x="704" y="21"/>
                    </a:lnTo>
                    <a:lnTo>
                      <a:pt x="705" y="20"/>
                    </a:lnTo>
                    <a:lnTo>
                      <a:pt x="707" y="20"/>
                    </a:lnTo>
                    <a:lnTo>
                      <a:pt x="707" y="18"/>
                    </a:lnTo>
                    <a:lnTo>
                      <a:pt x="708" y="17"/>
                    </a:lnTo>
                    <a:lnTo>
                      <a:pt x="708" y="16"/>
                    </a:lnTo>
                    <a:lnTo>
                      <a:pt x="709" y="16"/>
                    </a:lnTo>
                    <a:lnTo>
                      <a:pt x="709" y="15"/>
                    </a:lnTo>
                    <a:lnTo>
                      <a:pt x="710" y="14"/>
                    </a:lnTo>
                    <a:lnTo>
                      <a:pt x="710" y="12"/>
                    </a:lnTo>
                    <a:lnTo>
                      <a:pt x="711" y="11"/>
                    </a:lnTo>
                    <a:lnTo>
                      <a:pt x="711" y="10"/>
                    </a:lnTo>
                    <a:lnTo>
                      <a:pt x="713" y="9"/>
                    </a:lnTo>
                    <a:lnTo>
                      <a:pt x="713" y="8"/>
                    </a:lnTo>
                    <a:lnTo>
                      <a:pt x="714" y="6"/>
                    </a:lnTo>
                    <a:lnTo>
                      <a:pt x="715" y="5"/>
                    </a:lnTo>
                    <a:lnTo>
                      <a:pt x="715" y="4"/>
                    </a:lnTo>
                    <a:lnTo>
                      <a:pt x="716" y="3"/>
                    </a:lnTo>
                    <a:lnTo>
                      <a:pt x="717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0" name="Freeform 288">
                <a:extLst>
                  <a:ext uri="{FF2B5EF4-FFF2-40B4-BE49-F238E27FC236}">
                    <a16:creationId xmlns:a16="http://schemas.microsoft.com/office/drawing/2014/main" id="{05C4F5AA-8480-A74F-A8FE-38F081D9355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152000"/>
                <a:ext cx="67421" cy="231103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0"/>
                    </a:moveTo>
                    <a:lnTo>
                      <a:pt x="2" y="4"/>
                    </a:lnTo>
                    <a:lnTo>
                      <a:pt x="3" y="8"/>
                    </a:lnTo>
                    <a:lnTo>
                      <a:pt x="4" y="10"/>
                    </a:lnTo>
                    <a:lnTo>
                      <a:pt x="6" y="12"/>
                    </a:lnTo>
                    <a:lnTo>
                      <a:pt x="8" y="15"/>
                    </a:lnTo>
                    <a:lnTo>
                      <a:pt x="9" y="17"/>
                    </a:lnTo>
                    <a:lnTo>
                      <a:pt x="10" y="20"/>
                    </a:lnTo>
                    <a:lnTo>
                      <a:pt x="12" y="21"/>
                    </a:lnTo>
                    <a:lnTo>
                      <a:pt x="12" y="23"/>
                    </a:lnTo>
                    <a:lnTo>
                      <a:pt x="13" y="24"/>
                    </a:lnTo>
                    <a:lnTo>
                      <a:pt x="14" y="27"/>
                    </a:lnTo>
                    <a:lnTo>
                      <a:pt x="15" y="28"/>
                    </a:lnTo>
                    <a:lnTo>
                      <a:pt x="15" y="29"/>
                    </a:lnTo>
                    <a:lnTo>
                      <a:pt x="16" y="30"/>
                    </a:lnTo>
                    <a:lnTo>
                      <a:pt x="18" y="33"/>
                    </a:lnTo>
                    <a:lnTo>
                      <a:pt x="18" y="34"/>
                    </a:lnTo>
                    <a:lnTo>
                      <a:pt x="19" y="35"/>
                    </a:lnTo>
                    <a:lnTo>
                      <a:pt x="19" y="36"/>
                    </a:lnTo>
                    <a:lnTo>
                      <a:pt x="20" y="38"/>
                    </a:lnTo>
                    <a:lnTo>
                      <a:pt x="20" y="39"/>
                    </a:lnTo>
                    <a:lnTo>
                      <a:pt x="21" y="40"/>
                    </a:lnTo>
                    <a:lnTo>
                      <a:pt x="21" y="41"/>
                    </a:lnTo>
                    <a:lnTo>
                      <a:pt x="22" y="42"/>
                    </a:lnTo>
                    <a:lnTo>
                      <a:pt x="22" y="44"/>
                    </a:lnTo>
                    <a:lnTo>
                      <a:pt x="24" y="45"/>
                    </a:lnTo>
                    <a:lnTo>
                      <a:pt x="24" y="46"/>
                    </a:lnTo>
                    <a:lnTo>
                      <a:pt x="25" y="47"/>
                    </a:lnTo>
                    <a:lnTo>
                      <a:pt x="25" y="48"/>
                    </a:lnTo>
                    <a:lnTo>
                      <a:pt x="26" y="51"/>
                    </a:lnTo>
                    <a:lnTo>
                      <a:pt x="26" y="52"/>
                    </a:lnTo>
                    <a:lnTo>
                      <a:pt x="27" y="53"/>
                    </a:lnTo>
                    <a:lnTo>
                      <a:pt x="27" y="56"/>
                    </a:lnTo>
                    <a:lnTo>
                      <a:pt x="28" y="57"/>
                    </a:lnTo>
                    <a:lnTo>
                      <a:pt x="28" y="58"/>
                    </a:lnTo>
                    <a:lnTo>
                      <a:pt x="30" y="59"/>
                    </a:lnTo>
                    <a:lnTo>
                      <a:pt x="30" y="60"/>
                    </a:lnTo>
                    <a:lnTo>
                      <a:pt x="31" y="62"/>
                    </a:lnTo>
                    <a:lnTo>
                      <a:pt x="31" y="63"/>
                    </a:lnTo>
                    <a:lnTo>
                      <a:pt x="31" y="64"/>
                    </a:lnTo>
                    <a:lnTo>
                      <a:pt x="32" y="65"/>
                    </a:lnTo>
                    <a:lnTo>
                      <a:pt x="32" y="66"/>
                    </a:lnTo>
                    <a:lnTo>
                      <a:pt x="32" y="68"/>
                    </a:lnTo>
                    <a:lnTo>
                      <a:pt x="33" y="69"/>
                    </a:lnTo>
                    <a:lnTo>
                      <a:pt x="33" y="70"/>
                    </a:lnTo>
                    <a:lnTo>
                      <a:pt x="34" y="71"/>
                    </a:lnTo>
                    <a:lnTo>
                      <a:pt x="34" y="72"/>
                    </a:lnTo>
                    <a:lnTo>
                      <a:pt x="36" y="74"/>
                    </a:lnTo>
                    <a:lnTo>
                      <a:pt x="36" y="75"/>
                    </a:lnTo>
                    <a:lnTo>
                      <a:pt x="36" y="76"/>
                    </a:lnTo>
                    <a:lnTo>
                      <a:pt x="37" y="77"/>
                    </a:lnTo>
                    <a:lnTo>
                      <a:pt x="37" y="78"/>
                    </a:lnTo>
                    <a:lnTo>
                      <a:pt x="37" y="80"/>
                    </a:lnTo>
                    <a:lnTo>
                      <a:pt x="38" y="81"/>
                    </a:lnTo>
                    <a:lnTo>
                      <a:pt x="38" y="82"/>
                    </a:lnTo>
                    <a:lnTo>
                      <a:pt x="38" y="83"/>
                    </a:lnTo>
                    <a:lnTo>
                      <a:pt x="39" y="84"/>
                    </a:lnTo>
                    <a:lnTo>
                      <a:pt x="39" y="86"/>
                    </a:lnTo>
                    <a:lnTo>
                      <a:pt x="40" y="88"/>
                    </a:lnTo>
                    <a:lnTo>
                      <a:pt x="40" y="89"/>
                    </a:lnTo>
                    <a:lnTo>
                      <a:pt x="42" y="92"/>
                    </a:lnTo>
                    <a:lnTo>
                      <a:pt x="43" y="93"/>
                    </a:lnTo>
                    <a:lnTo>
                      <a:pt x="43" y="95"/>
                    </a:lnTo>
                    <a:lnTo>
                      <a:pt x="44" y="98"/>
                    </a:lnTo>
                    <a:lnTo>
                      <a:pt x="44" y="99"/>
                    </a:lnTo>
                    <a:lnTo>
                      <a:pt x="45" y="100"/>
                    </a:lnTo>
                    <a:lnTo>
                      <a:pt x="46" y="102"/>
                    </a:lnTo>
                    <a:lnTo>
                      <a:pt x="46" y="104"/>
                    </a:lnTo>
                    <a:lnTo>
                      <a:pt x="46" y="105"/>
                    </a:lnTo>
                    <a:lnTo>
                      <a:pt x="48" y="106"/>
                    </a:lnTo>
                    <a:lnTo>
                      <a:pt x="48" y="107"/>
                    </a:lnTo>
                    <a:lnTo>
                      <a:pt x="49" y="108"/>
                    </a:lnTo>
                    <a:lnTo>
                      <a:pt x="49" y="110"/>
                    </a:lnTo>
                    <a:lnTo>
                      <a:pt x="49" y="111"/>
                    </a:lnTo>
                    <a:lnTo>
                      <a:pt x="50" y="112"/>
                    </a:lnTo>
                    <a:lnTo>
                      <a:pt x="50" y="113"/>
                    </a:lnTo>
                    <a:lnTo>
                      <a:pt x="50" y="115"/>
                    </a:lnTo>
                    <a:lnTo>
                      <a:pt x="51" y="115"/>
                    </a:lnTo>
                    <a:lnTo>
                      <a:pt x="51" y="116"/>
                    </a:lnTo>
                    <a:lnTo>
                      <a:pt x="51" y="117"/>
                    </a:lnTo>
                    <a:lnTo>
                      <a:pt x="51" y="118"/>
                    </a:lnTo>
                    <a:lnTo>
                      <a:pt x="52" y="119"/>
                    </a:lnTo>
                    <a:lnTo>
                      <a:pt x="52" y="121"/>
                    </a:lnTo>
                    <a:lnTo>
                      <a:pt x="52" y="122"/>
                    </a:lnTo>
                    <a:lnTo>
                      <a:pt x="54" y="123"/>
                    </a:lnTo>
                    <a:lnTo>
                      <a:pt x="54" y="124"/>
                    </a:lnTo>
                    <a:lnTo>
                      <a:pt x="54" y="125"/>
                    </a:lnTo>
                    <a:lnTo>
                      <a:pt x="55" y="127"/>
                    </a:lnTo>
                    <a:lnTo>
                      <a:pt x="55" y="128"/>
                    </a:lnTo>
                    <a:lnTo>
                      <a:pt x="55" y="130"/>
                    </a:lnTo>
                    <a:lnTo>
                      <a:pt x="56" y="131"/>
                    </a:lnTo>
                    <a:lnTo>
                      <a:pt x="56" y="133"/>
                    </a:lnTo>
                    <a:lnTo>
                      <a:pt x="57" y="135"/>
                    </a:lnTo>
                    <a:lnTo>
                      <a:pt x="57" y="136"/>
                    </a:lnTo>
                    <a:lnTo>
                      <a:pt x="58" y="139"/>
                    </a:lnTo>
                    <a:lnTo>
                      <a:pt x="58" y="141"/>
                    </a:lnTo>
                    <a:lnTo>
                      <a:pt x="60" y="142"/>
                    </a:lnTo>
                    <a:lnTo>
                      <a:pt x="60" y="145"/>
                    </a:lnTo>
                    <a:lnTo>
                      <a:pt x="61" y="146"/>
                    </a:lnTo>
                    <a:lnTo>
                      <a:pt x="61" y="147"/>
                    </a:lnTo>
                    <a:lnTo>
                      <a:pt x="61" y="148"/>
                    </a:lnTo>
                    <a:lnTo>
                      <a:pt x="62" y="149"/>
                    </a:lnTo>
                    <a:lnTo>
                      <a:pt x="62" y="151"/>
                    </a:lnTo>
                    <a:lnTo>
                      <a:pt x="62" y="152"/>
                    </a:lnTo>
                    <a:lnTo>
                      <a:pt x="63" y="153"/>
                    </a:lnTo>
                    <a:lnTo>
                      <a:pt x="63" y="154"/>
                    </a:lnTo>
                    <a:lnTo>
                      <a:pt x="63" y="155"/>
                    </a:lnTo>
                    <a:lnTo>
                      <a:pt x="63" y="157"/>
                    </a:lnTo>
                    <a:lnTo>
                      <a:pt x="64" y="158"/>
                    </a:lnTo>
                    <a:lnTo>
                      <a:pt x="64" y="159"/>
                    </a:lnTo>
                    <a:lnTo>
                      <a:pt x="64" y="160"/>
                    </a:lnTo>
                    <a:lnTo>
                      <a:pt x="66" y="161"/>
                    </a:lnTo>
                    <a:lnTo>
                      <a:pt x="66" y="163"/>
                    </a:lnTo>
                    <a:lnTo>
                      <a:pt x="66" y="164"/>
                    </a:lnTo>
                    <a:lnTo>
                      <a:pt x="67" y="165"/>
                    </a:lnTo>
                    <a:lnTo>
                      <a:pt x="67" y="166"/>
                    </a:lnTo>
                    <a:lnTo>
                      <a:pt x="67" y="167"/>
                    </a:lnTo>
                    <a:lnTo>
                      <a:pt x="67" y="169"/>
                    </a:lnTo>
                    <a:lnTo>
                      <a:pt x="68" y="170"/>
                    </a:lnTo>
                    <a:lnTo>
                      <a:pt x="68" y="172"/>
                    </a:lnTo>
                    <a:lnTo>
                      <a:pt x="69" y="173"/>
                    </a:lnTo>
                    <a:lnTo>
                      <a:pt x="69" y="175"/>
                    </a:lnTo>
                    <a:lnTo>
                      <a:pt x="69" y="177"/>
                    </a:lnTo>
                    <a:lnTo>
                      <a:pt x="70" y="178"/>
                    </a:lnTo>
                    <a:lnTo>
                      <a:pt x="70" y="181"/>
                    </a:lnTo>
                    <a:lnTo>
                      <a:pt x="72" y="183"/>
                    </a:lnTo>
                    <a:lnTo>
                      <a:pt x="72" y="184"/>
                    </a:lnTo>
                    <a:lnTo>
                      <a:pt x="73" y="187"/>
                    </a:lnTo>
                    <a:lnTo>
                      <a:pt x="73" y="188"/>
                    </a:lnTo>
                    <a:lnTo>
                      <a:pt x="74" y="189"/>
                    </a:lnTo>
                    <a:lnTo>
                      <a:pt x="74" y="190"/>
                    </a:lnTo>
                    <a:lnTo>
                      <a:pt x="74" y="191"/>
                    </a:lnTo>
                    <a:lnTo>
                      <a:pt x="75" y="194"/>
                    </a:lnTo>
                    <a:lnTo>
                      <a:pt x="75" y="195"/>
                    </a:lnTo>
                    <a:lnTo>
                      <a:pt x="75" y="196"/>
                    </a:lnTo>
                    <a:lnTo>
                      <a:pt x="76" y="196"/>
                    </a:lnTo>
                    <a:lnTo>
                      <a:pt x="76" y="197"/>
                    </a:lnTo>
                    <a:lnTo>
                      <a:pt x="76" y="199"/>
                    </a:lnTo>
                    <a:lnTo>
                      <a:pt x="76" y="200"/>
                    </a:lnTo>
                    <a:lnTo>
                      <a:pt x="76" y="201"/>
                    </a:lnTo>
                    <a:lnTo>
                      <a:pt x="78" y="202"/>
                    </a:lnTo>
                    <a:lnTo>
                      <a:pt x="78" y="203"/>
                    </a:lnTo>
                    <a:lnTo>
                      <a:pt x="78" y="205"/>
                    </a:lnTo>
                    <a:lnTo>
                      <a:pt x="78" y="206"/>
                    </a:lnTo>
                    <a:lnTo>
                      <a:pt x="78" y="207"/>
                    </a:lnTo>
                    <a:lnTo>
                      <a:pt x="78" y="208"/>
                    </a:lnTo>
                    <a:lnTo>
                      <a:pt x="79" y="209"/>
                    </a:lnTo>
                    <a:lnTo>
                      <a:pt x="79" y="211"/>
                    </a:lnTo>
                    <a:lnTo>
                      <a:pt x="79" y="212"/>
                    </a:lnTo>
                    <a:lnTo>
                      <a:pt x="79" y="213"/>
                    </a:lnTo>
                    <a:lnTo>
                      <a:pt x="79" y="214"/>
                    </a:lnTo>
                    <a:lnTo>
                      <a:pt x="79" y="215"/>
                    </a:lnTo>
                    <a:lnTo>
                      <a:pt x="79" y="218"/>
                    </a:lnTo>
                    <a:lnTo>
                      <a:pt x="79" y="219"/>
                    </a:lnTo>
                    <a:lnTo>
                      <a:pt x="79" y="220"/>
                    </a:lnTo>
                    <a:lnTo>
                      <a:pt x="79" y="223"/>
                    </a:lnTo>
                    <a:lnTo>
                      <a:pt x="80" y="224"/>
                    </a:lnTo>
                    <a:lnTo>
                      <a:pt x="80" y="226"/>
                    </a:lnTo>
                    <a:lnTo>
                      <a:pt x="80" y="227"/>
                    </a:lnTo>
                    <a:lnTo>
                      <a:pt x="80" y="229"/>
                    </a:lnTo>
                    <a:lnTo>
                      <a:pt x="80" y="230"/>
                    </a:lnTo>
                    <a:lnTo>
                      <a:pt x="80" y="231"/>
                    </a:lnTo>
                    <a:lnTo>
                      <a:pt x="80" y="232"/>
                    </a:lnTo>
                    <a:lnTo>
                      <a:pt x="80" y="233"/>
                    </a:lnTo>
                    <a:lnTo>
                      <a:pt x="80" y="235"/>
                    </a:lnTo>
                    <a:lnTo>
                      <a:pt x="80" y="236"/>
                    </a:lnTo>
                    <a:lnTo>
                      <a:pt x="81" y="237"/>
                    </a:lnTo>
                    <a:lnTo>
                      <a:pt x="81" y="238"/>
                    </a:lnTo>
                    <a:lnTo>
                      <a:pt x="81" y="239"/>
                    </a:lnTo>
                    <a:lnTo>
                      <a:pt x="81" y="241"/>
                    </a:lnTo>
                    <a:lnTo>
                      <a:pt x="81" y="242"/>
                    </a:lnTo>
                    <a:lnTo>
                      <a:pt x="81" y="243"/>
                    </a:lnTo>
                    <a:lnTo>
                      <a:pt x="81" y="244"/>
                    </a:lnTo>
                    <a:lnTo>
                      <a:pt x="82" y="245"/>
                    </a:lnTo>
                    <a:lnTo>
                      <a:pt x="82" y="247"/>
                    </a:lnTo>
                    <a:lnTo>
                      <a:pt x="82" y="248"/>
                    </a:lnTo>
                    <a:lnTo>
                      <a:pt x="82" y="249"/>
                    </a:lnTo>
                    <a:lnTo>
                      <a:pt x="82" y="250"/>
                    </a:lnTo>
                    <a:lnTo>
                      <a:pt x="84" y="251"/>
                    </a:lnTo>
                    <a:lnTo>
                      <a:pt x="84" y="253"/>
                    </a:lnTo>
                    <a:lnTo>
                      <a:pt x="84" y="254"/>
                    </a:lnTo>
                    <a:lnTo>
                      <a:pt x="84" y="255"/>
                    </a:lnTo>
                    <a:lnTo>
                      <a:pt x="84" y="256"/>
                    </a:lnTo>
                    <a:lnTo>
                      <a:pt x="84" y="257"/>
                    </a:lnTo>
                    <a:lnTo>
                      <a:pt x="85" y="257"/>
                    </a:lnTo>
                    <a:lnTo>
                      <a:pt x="85" y="259"/>
                    </a:lnTo>
                    <a:lnTo>
                      <a:pt x="85" y="260"/>
                    </a:lnTo>
                    <a:lnTo>
                      <a:pt x="85" y="261"/>
                    </a:lnTo>
                    <a:lnTo>
                      <a:pt x="85" y="262"/>
                    </a:lnTo>
                    <a:lnTo>
                      <a:pt x="85" y="263"/>
                    </a:lnTo>
                    <a:lnTo>
                      <a:pt x="85" y="265"/>
                    </a:lnTo>
                    <a:lnTo>
                      <a:pt x="85" y="266"/>
                    </a:lnTo>
                    <a:lnTo>
                      <a:pt x="85" y="267"/>
                    </a:lnTo>
                    <a:lnTo>
                      <a:pt x="85" y="268"/>
                    </a:lnTo>
                    <a:lnTo>
                      <a:pt x="85" y="269"/>
                    </a:lnTo>
                    <a:lnTo>
                      <a:pt x="85" y="271"/>
                    </a:lnTo>
                    <a:lnTo>
                      <a:pt x="85" y="272"/>
                    </a:lnTo>
                    <a:lnTo>
                      <a:pt x="85" y="273"/>
                    </a:lnTo>
                    <a:lnTo>
                      <a:pt x="85" y="274"/>
                    </a:lnTo>
                    <a:lnTo>
                      <a:pt x="85" y="275"/>
                    </a:lnTo>
                    <a:lnTo>
                      <a:pt x="85" y="278"/>
                    </a:lnTo>
                    <a:lnTo>
                      <a:pt x="84" y="279"/>
                    </a:lnTo>
                    <a:lnTo>
                      <a:pt x="84" y="281"/>
                    </a:lnTo>
                    <a:lnTo>
                      <a:pt x="84" y="284"/>
                    </a:lnTo>
                    <a:lnTo>
                      <a:pt x="84" y="285"/>
                    </a:lnTo>
                    <a:lnTo>
                      <a:pt x="84" y="287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91" name="Freeform 289">
                <a:extLst>
                  <a:ext uri="{FF2B5EF4-FFF2-40B4-BE49-F238E27FC236}">
                    <a16:creationId xmlns:a16="http://schemas.microsoft.com/office/drawing/2014/main" id="{87B611FF-9CEB-5A46-A988-34C6B8A9E5E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4654278" y="3383103"/>
                <a:ext cx="67421" cy="232447"/>
              </a:xfrm>
              <a:custGeom>
                <a:avLst/>
                <a:gdLst>
                  <a:gd name="T0" fmla="*/ 2147483646 w 85"/>
                  <a:gd name="T1" fmla="*/ 2147483646 h 287"/>
                  <a:gd name="T2" fmla="*/ 2147483646 w 85"/>
                  <a:gd name="T3" fmla="*/ 2147483646 h 287"/>
                  <a:gd name="T4" fmla="*/ 2147483646 w 85"/>
                  <a:gd name="T5" fmla="*/ 2147483646 h 287"/>
                  <a:gd name="T6" fmla="*/ 2147483646 w 85"/>
                  <a:gd name="T7" fmla="*/ 2147483646 h 287"/>
                  <a:gd name="T8" fmla="*/ 2147483646 w 85"/>
                  <a:gd name="T9" fmla="*/ 2147483646 h 287"/>
                  <a:gd name="T10" fmla="*/ 2147483646 w 85"/>
                  <a:gd name="T11" fmla="*/ 2147483646 h 287"/>
                  <a:gd name="T12" fmla="*/ 2147483646 w 85"/>
                  <a:gd name="T13" fmla="*/ 2147483646 h 287"/>
                  <a:gd name="T14" fmla="*/ 2147483646 w 85"/>
                  <a:gd name="T15" fmla="*/ 2147483646 h 287"/>
                  <a:gd name="T16" fmla="*/ 2147483646 w 85"/>
                  <a:gd name="T17" fmla="*/ 2147483646 h 287"/>
                  <a:gd name="T18" fmla="*/ 2147483646 w 85"/>
                  <a:gd name="T19" fmla="*/ 2147483646 h 287"/>
                  <a:gd name="T20" fmla="*/ 2147483646 w 85"/>
                  <a:gd name="T21" fmla="*/ 2147483646 h 287"/>
                  <a:gd name="T22" fmla="*/ 2147483646 w 85"/>
                  <a:gd name="T23" fmla="*/ 2147483646 h 287"/>
                  <a:gd name="T24" fmla="*/ 2147483646 w 85"/>
                  <a:gd name="T25" fmla="*/ 2147483646 h 287"/>
                  <a:gd name="T26" fmla="*/ 2147483646 w 85"/>
                  <a:gd name="T27" fmla="*/ 2147483646 h 287"/>
                  <a:gd name="T28" fmla="*/ 2147483646 w 85"/>
                  <a:gd name="T29" fmla="*/ 2147483646 h 287"/>
                  <a:gd name="T30" fmla="*/ 2147483646 w 85"/>
                  <a:gd name="T31" fmla="*/ 2147483646 h 287"/>
                  <a:gd name="T32" fmla="*/ 2147483646 w 85"/>
                  <a:gd name="T33" fmla="*/ 2147483646 h 287"/>
                  <a:gd name="T34" fmla="*/ 2147483646 w 85"/>
                  <a:gd name="T35" fmla="*/ 2147483646 h 287"/>
                  <a:gd name="T36" fmla="*/ 2147483646 w 85"/>
                  <a:gd name="T37" fmla="*/ 2147483646 h 287"/>
                  <a:gd name="T38" fmla="*/ 2147483646 w 85"/>
                  <a:gd name="T39" fmla="*/ 2147483646 h 287"/>
                  <a:gd name="T40" fmla="*/ 2147483646 w 85"/>
                  <a:gd name="T41" fmla="*/ 2147483646 h 287"/>
                  <a:gd name="T42" fmla="*/ 2147483646 w 85"/>
                  <a:gd name="T43" fmla="*/ 2147483646 h 287"/>
                  <a:gd name="T44" fmla="*/ 2147483646 w 85"/>
                  <a:gd name="T45" fmla="*/ 2147483646 h 287"/>
                  <a:gd name="T46" fmla="*/ 2147483646 w 85"/>
                  <a:gd name="T47" fmla="*/ 2147483646 h 287"/>
                  <a:gd name="T48" fmla="*/ 2147483646 w 85"/>
                  <a:gd name="T49" fmla="*/ 2147483646 h 287"/>
                  <a:gd name="T50" fmla="*/ 2147483646 w 85"/>
                  <a:gd name="T51" fmla="*/ 2147483646 h 287"/>
                  <a:gd name="T52" fmla="*/ 2147483646 w 85"/>
                  <a:gd name="T53" fmla="*/ 2147483646 h 287"/>
                  <a:gd name="T54" fmla="*/ 2147483646 w 85"/>
                  <a:gd name="T55" fmla="*/ 2147483646 h 287"/>
                  <a:gd name="T56" fmla="*/ 2147483646 w 85"/>
                  <a:gd name="T57" fmla="*/ 2147483646 h 287"/>
                  <a:gd name="T58" fmla="*/ 2147483646 w 85"/>
                  <a:gd name="T59" fmla="*/ 2147483646 h 287"/>
                  <a:gd name="T60" fmla="*/ 2147483646 w 85"/>
                  <a:gd name="T61" fmla="*/ 2147483646 h 287"/>
                  <a:gd name="T62" fmla="*/ 2147483646 w 85"/>
                  <a:gd name="T63" fmla="*/ 2147483646 h 287"/>
                  <a:gd name="T64" fmla="*/ 2147483646 w 85"/>
                  <a:gd name="T65" fmla="*/ 2147483646 h 287"/>
                  <a:gd name="T66" fmla="*/ 2147483646 w 85"/>
                  <a:gd name="T67" fmla="*/ 2147483646 h 287"/>
                  <a:gd name="T68" fmla="*/ 2147483646 w 85"/>
                  <a:gd name="T69" fmla="*/ 2147483646 h 287"/>
                  <a:gd name="T70" fmla="*/ 2147483646 w 85"/>
                  <a:gd name="T71" fmla="*/ 2147483646 h 287"/>
                  <a:gd name="T72" fmla="*/ 2147483646 w 85"/>
                  <a:gd name="T73" fmla="*/ 2147483646 h 287"/>
                  <a:gd name="T74" fmla="*/ 2147483646 w 85"/>
                  <a:gd name="T75" fmla="*/ 2147483646 h 287"/>
                  <a:gd name="T76" fmla="*/ 2147483646 w 85"/>
                  <a:gd name="T77" fmla="*/ 2147483646 h 287"/>
                  <a:gd name="T78" fmla="*/ 2147483646 w 85"/>
                  <a:gd name="T79" fmla="*/ 2147483646 h 287"/>
                  <a:gd name="T80" fmla="*/ 2147483646 w 85"/>
                  <a:gd name="T81" fmla="*/ 2147483646 h 287"/>
                  <a:gd name="T82" fmla="*/ 2147483646 w 85"/>
                  <a:gd name="T83" fmla="*/ 2147483646 h 287"/>
                  <a:gd name="T84" fmla="*/ 2147483646 w 85"/>
                  <a:gd name="T85" fmla="*/ 2147483646 h 287"/>
                  <a:gd name="T86" fmla="*/ 2147483646 w 85"/>
                  <a:gd name="T87" fmla="*/ 2147483646 h 287"/>
                  <a:gd name="T88" fmla="*/ 2147483646 w 85"/>
                  <a:gd name="T89" fmla="*/ 2147483646 h 287"/>
                  <a:gd name="T90" fmla="*/ 2147483646 w 85"/>
                  <a:gd name="T91" fmla="*/ 2147483646 h 287"/>
                  <a:gd name="T92" fmla="*/ 2147483646 w 85"/>
                  <a:gd name="T93" fmla="*/ 2147483646 h 287"/>
                  <a:gd name="T94" fmla="*/ 2147483646 w 85"/>
                  <a:gd name="T95" fmla="*/ 2147483646 h 287"/>
                  <a:gd name="T96" fmla="*/ 2147483646 w 85"/>
                  <a:gd name="T97" fmla="*/ 2147483646 h 287"/>
                  <a:gd name="T98" fmla="*/ 2147483646 w 85"/>
                  <a:gd name="T99" fmla="*/ 2147483646 h 287"/>
                  <a:gd name="T100" fmla="*/ 2147483646 w 85"/>
                  <a:gd name="T101" fmla="*/ 2147483646 h 287"/>
                  <a:gd name="T102" fmla="*/ 2147483646 w 85"/>
                  <a:gd name="T103" fmla="*/ 2147483646 h 287"/>
                  <a:gd name="T104" fmla="*/ 2147483646 w 85"/>
                  <a:gd name="T105" fmla="*/ 2147483646 h 287"/>
                  <a:gd name="T106" fmla="*/ 2147483646 w 85"/>
                  <a:gd name="T107" fmla="*/ 2147483646 h 287"/>
                  <a:gd name="T108" fmla="*/ 2147483646 w 85"/>
                  <a:gd name="T109" fmla="*/ 2147483646 h 287"/>
                  <a:gd name="T110" fmla="*/ 2147483646 w 85"/>
                  <a:gd name="T111" fmla="*/ 2147483646 h 287"/>
                  <a:gd name="T112" fmla="*/ 2147483646 w 85"/>
                  <a:gd name="T113" fmla="*/ 2147483646 h 287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85" h="287">
                    <a:moveTo>
                      <a:pt x="0" y="287"/>
                    </a:moveTo>
                    <a:lnTo>
                      <a:pt x="2" y="283"/>
                    </a:lnTo>
                    <a:lnTo>
                      <a:pt x="3" y="281"/>
                    </a:lnTo>
                    <a:lnTo>
                      <a:pt x="4" y="277"/>
                    </a:lnTo>
                    <a:lnTo>
                      <a:pt x="6" y="275"/>
                    </a:lnTo>
                    <a:lnTo>
                      <a:pt x="8" y="273"/>
                    </a:lnTo>
                    <a:lnTo>
                      <a:pt x="9" y="270"/>
                    </a:lnTo>
                    <a:lnTo>
                      <a:pt x="10" y="268"/>
                    </a:lnTo>
                    <a:lnTo>
                      <a:pt x="12" y="267"/>
                    </a:lnTo>
                    <a:lnTo>
                      <a:pt x="12" y="264"/>
                    </a:lnTo>
                    <a:lnTo>
                      <a:pt x="13" y="263"/>
                    </a:lnTo>
                    <a:lnTo>
                      <a:pt x="14" y="261"/>
                    </a:lnTo>
                    <a:lnTo>
                      <a:pt x="15" y="259"/>
                    </a:lnTo>
                    <a:lnTo>
                      <a:pt x="15" y="258"/>
                    </a:lnTo>
                    <a:lnTo>
                      <a:pt x="16" y="257"/>
                    </a:lnTo>
                    <a:lnTo>
                      <a:pt x="18" y="256"/>
                    </a:lnTo>
                    <a:lnTo>
                      <a:pt x="18" y="255"/>
                    </a:lnTo>
                    <a:lnTo>
                      <a:pt x="19" y="253"/>
                    </a:lnTo>
                    <a:lnTo>
                      <a:pt x="19" y="252"/>
                    </a:lnTo>
                    <a:lnTo>
                      <a:pt x="20" y="251"/>
                    </a:lnTo>
                    <a:lnTo>
                      <a:pt x="20" y="250"/>
                    </a:lnTo>
                    <a:lnTo>
                      <a:pt x="20" y="249"/>
                    </a:lnTo>
                    <a:lnTo>
                      <a:pt x="21" y="247"/>
                    </a:lnTo>
                    <a:lnTo>
                      <a:pt x="21" y="246"/>
                    </a:lnTo>
                    <a:lnTo>
                      <a:pt x="22" y="245"/>
                    </a:lnTo>
                    <a:lnTo>
                      <a:pt x="22" y="244"/>
                    </a:lnTo>
                    <a:lnTo>
                      <a:pt x="24" y="243"/>
                    </a:lnTo>
                    <a:lnTo>
                      <a:pt x="24" y="241"/>
                    </a:lnTo>
                    <a:lnTo>
                      <a:pt x="25" y="240"/>
                    </a:lnTo>
                    <a:lnTo>
                      <a:pt x="25" y="239"/>
                    </a:lnTo>
                    <a:lnTo>
                      <a:pt x="26" y="238"/>
                    </a:lnTo>
                    <a:lnTo>
                      <a:pt x="26" y="235"/>
                    </a:lnTo>
                    <a:lnTo>
                      <a:pt x="27" y="234"/>
                    </a:lnTo>
                    <a:lnTo>
                      <a:pt x="27" y="233"/>
                    </a:lnTo>
                    <a:lnTo>
                      <a:pt x="28" y="231"/>
                    </a:lnTo>
                    <a:lnTo>
                      <a:pt x="28" y="229"/>
                    </a:lnTo>
                    <a:lnTo>
                      <a:pt x="30" y="228"/>
                    </a:lnTo>
                    <a:lnTo>
                      <a:pt x="30" y="227"/>
                    </a:lnTo>
                    <a:lnTo>
                      <a:pt x="31" y="226"/>
                    </a:lnTo>
                    <a:lnTo>
                      <a:pt x="31" y="225"/>
                    </a:lnTo>
                    <a:lnTo>
                      <a:pt x="31" y="223"/>
                    </a:lnTo>
                    <a:lnTo>
                      <a:pt x="32" y="222"/>
                    </a:lnTo>
                    <a:lnTo>
                      <a:pt x="32" y="221"/>
                    </a:lnTo>
                    <a:lnTo>
                      <a:pt x="32" y="220"/>
                    </a:lnTo>
                    <a:lnTo>
                      <a:pt x="33" y="220"/>
                    </a:lnTo>
                    <a:lnTo>
                      <a:pt x="33" y="219"/>
                    </a:lnTo>
                    <a:lnTo>
                      <a:pt x="33" y="217"/>
                    </a:lnTo>
                    <a:lnTo>
                      <a:pt x="34" y="216"/>
                    </a:lnTo>
                    <a:lnTo>
                      <a:pt x="34" y="215"/>
                    </a:lnTo>
                    <a:lnTo>
                      <a:pt x="36" y="214"/>
                    </a:lnTo>
                    <a:lnTo>
                      <a:pt x="36" y="213"/>
                    </a:lnTo>
                    <a:lnTo>
                      <a:pt x="36" y="211"/>
                    </a:lnTo>
                    <a:lnTo>
                      <a:pt x="37" y="210"/>
                    </a:lnTo>
                    <a:lnTo>
                      <a:pt x="37" y="209"/>
                    </a:lnTo>
                    <a:lnTo>
                      <a:pt x="38" y="208"/>
                    </a:lnTo>
                    <a:lnTo>
                      <a:pt x="38" y="205"/>
                    </a:lnTo>
                    <a:lnTo>
                      <a:pt x="38" y="204"/>
                    </a:lnTo>
                    <a:lnTo>
                      <a:pt x="39" y="203"/>
                    </a:lnTo>
                    <a:lnTo>
                      <a:pt x="39" y="202"/>
                    </a:lnTo>
                    <a:lnTo>
                      <a:pt x="40" y="201"/>
                    </a:lnTo>
                    <a:lnTo>
                      <a:pt x="40" y="198"/>
                    </a:lnTo>
                    <a:lnTo>
                      <a:pt x="42" y="197"/>
                    </a:lnTo>
                    <a:lnTo>
                      <a:pt x="43" y="195"/>
                    </a:lnTo>
                    <a:lnTo>
                      <a:pt x="43" y="192"/>
                    </a:lnTo>
                    <a:lnTo>
                      <a:pt x="44" y="191"/>
                    </a:lnTo>
                    <a:lnTo>
                      <a:pt x="44" y="189"/>
                    </a:lnTo>
                    <a:lnTo>
                      <a:pt x="45" y="187"/>
                    </a:lnTo>
                    <a:lnTo>
                      <a:pt x="46" y="186"/>
                    </a:lnTo>
                    <a:lnTo>
                      <a:pt x="46" y="184"/>
                    </a:lnTo>
                    <a:lnTo>
                      <a:pt x="46" y="183"/>
                    </a:lnTo>
                    <a:lnTo>
                      <a:pt x="48" y="181"/>
                    </a:lnTo>
                    <a:lnTo>
                      <a:pt x="48" y="180"/>
                    </a:lnTo>
                    <a:lnTo>
                      <a:pt x="49" y="179"/>
                    </a:lnTo>
                    <a:lnTo>
                      <a:pt x="49" y="178"/>
                    </a:lnTo>
                    <a:lnTo>
                      <a:pt x="49" y="177"/>
                    </a:lnTo>
                    <a:lnTo>
                      <a:pt x="50" y="175"/>
                    </a:lnTo>
                    <a:lnTo>
                      <a:pt x="50" y="174"/>
                    </a:lnTo>
                    <a:lnTo>
                      <a:pt x="51" y="173"/>
                    </a:lnTo>
                    <a:lnTo>
                      <a:pt x="51" y="172"/>
                    </a:lnTo>
                    <a:lnTo>
                      <a:pt x="51" y="171"/>
                    </a:lnTo>
                    <a:lnTo>
                      <a:pt x="51" y="169"/>
                    </a:lnTo>
                    <a:lnTo>
                      <a:pt x="52" y="168"/>
                    </a:lnTo>
                    <a:lnTo>
                      <a:pt x="52" y="167"/>
                    </a:lnTo>
                    <a:lnTo>
                      <a:pt x="52" y="166"/>
                    </a:lnTo>
                    <a:lnTo>
                      <a:pt x="54" y="165"/>
                    </a:lnTo>
                    <a:lnTo>
                      <a:pt x="54" y="163"/>
                    </a:lnTo>
                    <a:lnTo>
                      <a:pt x="54" y="162"/>
                    </a:lnTo>
                    <a:lnTo>
                      <a:pt x="55" y="161"/>
                    </a:lnTo>
                    <a:lnTo>
                      <a:pt x="55" y="160"/>
                    </a:lnTo>
                    <a:lnTo>
                      <a:pt x="55" y="159"/>
                    </a:lnTo>
                    <a:lnTo>
                      <a:pt x="56" y="156"/>
                    </a:lnTo>
                    <a:lnTo>
                      <a:pt x="56" y="155"/>
                    </a:lnTo>
                    <a:lnTo>
                      <a:pt x="57" y="153"/>
                    </a:lnTo>
                    <a:lnTo>
                      <a:pt x="57" y="150"/>
                    </a:lnTo>
                    <a:lnTo>
                      <a:pt x="58" y="149"/>
                    </a:lnTo>
                    <a:lnTo>
                      <a:pt x="58" y="147"/>
                    </a:lnTo>
                    <a:lnTo>
                      <a:pt x="60" y="145"/>
                    </a:lnTo>
                    <a:lnTo>
                      <a:pt x="60" y="144"/>
                    </a:lnTo>
                    <a:lnTo>
                      <a:pt x="61" y="142"/>
                    </a:lnTo>
                    <a:lnTo>
                      <a:pt x="61" y="141"/>
                    </a:lnTo>
                    <a:lnTo>
                      <a:pt x="61" y="139"/>
                    </a:lnTo>
                    <a:lnTo>
                      <a:pt x="62" y="138"/>
                    </a:lnTo>
                    <a:lnTo>
                      <a:pt x="62" y="137"/>
                    </a:lnTo>
                    <a:lnTo>
                      <a:pt x="62" y="136"/>
                    </a:lnTo>
                    <a:lnTo>
                      <a:pt x="63" y="135"/>
                    </a:lnTo>
                    <a:lnTo>
                      <a:pt x="63" y="133"/>
                    </a:lnTo>
                    <a:lnTo>
                      <a:pt x="63" y="132"/>
                    </a:lnTo>
                    <a:lnTo>
                      <a:pt x="63" y="131"/>
                    </a:lnTo>
                    <a:lnTo>
                      <a:pt x="64" y="130"/>
                    </a:lnTo>
                    <a:lnTo>
                      <a:pt x="64" y="129"/>
                    </a:lnTo>
                    <a:lnTo>
                      <a:pt x="64" y="127"/>
                    </a:lnTo>
                    <a:lnTo>
                      <a:pt x="66" y="126"/>
                    </a:lnTo>
                    <a:lnTo>
                      <a:pt x="66" y="125"/>
                    </a:lnTo>
                    <a:lnTo>
                      <a:pt x="66" y="124"/>
                    </a:lnTo>
                    <a:lnTo>
                      <a:pt x="67" y="123"/>
                    </a:lnTo>
                    <a:lnTo>
                      <a:pt x="67" y="121"/>
                    </a:lnTo>
                    <a:lnTo>
                      <a:pt x="67" y="120"/>
                    </a:lnTo>
                    <a:lnTo>
                      <a:pt x="67" y="119"/>
                    </a:lnTo>
                    <a:lnTo>
                      <a:pt x="68" y="118"/>
                    </a:lnTo>
                    <a:lnTo>
                      <a:pt x="68" y="117"/>
                    </a:lnTo>
                    <a:lnTo>
                      <a:pt x="69" y="114"/>
                    </a:lnTo>
                    <a:lnTo>
                      <a:pt x="69" y="113"/>
                    </a:lnTo>
                    <a:lnTo>
                      <a:pt x="69" y="112"/>
                    </a:lnTo>
                    <a:lnTo>
                      <a:pt x="70" y="109"/>
                    </a:lnTo>
                    <a:lnTo>
                      <a:pt x="70" y="107"/>
                    </a:lnTo>
                    <a:lnTo>
                      <a:pt x="72" y="106"/>
                    </a:lnTo>
                    <a:lnTo>
                      <a:pt x="72" y="103"/>
                    </a:lnTo>
                    <a:lnTo>
                      <a:pt x="73" y="102"/>
                    </a:lnTo>
                    <a:lnTo>
                      <a:pt x="73" y="100"/>
                    </a:lnTo>
                    <a:lnTo>
                      <a:pt x="74" y="99"/>
                    </a:lnTo>
                    <a:lnTo>
                      <a:pt x="74" y="97"/>
                    </a:lnTo>
                    <a:lnTo>
                      <a:pt x="74" y="96"/>
                    </a:lnTo>
                    <a:lnTo>
                      <a:pt x="75" y="95"/>
                    </a:lnTo>
                    <a:lnTo>
                      <a:pt x="75" y="94"/>
                    </a:lnTo>
                    <a:lnTo>
                      <a:pt x="75" y="93"/>
                    </a:lnTo>
                    <a:lnTo>
                      <a:pt x="76" y="91"/>
                    </a:lnTo>
                    <a:lnTo>
                      <a:pt x="76" y="90"/>
                    </a:lnTo>
                    <a:lnTo>
                      <a:pt x="76" y="89"/>
                    </a:lnTo>
                    <a:lnTo>
                      <a:pt x="76" y="88"/>
                    </a:lnTo>
                    <a:lnTo>
                      <a:pt x="76" y="87"/>
                    </a:lnTo>
                    <a:lnTo>
                      <a:pt x="78" y="87"/>
                    </a:lnTo>
                    <a:lnTo>
                      <a:pt x="78" y="85"/>
                    </a:lnTo>
                    <a:lnTo>
                      <a:pt x="78" y="84"/>
                    </a:lnTo>
                    <a:lnTo>
                      <a:pt x="78" y="83"/>
                    </a:lnTo>
                    <a:lnTo>
                      <a:pt x="78" y="82"/>
                    </a:lnTo>
                    <a:lnTo>
                      <a:pt x="78" y="81"/>
                    </a:lnTo>
                    <a:lnTo>
                      <a:pt x="78" y="79"/>
                    </a:lnTo>
                    <a:lnTo>
                      <a:pt x="79" y="78"/>
                    </a:lnTo>
                    <a:lnTo>
                      <a:pt x="79" y="77"/>
                    </a:lnTo>
                    <a:lnTo>
                      <a:pt x="79" y="76"/>
                    </a:lnTo>
                    <a:lnTo>
                      <a:pt x="79" y="75"/>
                    </a:lnTo>
                    <a:lnTo>
                      <a:pt x="79" y="73"/>
                    </a:lnTo>
                    <a:lnTo>
                      <a:pt x="79" y="72"/>
                    </a:lnTo>
                    <a:lnTo>
                      <a:pt x="79" y="70"/>
                    </a:lnTo>
                    <a:lnTo>
                      <a:pt x="79" y="69"/>
                    </a:lnTo>
                    <a:lnTo>
                      <a:pt x="79" y="66"/>
                    </a:lnTo>
                    <a:lnTo>
                      <a:pt x="79" y="65"/>
                    </a:lnTo>
                    <a:lnTo>
                      <a:pt x="80" y="64"/>
                    </a:lnTo>
                    <a:lnTo>
                      <a:pt x="80" y="61"/>
                    </a:lnTo>
                    <a:lnTo>
                      <a:pt x="80" y="60"/>
                    </a:lnTo>
                    <a:lnTo>
                      <a:pt x="80" y="59"/>
                    </a:lnTo>
                    <a:lnTo>
                      <a:pt x="80" y="58"/>
                    </a:lnTo>
                    <a:lnTo>
                      <a:pt x="80" y="57"/>
                    </a:lnTo>
                    <a:lnTo>
                      <a:pt x="80" y="55"/>
                    </a:lnTo>
                    <a:lnTo>
                      <a:pt x="80" y="54"/>
                    </a:lnTo>
                    <a:lnTo>
                      <a:pt x="80" y="53"/>
                    </a:lnTo>
                    <a:lnTo>
                      <a:pt x="80" y="52"/>
                    </a:lnTo>
                    <a:lnTo>
                      <a:pt x="81" y="52"/>
                    </a:lnTo>
                    <a:lnTo>
                      <a:pt x="81" y="51"/>
                    </a:lnTo>
                    <a:lnTo>
                      <a:pt x="81" y="49"/>
                    </a:lnTo>
                    <a:lnTo>
                      <a:pt x="81" y="48"/>
                    </a:lnTo>
                    <a:lnTo>
                      <a:pt x="81" y="47"/>
                    </a:lnTo>
                    <a:lnTo>
                      <a:pt x="81" y="46"/>
                    </a:lnTo>
                    <a:lnTo>
                      <a:pt x="81" y="45"/>
                    </a:lnTo>
                    <a:lnTo>
                      <a:pt x="81" y="43"/>
                    </a:lnTo>
                    <a:lnTo>
                      <a:pt x="82" y="43"/>
                    </a:lnTo>
                    <a:lnTo>
                      <a:pt x="82" y="42"/>
                    </a:lnTo>
                    <a:lnTo>
                      <a:pt x="82" y="41"/>
                    </a:lnTo>
                    <a:lnTo>
                      <a:pt x="82" y="40"/>
                    </a:lnTo>
                    <a:lnTo>
                      <a:pt x="82" y="39"/>
                    </a:lnTo>
                    <a:lnTo>
                      <a:pt x="82" y="37"/>
                    </a:lnTo>
                    <a:lnTo>
                      <a:pt x="82" y="36"/>
                    </a:lnTo>
                    <a:lnTo>
                      <a:pt x="84" y="36"/>
                    </a:lnTo>
                    <a:lnTo>
                      <a:pt x="84" y="35"/>
                    </a:lnTo>
                    <a:lnTo>
                      <a:pt x="84" y="34"/>
                    </a:lnTo>
                    <a:lnTo>
                      <a:pt x="84" y="33"/>
                    </a:lnTo>
                    <a:lnTo>
                      <a:pt x="84" y="31"/>
                    </a:lnTo>
                    <a:lnTo>
                      <a:pt x="84" y="30"/>
                    </a:lnTo>
                    <a:lnTo>
                      <a:pt x="85" y="30"/>
                    </a:lnTo>
                    <a:lnTo>
                      <a:pt x="85" y="29"/>
                    </a:lnTo>
                    <a:lnTo>
                      <a:pt x="85" y="28"/>
                    </a:lnTo>
                    <a:lnTo>
                      <a:pt x="85" y="27"/>
                    </a:lnTo>
                    <a:lnTo>
                      <a:pt x="85" y="25"/>
                    </a:lnTo>
                    <a:lnTo>
                      <a:pt x="85" y="24"/>
                    </a:lnTo>
                    <a:lnTo>
                      <a:pt x="85" y="23"/>
                    </a:lnTo>
                    <a:lnTo>
                      <a:pt x="85" y="22"/>
                    </a:lnTo>
                    <a:lnTo>
                      <a:pt x="85" y="21"/>
                    </a:lnTo>
                    <a:lnTo>
                      <a:pt x="85" y="19"/>
                    </a:lnTo>
                    <a:lnTo>
                      <a:pt x="85" y="18"/>
                    </a:lnTo>
                    <a:lnTo>
                      <a:pt x="85" y="17"/>
                    </a:lnTo>
                    <a:lnTo>
                      <a:pt x="85" y="15"/>
                    </a:lnTo>
                    <a:lnTo>
                      <a:pt x="85" y="13"/>
                    </a:lnTo>
                    <a:lnTo>
                      <a:pt x="85" y="12"/>
                    </a:lnTo>
                    <a:lnTo>
                      <a:pt x="85" y="10"/>
                    </a:lnTo>
                    <a:lnTo>
                      <a:pt x="84" y="9"/>
                    </a:lnTo>
                    <a:lnTo>
                      <a:pt x="84" y="6"/>
                    </a:lnTo>
                    <a:lnTo>
                      <a:pt x="84" y="5"/>
                    </a:lnTo>
                    <a:lnTo>
                      <a:pt x="84" y="3"/>
                    </a:lnTo>
                    <a:lnTo>
                      <a:pt x="84" y="0"/>
                    </a:lnTo>
                  </a:path>
                </a:pathLst>
              </a:custGeom>
              <a:noFill/>
              <a:ln w="2540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21" name="Trapezoid 109">
              <a:extLst>
                <a:ext uri="{FF2B5EF4-FFF2-40B4-BE49-F238E27FC236}">
                  <a16:creationId xmlns:a16="http://schemas.microsoft.com/office/drawing/2014/main" id="{3C95C244-5A40-5E48-96F9-FB5DFB7A8188}"/>
                </a:ext>
              </a:extLst>
            </p:cNvPr>
            <p:cNvSpPr/>
            <p:nvPr/>
          </p:nvSpPr>
          <p:spPr bwMode="auto">
            <a:xfrm rot="5400000" flipH="1">
              <a:off x="4265606" y="2717861"/>
              <a:ext cx="456922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" name="Trapezoid 109">
              <a:extLst>
                <a:ext uri="{FF2B5EF4-FFF2-40B4-BE49-F238E27FC236}">
                  <a16:creationId xmlns:a16="http://schemas.microsoft.com/office/drawing/2014/main" id="{808F1AC1-8EA9-E147-B066-133083965FD6}"/>
                </a:ext>
              </a:extLst>
            </p:cNvPr>
            <p:cNvSpPr/>
            <p:nvPr/>
          </p:nvSpPr>
          <p:spPr bwMode="auto">
            <a:xfrm rot="5400000">
              <a:off x="4271952" y="3401657"/>
              <a:ext cx="444230" cy="73188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254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cxnSp>
          <p:nvCxnSpPr>
            <p:cNvPr id="31" name="Straight Connector 30">
              <a:extLst>
                <a:ext uri="{FF2B5EF4-FFF2-40B4-BE49-F238E27FC236}">
                  <a16:creationId xmlns:a16="http://schemas.microsoft.com/office/drawing/2014/main" id="{4A3B78DB-EB3D-2744-8F02-27950E0C953A}"/>
                </a:ext>
              </a:extLst>
            </p:cNvPr>
            <p:cNvCxnSpPr/>
            <p:nvPr/>
          </p:nvCxnSpPr>
          <p:spPr>
            <a:xfrm flipH="1">
              <a:off x="2831046" y="4097601"/>
              <a:ext cx="779516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2" name="Straight Connector 31">
              <a:extLst>
                <a:ext uri="{FF2B5EF4-FFF2-40B4-BE49-F238E27FC236}">
                  <a16:creationId xmlns:a16="http://schemas.microsoft.com/office/drawing/2014/main" id="{C2D49042-5FA9-BD45-9708-AD13768B8626}"/>
                </a:ext>
              </a:extLst>
            </p:cNvPr>
            <p:cNvCxnSpPr/>
            <p:nvPr/>
          </p:nvCxnSpPr>
          <p:spPr>
            <a:xfrm flipH="1">
              <a:off x="2842159" y="2739526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3" name="Straight Connector 32">
              <a:extLst>
                <a:ext uri="{FF2B5EF4-FFF2-40B4-BE49-F238E27FC236}">
                  <a16:creationId xmlns:a16="http://schemas.microsoft.com/office/drawing/2014/main" id="{397A6AD3-DE2E-FB43-8104-24ABA88D774C}"/>
                </a:ext>
              </a:extLst>
            </p:cNvPr>
            <p:cNvCxnSpPr/>
            <p:nvPr/>
          </p:nvCxnSpPr>
          <p:spPr>
            <a:xfrm flipH="1">
              <a:off x="2842159" y="3878659"/>
              <a:ext cx="77951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34" name="Straight Connector 33">
              <a:extLst>
                <a:ext uri="{FF2B5EF4-FFF2-40B4-BE49-F238E27FC236}">
                  <a16:creationId xmlns:a16="http://schemas.microsoft.com/office/drawing/2014/main" id="{F5A2028D-F2C5-E245-88EC-8A4037E590F1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3197783" y="2969575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8381" name="Group 38">
              <a:extLst>
                <a:ext uri="{FF2B5EF4-FFF2-40B4-BE49-F238E27FC236}">
                  <a16:creationId xmlns:a16="http://schemas.microsoft.com/office/drawing/2014/main" id="{90A40B4F-BFE8-B448-801A-96635D9D039E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849600" y="3357407"/>
              <a:ext cx="718780" cy="320675"/>
              <a:chOff x="473113" y="5432673"/>
              <a:chExt cx="718780" cy="320675"/>
            </a:xfrm>
          </p:grpSpPr>
          <p:sp>
            <p:nvSpPr>
              <p:cNvPr id="58385" name="Freeform 5">
                <a:extLst>
                  <a:ext uri="{FF2B5EF4-FFF2-40B4-BE49-F238E27FC236}">
                    <a16:creationId xmlns:a16="http://schemas.microsoft.com/office/drawing/2014/main" id="{113A73BF-720B-1644-A587-650EA1174F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747393" y="5432673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6" name="Freeform 7">
                <a:extLst>
                  <a:ext uri="{FF2B5EF4-FFF2-40B4-BE49-F238E27FC236}">
                    <a16:creationId xmlns:a16="http://schemas.microsoft.com/office/drawing/2014/main" id="{D7BE1AFF-EFA0-3141-9FD5-083B79EFB5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87118" y="553903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387" name="Freeform 13">
                <a:extLst>
                  <a:ext uri="{FF2B5EF4-FFF2-40B4-BE49-F238E27FC236}">
                    <a16:creationId xmlns:a16="http://schemas.microsoft.com/office/drawing/2014/main" id="{CEB8F18F-3DF6-4E47-9E34-4F4A4DF6D4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473113" y="5593028"/>
                <a:ext cx="271070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58382" name="Freeform 13">
              <a:extLst>
                <a:ext uri="{FF2B5EF4-FFF2-40B4-BE49-F238E27FC236}">
                  <a16:creationId xmlns:a16="http://schemas.microsoft.com/office/drawing/2014/main" id="{7468F663-9339-E642-BDE2-63238308621F}"/>
                </a:ext>
              </a:extLst>
            </p:cNvPr>
            <p:cNvSpPr>
              <a:spLocks/>
            </p:cNvSpPr>
            <p:nvPr/>
          </p:nvSpPr>
          <p:spPr bwMode="auto">
            <a:xfrm rot="-5400000">
              <a:off x="3107845" y="3063453"/>
              <a:ext cx="203659" cy="0"/>
            </a:xfrm>
            <a:custGeom>
              <a:avLst/>
              <a:gdLst>
                <a:gd name="T0" fmla="*/ 2147483646 w 10000"/>
                <a:gd name="T1" fmla="*/ 0 w 10000"/>
                <a:gd name="T2" fmla="*/ 0 60000 65536"/>
                <a:gd name="T3" fmla="*/ 0 60000 65536"/>
              </a:gdLst>
              <a:ahLst/>
              <a:cxnLst>
                <a:cxn ang="T2">
                  <a:pos x="T0" y="0"/>
                </a:cxn>
                <a:cxn ang="T3">
                  <a:pos x="T1" y="0"/>
                </a:cxn>
              </a:cxnLst>
              <a:rect l="0" t="0" r="r" b="b"/>
              <a:pathLst>
                <a:path w="10000">
                  <a:moveTo>
                    <a:pt x="10000" y="0"/>
                  </a:moveTo>
                  <a:lnTo>
                    <a:pt x="0" y="0"/>
                  </a:lnTo>
                </a:path>
              </a:pathLst>
            </a:custGeom>
            <a:noFill/>
            <a:ln w="2540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cxnSp>
          <p:nvCxnSpPr>
            <p:cNvPr id="41" name="Straight Connector 40">
              <a:extLst>
                <a:ext uri="{FF2B5EF4-FFF2-40B4-BE49-F238E27FC236}">
                  <a16:creationId xmlns:a16="http://schemas.microsoft.com/office/drawing/2014/main" id="{8F4354DC-7928-A944-859B-FFFB5B3934AE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5355346" y="3424910"/>
              <a:ext cx="415954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2" name="Oval 41">
              <a:extLst>
                <a:ext uri="{FF2B5EF4-FFF2-40B4-BE49-F238E27FC236}">
                  <a16:creationId xmlns:a16="http://schemas.microsoft.com/office/drawing/2014/main" id="{8E3F3772-5C96-1A43-AE8D-C2114B610E01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180320" y="3838996"/>
              <a:ext cx="63504" cy="65047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58370" name="Title 1">
            <a:extLst>
              <a:ext uri="{FF2B5EF4-FFF2-40B4-BE49-F238E27FC236}">
                <a16:creationId xmlns:a16="http://schemas.microsoft.com/office/drawing/2014/main" id="{AC55413A-1FFF-7A4D-986A-067756B5087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2-to-1 Multiplexer</a:t>
            </a:r>
          </a:p>
        </p:txBody>
      </p:sp>
      <p:sp>
        <p:nvSpPr>
          <p:cNvPr id="58371" name="Rectangle 147">
            <a:extLst>
              <a:ext uri="{FF2B5EF4-FFF2-40B4-BE49-F238E27FC236}">
                <a16:creationId xmlns:a16="http://schemas.microsoft.com/office/drawing/2014/main" id="{F64432EC-28B4-EB42-9F39-636F641BA9E8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75114" y="3600451"/>
            <a:ext cx="274637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1600">
                <a:solidFill>
                  <a:srgbClr val="0000FF"/>
                </a:solidFill>
                <a:latin typeface="Times-Roman" pitchFamily="2" charset="0"/>
              </a:rPr>
              <a:t>C</a:t>
            </a:r>
            <a:r>
              <a:rPr lang="en-US" altLang="en-US" sz="1600" baseline="-25000">
                <a:solidFill>
                  <a:srgbClr val="0000FF"/>
                </a:solidFill>
                <a:latin typeface="Times-Roman" pitchFamily="2" charset="0"/>
              </a:rPr>
              <a:t>12</a:t>
            </a:r>
            <a:endParaRPr lang="en-US" altLang="en-US" sz="2000" baseline="-25000"/>
          </a:p>
        </p:txBody>
      </p:sp>
    </p:spTree>
  </p:cSld>
  <p:clrMapOvr>
    <a:masterClrMapping/>
  </p:clrMapOvr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9393" name="Title 1">
            <a:extLst>
              <a:ext uri="{FF2B5EF4-FFF2-40B4-BE49-F238E27FC236}">
                <a16:creationId xmlns:a16="http://schemas.microsoft.com/office/drawing/2014/main" id="{34D9D335-2FFF-F645-8D92-7B619B31756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59394" name="Group 10">
            <a:extLst>
              <a:ext uri="{FF2B5EF4-FFF2-40B4-BE49-F238E27FC236}">
                <a16:creationId xmlns:a16="http://schemas.microsoft.com/office/drawing/2014/main" id="{2015FDAD-6E02-5745-B26C-559B8B83B2E2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59396" name="Group 3">
              <a:extLst>
                <a:ext uri="{FF2B5EF4-FFF2-40B4-BE49-F238E27FC236}">
                  <a16:creationId xmlns:a16="http://schemas.microsoft.com/office/drawing/2014/main" id="{1DB7E738-0D38-324B-B425-4F7613C51B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59495" name="TextBox 472">
                <a:extLst>
                  <a:ext uri="{FF2B5EF4-FFF2-40B4-BE49-F238E27FC236}">
                    <a16:creationId xmlns:a16="http://schemas.microsoft.com/office/drawing/2014/main" id="{933D1981-014F-2E4C-AA1F-946F4D6DF173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397" name="Group 15">
              <a:extLst>
                <a:ext uri="{FF2B5EF4-FFF2-40B4-BE49-F238E27FC236}">
                  <a16:creationId xmlns:a16="http://schemas.microsoft.com/office/drawing/2014/main" id="{D3D3D37F-0B1A-B145-B827-1DBB2332EA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489" name="Group 53">
                <a:extLst>
                  <a:ext uri="{FF2B5EF4-FFF2-40B4-BE49-F238E27FC236}">
                    <a16:creationId xmlns:a16="http://schemas.microsoft.com/office/drawing/2014/main" id="{958CE102-357E-1143-AA22-712A735638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491" name="TextBox 128">
                  <a:extLst>
                    <a:ext uri="{FF2B5EF4-FFF2-40B4-BE49-F238E27FC236}">
                      <a16:creationId xmlns:a16="http://schemas.microsoft.com/office/drawing/2014/main" id="{C2D2156D-8B0E-464B-BA99-9F51222C99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9398" name="Group 161">
              <a:extLst>
                <a:ext uri="{FF2B5EF4-FFF2-40B4-BE49-F238E27FC236}">
                  <a16:creationId xmlns:a16="http://schemas.microsoft.com/office/drawing/2014/main" id="{3B0528CE-0E3F-FE42-89FD-C6AC11372F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9483" name="Group 53">
                <a:extLst>
                  <a:ext uri="{FF2B5EF4-FFF2-40B4-BE49-F238E27FC236}">
                    <a16:creationId xmlns:a16="http://schemas.microsoft.com/office/drawing/2014/main" id="{E4A524FC-2171-B84B-8AE7-C4D5286859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59485" name="TextBox 128">
                  <a:extLst>
                    <a:ext uri="{FF2B5EF4-FFF2-40B4-BE49-F238E27FC236}">
                      <a16:creationId xmlns:a16="http://schemas.microsoft.com/office/drawing/2014/main" id="{DEB791DA-E306-7F4B-BB8A-65A5FE8D41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9399" name="Group 182">
              <a:extLst>
                <a:ext uri="{FF2B5EF4-FFF2-40B4-BE49-F238E27FC236}">
                  <a16:creationId xmlns:a16="http://schemas.microsoft.com/office/drawing/2014/main" id="{2BDE5A47-68DA-8B46-A625-CCE171E3BD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59480" name="Rectangle 104">
                <a:extLst>
                  <a:ext uri="{FF2B5EF4-FFF2-40B4-BE49-F238E27FC236}">
                    <a16:creationId xmlns:a16="http://schemas.microsoft.com/office/drawing/2014/main" id="{E1ED7113-DF4B-6B4A-8E04-D1A9EE9935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9481" name="Rectangle 132">
                <a:extLst>
                  <a:ext uri="{FF2B5EF4-FFF2-40B4-BE49-F238E27FC236}">
                    <a16:creationId xmlns:a16="http://schemas.microsoft.com/office/drawing/2014/main" id="{B38DE50F-3657-494D-AA32-47D7619C1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59400" name="Group 168962">
              <a:extLst>
                <a:ext uri="{FF2B5EF4-FFF2-40B4-BE49-F238E27FC236}">
                  <a16:creationId xmlns:a16="http://schemas.microsoft.com/office/drawing/2014/main" id="{7611CDE2-0BB3-DC48-B1C3-CEF1F445F56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59474" name="Rectangle 104">
                <a:extLst>
                  <a:ext uri="{FF2B5EF4-FFF2-40B4-BE49-F238E27FC236}">
                    <a16:creationId xmlns:a16="http://schemas.microsoft.com/office/drawing/2014/main" id="{F157F340-0378-C74C-8A3D-4770DA207C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9475" name="Rectangle 132">
                <a:extLst>
                  <a:ext uri="{FF2B5EF4-FFF2-40B4-BE49-F238E27FC236}">
                    <a16:creationId xmlns:a16="http://schemas.microsoft.com/office/drawing/2014/main" id="{E0A92DDC-D5CD-414D-9C0B-28DA89D1E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59476" name="Rectangle 136">
                <a:extLst>
                  <a:ext uri="{FF2B5EF4-FFF2-40B4-BE49-F238E27FC236}">
                    <a16:creationId xmlns:a16="http://schemas.microsoft.com/office/drawing/2014/main" id="{34EBD200-F1EE-7346-820C-B3DF1D104F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59477" name="Rectangle 147">
                <a:extLst>
                  <a:ext uri="{FF2B5EF4-FFF2-40B4-BE49-F238E27FC236}">
                    <a16:creationId xmlns:a16="http://schemas.microsoft.com/office/drawing/2014/main" id="{F9DE9806-C7CF-E543-9FF7-10595970AB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59478" name="Rectangle 147">
                <a:extLst>
                  <a:ext uri="{FF2B5EF4-FFF2-40B4-BE49-F238E27FC236}">
                    <a16:creationId xmlns:a16="http://schemas.microsoft.com/office/drawing/2014/main" id="{9BE5D537-6583-244D-9CD6-85478FC4AB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59401" name="Group 192">
              <a:extLst>
                <a:ext uri="{FF2B5EF4-FFF2-40B4-BE49-F238E27FC236}">
                  <a16:creationId xmlns:a16="http://schemas.microsoft.com/office/drawing/2014/main" id="{CE104AA3-07AC-8A4A-B4B1-A314FC5DC6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59469" name="Rectangle 104">
                <a:extLst>
                  <a:ext uri="{FF2B5EF4-FFF2-40B4-BE49-F238E27FC236}">
                    <a16:creationId xmlns:a16="http://schemas.microsoft.com/office/drawing/2014/main" id="{96158EFA-1230-6D4D-82AF-1FAD4F36EA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59470" name="Rectangle 132">
                <a:extLst>
                  <a:ext uri="{FF2B5EF4-FFF2-40B4-BE49-F238E27FC236}">
                    <a16:creationId xmlns:a16="http://schemas.microsoft.com/office/drawing/2014/main" id="{3C21D8C8-7383-1E48-BF0F-0F0E5017F1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59471" name="Rectangle 136">
                <a:extLst>
                  <a:ext uri="{FF2B5EF4-FFF2-40B4-BE49-F238E27FC236}">
                    <a16:creationId xmlns:a16="http://schemas.microsoft.com/office/drawing/2014/main" id="{9CD8CD6C-EEAD-C441-BE5A-9EC14EB23B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59472" name="Rectangle 147">
                <a:extLst>
                  <a:ext uri="{FF2B5EF4-FFF2-40B4-BE49-F238E27FC236}">
                    <a16:creationId xmlns:a16="http://schemas.microsoft.com/office/drawing/2014/main" id="{B536B360-C35C-4246-8E1B-6177F1330C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9411" name="TextBox 168963">
              <a:extLst>
                <a:ext uri="{FF2B5EF4-FFF2-40B4-BE49-F238E27FC236}">
                  <a16:creationId xmlns:a16="http://schemas.microsoft.com/office/drawing/2014/main" id="{CF7DA838-08E6-A84F-AC93-488E3BB8ED8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59412" name="TextBox 218">
              <a:extLst>
                <a:ext uri="{FF2B5EF4-FFF2-40B4-BE49-F238E27FC236}">
                  <a16:creationId xmlns:a16="http://schemas.microsoft.com/office/drawing/2014/main" id="{AA1496B7-C062-4D44-86A6-A9F50B6DC03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59419" name="Rectangle 147">
              <a:extLst>
                <a:ext uri="{FF2B5EF4-FFF2-40B4-BE49-F238E27FC236}">
                  <a16:creationId xmlns:a16="http://schemas.microsoft.com/office/drawing/2014/main" id="{3FA14133-F707-0947-A105-19565DC1B9F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9420" name="Rectangle 147">
              <a:extLst>
                <a:ext uri="{FF2B5EF4-FFF2-40B4-BE49-F238E27FC236}">
                  <a16:creationId xmlns:a16="http://schemas.microsoft.com/office/drawing/2014/main" id="{3124A14A-2C4B-4041-BD8A-F1C2B6DA1FE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59421" name="Rectangle 147">
              <a:extLst>
                <a:ext uri="{FF2B5EF4-FFF2-40B4-BE49-F238E27FC236}">
                  <a16:creationId xmlns:a16="http://schemas.microsoft.com/office/drawing/2014/main" id="{06A3E9F1-712C-CE4D-96BA-D4D672ED4CF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9423" name="Rectangle 147">
              <a:extLst>
                <a:ext uri="{FF2B5EF4-FFF2-40B4-BE49-F238E27FC236}">
                  <a16:creationId xmlns:a16="http://schemas.microsoft.com/office/drawing/2014/main" id="{9AA184CA-7D1F-F64E-8E1F-3963C4282A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59425" name="Group 5">
              <a:extLst>
                <a:ext uri="{FF2B5EF4-FFF2-40B4-BE49-F238E27FC236}">
                  <a16:creationId xmlns:a16="http://schemas.microsoft.com/office/drawing/2014/main" id="{CADA593A-3B3C-8A48-9C71-D594CD20A8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59426" name="TextBox 77">
              <a:extLst>
                <a:ext uri="{FF2B5EF4-FFF2-40B4-BE49-F238E27FC236}">
                  <a16:creationId xmlns:a16="http://schemas.microsoft.com/office/drawing/2014/main" id="{00897377-0057-8A48-8935-D0316AA85F4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59427" name="Group 13">
              <a:extLst>
                <a:ext uri="{FF2B5EF4-FFF2-40B4-BE49-F238E27FC236}">
                  <a16:creationId xmlns:a16="http://schemas.microsoft.com/office/drawing/2014/main" id="{4457EB87-A89E-A341-8CFB-D28BB14CC5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64" name="TextBox 294">
                <a:extLst>
                  <a:ext uri="{FF2B5EF4-FFF2-40B4-BE49-F238E27FC236}">
                    <a16:creationId xmlns:a16="http://schemas.microsoft.com/office/drawing/2014/main" id="{37FCEE74-E42C-9E44-BB7E-074ABF1E3D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28" name="Group 84">
              <a:extLst>
                <a:ext uri="{FF2B5EF4-FFF2-40B4-BE49-F238E27FC236}">
                  <a16:creationId xmlns:a16="http://schemas.microsoft.com/office/drawing/2014/main" id="{F244E4C1-B3C1-B44C-B5CA-D4BC1FBE0F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62" name="TextBox 294">
                <a:extLst>
                  <a:ext uri="{FF2B5EF4-FFF2-40B4-BE49-F238E27FC236}">
                    <a16:creationId xmlns:a16="http://schemas.microsoft.com/office/drawing/2014/main" id="{3D5D23C7-32BE-4A46-9164-24D4289D2F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29" name="Group 87">
              <a:extLst>
                <a:ext uri="{FF2B5EF4-FFF2-40B4-BE49-F238E27FC236}">
                  <a16:creationId xmlns:a16="http://schemas.microsoft.com/office/drawing/2014/main" id="{A990B013-E809-5B49-A62E-9CE4B2795E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60" name="TextBox 294">
                <a:extLst>
                  <a:ext uri="{FF2B5EF4-FFF2-40B4-BE49-F238E27FC236}">
                    <a16:creationId xmlns:a16="http://schemas.microsoft.com/office/drawing/2014/main" id="{55D14D89-E1A8-0B48-9D54-ED8BEF4BF4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0" name="Group 90">
              <a:extLst>
                <a:ext uri="{FF2B5EF4-FFF2-40B4-BE49-F238E27FC236}">
                  <a16:creationId xmlns:a16="http://schemas.microsoft.com/office/drawing/2014/main" id="{1373E981-728D-F64A-8D91-945A121ED6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58" name="TextBox 294">
                <a:extLst>
                  <a:ext uri="{FF2B5EF4-FFF2-40B4-BE49-F238E27FC236}">
                    <a16:creationId xmlns:a16="http://schemas.microsoft.com/office/drawing/2014/main" id="{C8B3665B-A76F-CD4E-9616-E1B4FFF6A7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1" name="Group 93">
              <a:extLst>
                <a:ext uri="{FF2B5EF4-FFF2-40B4-BE49-F238E27FC236}">
                  <a16:creationId xmlns:a16="http://schemas.microsoft.com/office/drawing/2014/main" id="{58ADEBC4-38A6-504E-BA73-8F749117E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56" name="TextBox 294">
                <a:extLst>
                  <a:ext uri="{FF2B5EF4-FFF2-40B4-BE49-F238E27FC236}">
                    <a16:creationId xmlns:a16="http://schemas.microsoft.com/office/drawing/2014/main" id="{F8D54C3B-0F24-AA42-8B83-43554602FF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2" name="Group 96">
              <a:extLst>
                <a:ext uri="{FF2B5EF4-FFF2-40B4-BE49-F238E27FC236}">
                  <a16:creationId xmlns:a16="http://schemas.microsoft.com/office/drawing/2014/main" id="{989F71EB-0CE3-D94B-97B2-CAA5480D72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54" name="TextBox 294">
                <a:extLst>
                  <a:ext uri="{FF2B5EF4-FFF2-40B4-BE49-F238E27FC236}">
                    <a16:creationId xmlns:a16="http://schemas.microsoft.com/office/drawing/2014/main" id="{E9F27421-2206-D342-9A57-438C9A5F31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3" name="Group 99">
              <a:extLst>
                <a:ext uri="{FF2B5EF4-FFF2-40B4-BE49-F238E27FC236}">
                  <a16:creationId xmlns:a16="http://schemas.microsoft.com/office/drawing/2014/main" id="{B63D45CA-5082-8541-A78A-B0268EE90E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52" name="TextBox 294">
                <a:extLst>
                  <a:ext uri="{FF2B5EF4-FFF2-40B4-BE49-F238E27FC236}">
                    <a16:creationId xmlns:a16="http://schemas.microsoft.com/office/drawing/2014/main" id="{959C9B96-4538-4240-86C6-6911032DA4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4" name="Group 102">
              <a:extLst>
                <a:ext uri="{FF2B5EF4-FFF2-40B4-BE49-F238E27FC236}">
                  <a16:creationId xmlns:a16="http://schemas.microsoft.com/office/drawing/2014/main" id="{CA19F8D5-6475-DB4D-8872-175C573B2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50" name="TextBox 294">
                <a:extLst>
                  <a:ext uri="{FF2B5EF4-FFF2-40B4-BE49-F238E27FC236}">
                    <a16:creationId xmlns:a16="http://schemas.microsoft.com/office/drawing/2014/main" id="{74759753-3FB0-5747-B5C9-B6555FC5E3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5" name="Group 105">
              <a:extLst>
                <a:ext uri="{FF2B5EF4-FFF2-40B4-BE49-F238E27FC236}">
                  <a16:creationId xmlns:a16="http://schemas.microsoft.com/office/drawing/2014/main" id="{8F170F1F-E758-0B43-AD51-E4B44CCC7A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48" name="TextBox 294">
                <a:extLst>
                  <a:ext uri="{FF2B5EF4-FFF2-40B4-BE49-F238E27FC236}">
                    <a16:creationId xmlns:a16="http://schemas.microsoft.com/office/drawing/2014/main" id="{8F30AB13-B319-C94B-9C53-542D6A39D9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6" name="Group 108">
              <a:extLst>
                <a:ext uri="{FF2B5EF4-FFF2-40B4-BE49-F238E27FC236}">
                  <a16:creationId xmlns:a16="http://schemas.microsoft.com/office/drawing/2014/main" id="{01DE9D13-43F4-1042-867F-F895AA895EF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46" name="TextBox 294">
                <a:extLst>
                  <a:ext uri="{FF2B5EF4-FFF2-40B4-BE49-F238E27FC236}">
                    <a16:creationId xmlns:a16="http://schemas.microsoft.com/office/drawing/2014/main" id="{63F21106-8318-954E-B8F8-3B0B68F860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59437" name="Group 111">
              <a:extLst>
                <a:ext uri="{FF2B5EF4-FFF2-40B4-BE49-F238E27FC236}">
                  <a16:creationId xmlns:a16="http://schemas.microsoft.com/office/drawing/2014/main" id="{724949CB-462F-EF4D-A865-0739394555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59444" name="TextBox 294">
                <a:extLst>
                  <a:ext uri="{FF2B5EF4-FFF2-40B4-BE49-F238E27FC236}">
                    <a16:creationId xmlns:a16="http://schemas.microsoft.com/office/drawing/2014/main" id="{947BAEA7-0E5C-8242-BFAD-9EF76AE7F8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3263901" y="4075114"/>
            <a:ext cx="1990725" cy="2039937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417" name="Title 1">
            <a:extLst>
              <a:ext uri="{FF2B5EF4-FFF2-40B4-BE49-F238E27FC236}">
                <a16:creationId xmlns:a16="http://schemas.microsoft.com/office/drawing/2014/main" id="{A4ABF940-7376-DA43-87A9-9A7557CA997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0418" name="Group 5">
            <a:extLst>
              <a:ext uri="{FF2B5EF4-FFF2-40B4-BE49-F238E27FC236}">
                <a16:creationId xmlns:a16="http://schemas.microsoft.com/office/drawing/2014/main" id="{BB3EDE5E-0BA2-424A-92E2-5036D6108372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3754438"/>
            <a:chOff x="233404" y="860749"/>
            <a:chExt cx="8737894" cy="3753510"/>
          </a:xfrm>
        </p:grpSpPr>
        <p:sp>
          <p:nvSpPr>
            <p:cNvPr id="60419" name="TextBox 552">
              <a:extLst>
                <a:ext uri="{FF2B5EF4-FFF2-40B4-BE49-F238E27FC236}">
                  <a16:creationId xmlns:a16="http://schemas.microsoft.com/office/drawing/2014/main" id="{F489AD3D-7141-EA43-8A3A-EB23960E6AD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0420" name="Group 18">
              <a:extLst>
                <a:ext uri="{FF2B5EF4-FFF2-40B4-BE49-F238E27FC236}">
                  <a16:creationId xmlns:a16="http://schemas.microsoft.com/office/drawing/2014/main" id="{AB3F08EC-8BE5-EF4B-98DB-4FE8332F2A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0582" name="Group 245">
                <a:extLst>
                  <a:ext uri="{FF2B5EF4-FFF2-40B4-BE49-F238E27FC236}">
                    <a16:creationId xmlns:a16="http://schemas.microsoft.com/office/drawing/2014/main" id="{C128E504-560D-6642-A597-C50D2DD3EE7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511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601" name="TextBox 253">
                  <a:extLst>
                    <a:ext uri="{FF2B5EF4-FFF2-40B4-BE49-F238E27FC236}">
                      <a16:creationId xmlns:a16="http://schemas.microsoft.com/office/drawing/2014/main" id="{206880C5-198B-E84B-8863-14E4C76027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0583" name="Rectangle 104">
                <a:extLst>
                  <a:ext uri="{FF2B5EF4-FFF2-40B4-BE49-F238E27FC236}">
                    <a16:creationId xmlns:a16="http://schemas.microsoft.com/office/drawing/2014/main" id="{C9AED8D5-374F-5D42-9A17-03DEBCBA07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584" name="Rectangle 132">
                <a:extLst>
                  <a:ext uri="{FF2B5EF4-FFF2-40B4-BE49-F238E27FC236}">
                    <a16:creationId xmlns:a16="http://schemas.microsoft.com/office/drawing/2014/main" id="{DD40AFC4-AAF6-2B44-8044-D8283757882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86" name="Group 111">
                <a:extLst>
                  <a:ext uri="{FF2B5EF4-FFF2-40B4-BE49-F238E27FC236}">
                    <a16:creationId xmlns:a16="http://schemas.microsoft.com/office/drawing/2014/main" id="{CC8AD03A-6810-2941-8918-072DAC7F01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594" name="Freeform 19">
                  <a:extLst>
                    <a:ext uri="{FF2B5EF4-FFF2-40B4-BE49-F238E27FC236}">
                      <a16:creationId xmlns:a16="http://schemas.microsoft.com/office/drawing/2014/main" id="{529E80B0-1603-4D45-9095-6BAE3D58C7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95" name="Freeform 20">
                  <a:extLst>
                    <a:ext uri="{FF2B5EF4-FFF2-40B4-BE49-F238E27FC236}">
                      <a16:creationId xmlns:a16="http://schemas.microsoft.com/office/drawing/2014/main" id="{DEDF7D9C-99C5-E540-98C3-ED4E1FAF5C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96" name="Freeform 21">
                  <a:extLst>
                    <a:ext uri="{FF2B5EF4-FFF2-40B4-BE49-F238E27FC236}">
                      <a16:creationId xmlns:a16="http://schemas.microsoft.com/office/drawing/2014/main" id="{1CAC1845-3C81-4143-88D4-AFD19536B79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97" name="Freeform 22">
                  <a:extLst>
                    <a:ext uri="{FF2B5EF4-FFF2-40B4-BE49-F238E27FC236}">
                      <a16:creationId xmlns:a16="http://schemas.microsoft.com/office/drawing/2014/main" id="{B8D1B062-E080-944A-BC9F-71DC86DA56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98" name="Freeform 23">
                  <a:extLst>
                    <a:ext uri="{FF2B5EF4-FFF2-40B4-BE49-F238E27FC236}">
                      <a16:creationId xmlns:a16="http://schemas.microsoft.com/office/drawing/2014/main" id="{05706657-7AE9-E743-903B-0FFCAA01E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99" name="Freeform 24">
                  <a:extLst>
                    <a:ext uri="{FF2B5EF4-FFF2-40B4-BE49-F238E27FC236}">
                      <a16:creationId xmlns:a16="http://schemas.microsoft.com/office/drawing/2014/main" id="{3407682C-78E9-E349-ACE6-E366749A456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602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88" name="TextBox 11">
                <a:extLst>
                  <a:ext uri="{FF2B5EF4-FFF2-40B4-BE49-F238E27FC236}">
                    <a16:creationId xmlns:a16="http://schemas.microsoft.com/office/drawing/2014/main" id="{2A92151F-98B7-314D-9215-BED44E35D36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257"/>
                <a:ext cx="0" cy="29520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92" name="TextBox 381">
                <a:extLst>
                  <a:ext uri="{FF2B5EF4-FFF2-40B4-BE49-F238E27FC236}">
                    <a16:creationId xmlns:a16="http://schemas.microsoft.com/office/drawing/2014/main" id="{8B2F78E5-2FB7-DD4D-9F5E-1E2E2F626DA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0593" name="TextBox 382">
                <a:extLst>
                  <a:ext uri="{FF2B5EF4-FFF2-40B4-BE49-F238E27FC236}">
                    <a16:creationId xmlns:a16="http://schemas.microsoft.com/office/drawing/2014/main" id="{DCF7588E-112D-2242-A560-458FDCB654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0421" name="Group 384">
              <a:extLst>
                <a:ext uri="{FF2B5EF4-FFF2-40B4-BE49-F238E27FC236}">
                  <a16:creationId xmlns:a16="http://schemas.microsoft.com/office/drawing/2014/main" id="{D7F9BDED-60AF-704D-8B4E-FF9717CDEC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0561" name="Group 385">
                <a:extLst>
                  <a:ext uri="{FF2B5EF4-FFF2-40B4-BE49-F238E27FC236}">
                    <a16:creationId xmlns:a16="http://schemas.microsoft.com/office/drawing/2014/main" id="{B77E3E94-FBB8-A04E-BC79-CF0AB0AFE7D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199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581" name="TextBox 405">
                  <a:extLst>
                    <a:ext uri="{FF2B5EF4-FFF2-40B4-BE49-F238E27FC236}">
                      <a16:creationId xmlns:a16="http://schemas.microsoft.com/office/drawing/2014/main" id="{BADF9D3A-1097-E249-9D19-70895B41DDC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0562" name="Rectangle 104">
                <a:extLst>
                  <a:ext uri="{FF2B5EF4-FFF2-40B4-BE49-F238E27FC236}">
                    <a16:creationId xmlns:a16="http://schemas.microsoft.com/office/drawing/2014/main" id="{E4F0F0EB-621F-3A42-BD65-67ADDBF59CE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563" name="Rectangle 132">
                <a:extLst>
                  <a:ext uri="{FF2B5EF4-FFF2-40B4-BE49-F238E27FC236}">
                    <a16:creationId xmlns:a16="http://schemas.microsoft.com/office/drawing/2014/main" id="{78D5ECA8-9352-5845-8DCE-B07B2A824F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65" name="Group 111">
                <a:extLst>
                  <a:ext uri="{FF2B5EF4-FFF2-40B4-BE49-F238E27FC236}">
                    <a16:creationId xmlns:a16="http://schemas.microsoft.com/office/drawing/2014/main" id="{58B9D547-6E23-A24D-ADA3-7F976D9424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574" name="Freeform 19">
                  <a:extLst>
                    <a:ext uri="{FF2B5EF4-FFF2-40B4-BE49-F238E27FC236}">
                      <a16:creationId xmlns:a16="http://schemas.microsoft.com/office/drawing/2014/main" id="{BC724480-6DFB-0C49-B5E2-454DAC767F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75" name="Freeform 20">
                  <a:extLst>
                    <a:ext uri="{FF2B5EF4-FFF2-40B4-BE49-F238E27FC236}">
                      <a16:creationId xmlns:a16="http://schemas.microsoft.com/office/drawing/2014/main" id="{61274B3D-985B-2E45-96A3-FB3C5C34D1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76" name="Freeform 21">
                  <a:extLst>
                    <a:ext uri="{FF2B5EF4-FFF2-40B4-BE49-F238E27FC236}">
                      <a16:creationId xmlns:a16="http://schemas.microsoft.com/office/drawing/2014/main" id="{1843540B-B44B-3344-9280-D295A88C9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77" name="Freeform 22">
                  <a:extLst>
                    <a:ext uri="{FF2B5EF4-FFF2-40B4-BE49-F238E27FC236}">
                      <a16:creationId xmlns:a16="http://schemas.microsoft.com/office/drawing/2014/main" id="{77DD5D80-2F0A-414D-9026-A370E7ACD8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78" name="Freeform 23">
                  <a:extLst>
                    <a:ext uri="{FF2B5EF4-FFF2-40B4-BE49-F238E27FC236}">
                      <a16:creationId xmlns:a16="http://schemas.microsoft.com/office/drawing/2014/main" id="{F8A6943B-4366-9D4D-B0BC-D7561362B72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79" name="Freeform 24">
                  <a:extLst>
                    <a:ext uri="{FF2B5EF4-FFF2-40B4-BE49-F238E27FC236}">
                      <a16:creationId xmlns:a16="http://schemas.microsoft.com/office/drawing/2014/main" id="{827EF14A-A5DC-DC40-854C-B5C52CBBE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602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67" name="TextBox 391">
                <a:extLst>
                  <a:ext uri="{FF2B5EF4-FFF2-40B4-BE49-F238E27FC236}">
                    <a16:creationId xmlns:a16="http://schemas.microsoft.com/office/drawing/2014/main" id="{9CBB23DE-E975-1C4A-9394-6BC3994DDE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03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70" name="Freeform 68">
                <a:extLst>
                  <a:ext uri="{FF2B5EF4-FFF2-40B4-BE49-F238E27FC236}">
                    <a16:creationId xmlns:a16="http://schemas.microsoft.com/office/drawing/2014/main" id="{1ABA2277-13B8-E140-BF7D-DCC73FDD720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72" name="TextBox 396">
                <a:extLst>
                  <a:ext uri="{FF2B5EF4-FFF2-40B4-BE49-F238E27FC236}">
                    <a16:creationId xmlns:a16="http://schemas.microsoft.com/office/drawing/2014/main" id="{000ABED5-E362-3C4C-A8CB-C0D6EA9238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0573" name="TextBox 397">
                <a:extLst>
                  <a:ext uri="{FF2B5EF4-FFF2-40B4-BE49-F238E27FC236}">
                    <a16:creationId xmlns:a16="http://schemas.microsoft.com/office/drawing/2014/main" id="{5C47FD5E-3057-354F-9897-56C61612AE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0422" name="Group 406">
              <a:extLst>
                <a:ext uri="{FF2B5EF4-FFF2-40B4-BE49-F238E27FC236}">
                  <a16:creationId xmlns:a16="http://schemas.microsoft.com/office/drawing/2014/main" id="{E8D6AFBC-598F-754E-8BBC-C57130E0F7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0540" name="Group 407">
                <a:extLst>
                  <a:ext uri="{FF2B5EF4-FFF2-40B4-BE49-F238E27FC236}">
                    <a16:creationId xmlns:a16="http://schemas.microsoft.com/office/drawing/2014/main" id="{D3AFB2C8-31E1-D946-8856-8FB42A1EB96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469" y="1395488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560" name="TextBox 427">
                  <a:extLst>
                    <a:ext uri="{FF2B5EF4-FFF2-40B4-BE49-F238E27FC236}">
                      <a16:creationId xmlns:a16="http://schemas.microsoft.com/office/drawing/2014/main" id="{7E6EF8C0-AC21-4C4D-9156-F26423CC13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0541" name="Rectangle 104">
                <a:extLst>
                  <a:ext uri="{FF2B5EF4-FFF2-40B4-BE49-F238E27FC236}">
                    <a16:creationId xmlns:a16="http://schemas.microsoft.com/office/drawing/2014/main" id="{382DE267-4343-4D42-8E49-013FFC79EC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542" name="Rectangle 132">
                <a:extLst>
                  <a:ext uri="{FF2B5EF4-FFF2-40B4-BE49-F238E27FC236}">
                    <a16:creationId xmlns:a16="http://schemas.microsoft.com/office/drawing/2014/main" id="{F99613D5-0D47-8942-A3D4-9B35F507382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41121"/>
                <a:ext cx="0" cy="38249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44" name="Group 111">
                <a:extLst>
                  <a:ext uri="{FF2B5EF4-FFF2-40B4-BE49-F238E27FC236}">
                    <a16:creationId xmlns:a16="http://schemas.microsoft.com/office/drawing/2014/main" id="{073F6A16-C685-6F4F-97D3-A3988055E9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553" name="Freeform 19">
                  <a:extLst>
                    <a:ext uri="{FF2B5EF4-FFF2-40B4-BE49-F238E27FC236}">
                      <a16:creationId xmlns:a16="http://schemas.microsoft.com/office/drawing/2014/main" id="{E9F57353-0C77-0346-A051-D16EB0C248E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54" name="Freeform 20">
                  <a:extLst>
                    <a:ext uri="{FF2B5EF4-FFF2-40B4-BE49-F238E27FC236}">
                      <a16:creationId xmlns:a16="http://schemas.microsoft.com/office/drawing/2014/main" id="{BB32BC08-F542-4D48-9CD7-B6201CA8E42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55" name="Freeform 21">
                  <a:extLst>
                    <a:ext uri="{FF2B5EF4-FFF2-40B4-BE49-F238E27FC236}">
                      <a16:creationId xmlns:a16="http://schemas.microsoft.com/office/drawing/2014/main" id="{0F79B6CB-53BE-764F-9551-39C9C04C29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56" name="Freeform 22">
                  <a:extLst>
                    <a:ext uri="{FF2B5EF4-FFF2-40B4-BE49-F238E27FC236}">
                      <a16:creationId xmlns:a16="http://schemas.microsoft.com/office/drawing/2014/main" id="{030B5C0A-160E-B648-BA22-0A3B4A46F9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57" name="Freeform 23">
                  <a:extLst>
                    <a:ext uri="{FF2B5EF4-FFF2-40B4-BE49-F238E27FC236}">
                      <a16:creationId xmlns:a16="http://schemas.microsoft.com/office/drawing/2014/main" id="{BB918C04-8B4C-4046-9E28-3CAC37831F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58" name="Freeform 24">
                  <a:extLst>
                    <a:ext uri="{FF2B5EF4-FFF2-40B4-BE49-F238E27FC236}">
                      <a16:creationId xmlns:a16="http://schemas.microsoft.com/office/drawing/2014/main" id="{CA27B207-A6AE-F64B-A6B0-0B4FF35A2CB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50571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46" name="TextBox 413">
                <a:extLst>
                  <a:ext uri="{FF2B5EF4-FFF2-40B4-BE49-F238E27FC236}">
                    <a16:creationId xmlns:a16="http://schemas.microsoft.com/office/drawing/2014/main" id="{943C013E-114D-5A4C-BCD3-8E995AA9F8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332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181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49" name="Freeform 68">
                <a:extLst>
                  <a:ext uri="{FF2B5EF4-FFF2-40B4-BE49-F238E27FC236}">
                    <a16:creationId xmlns:a16="http://schemas.microsoft.com/office/drawing/2014/main" id="{1CF282C1-59BF-6743-B9D5-EFBCD64E3C9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332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51" name="TextBox 418">
                <a:extLst>
                  <a:ext uri="{FF2B5EF4-FFF2-40B4-BE49-F238E27FC236}">
                    <a16:creationId xmlns:a16="http://schemas.microsoft.com/office/drawing/2014/main" id="{3D92FF13-B7C4-C74C-9D61-21C71B3283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0552" name="TextBox 419">
                <a:extLst>
                  <a:ext uri="{FF2B5EF4-FFF2-40B4-BE49-F238E27FC236}">
                    <a16:creationId xmlns:a16="http://schemas.microsoft.com/office/drawing/2014/main" id="{C4D1F503-269E-D944-9F8A-F2675330B4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0423" name="Group 428">
              <a:extLst>
                <a:ext uri="{FF2B5EF4-FFF2-40B4-BE49-F238E27FC236}">
                  <a16:creationId xmlns:a16="http://schemas.microsoft.com/office/drawing/2014/main" id="{3523A0B1-827B-7444-84BE-D6458DD2F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0519" name="Group 429">
                <a:extLst>
                  <a:ext uri="{FF2B5EF4-FFF2-40B4-BE49-F238E27FC236}">
                    <a16:creationId xmlns:a16="http://schemas.microsoft.com/office/drawing/2014/main" id="{8CE2440A-A85E-C74F-9FEE-2DAB27C70B4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259" y="1421893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539" name="TextBox 449">
                  <a:extLst>
                    <a:ext uri="{FF2B5EF4-FFF2-40B4-BE49-F238E27FC236}">
                      <a16:creationId xmlns:a16="http://schemas.microsoft.com/office/drawing/2014/main" id="{A298358B-070A-8346-8501-949C6403721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0520" name="Rectangle 104">
                <a:extLst>
                  <a:ext uri="{FF2B5EF4-FFF2-40B4-BE49-F238E27FC236}">
                    <a16:creationId xmlns:a16="http://schemas.microsoft.com/office/drawing/2014/main" id="{2F9B6DEB-8AD4-F248-93D8-085FC9C2260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521" name="Rectangle 132">
                <a:extLst>
                  <a:ext uri="{FF2B5EF4-FFF2-40B4-BE49-F238E27FC236}">
                    <a16:creationId xmlns:a16="http://schemas.microsoft.com/office/drawing/2014/main" id="{4220DFAF-F402-554D-BDFC-566FAAE514B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000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23" name="Group 111">
                <a:extLst>
                  <a:ext uri="{FF2B5EF4-FFF2-40B4-BE49-F238E27FC236}">
                    <a16:creationId xmlns:a16="http://schemas.microsoft.com/office/drawing/2014/main" id="{73D87EE9-39E6-6E44-8708-C0D89CADCF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532" name="Freeform 19">
                  <a:extLst>
                    <a:ext uri="{FF2B5EF4-FFF2-40B4-BE49-F238E27FC236}">
                      <a16:creationId xmlns:a16="http://schemas.microsoft.com/office/drawing/2014/main" id="{F91AD4F9-71DB-D144-B146-1C084EB780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33" name="Freeform 20">
                  <a:extLst>
                    <a:ext uri="{FF2B5EF4-FFF2-40B4-BE49-F238E27FC236}">
                      <a16:creationId xmlns:a16="http://schemas.microsoft.com/office/drawing/2014/main" id="{AA5F1167-620A-B64D-834E-014460AB50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34" name="Freeform 21">
                  <a:extLst>
                    <a:ext uri="{FF2B5EF4-FFF2-40B4-BE49-F238E27FC236}">
                      <a16:creationId xmlns:a16="http://schemas.microsoft.com/office/drawing/2014/main" id="{D072BF6D-ABE5-EB40-A41B-74F10A0646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35" name="Freeform 22">
                  <a:extLst>
                    <a:ext uri="{FF2B5EF4-FFF2-40B4-BE49-F238E27FC236}">
                      <a16:creationId xmlns:a16="http://schemas.microsoft.com/office/drawing/2014/main" id="{F6EFEEC2-4F02-8B40-802B-D7438A4C89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36" name="Freeform 23">
                  <a:extLst>
                    <a:ext uri="{FF2B5EF4-FFF2-40B4-BE49-F238E27FC236}">
                      <a16:creationId xmlns:a16="http://schemas.microsoft.com/office/drawing/2014/main" id="{06357EDA-D870-854D-A804-5057F9FAB6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37" name="Freeform 24">
                  <a:extLst>
                    <a:ext uri="{FF2B5EF4-FFF2-40B4-BE49-F238E27FC236}">
                      <a16:creationId xmlns:a16="http://schemas.microsoft.com/office/drawing/2014/main" id="{1FE46A2D-B072-3641-99D6-95512AEF65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450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25" name="TextBox 435">
                <a:extLst>
                  <a:ext uri="{FF2B5EF4-FFF2-40B4-BE49-F238E27FC236}">
                    <a16:creationId xmlns:a16="http://schemas.microsoft.com/office/drawing/2014/main" id="{71E081E5-14DA-9F4E-BE4B-116B55E680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798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64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28" name="Freeform 68">
                <a:extLst>
                  <a:ext uri="{FF2B5EF4-FFF2-40B4-BE49-F238E27FC236}">
                    <a16:creationId xmlns:a16="http://schemas.microsoft.com/office/drawing/2014/main" id="{C649C8D7-E89F-AB41-8AE9-A5DBF57B05A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798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30" name="TextBox 440">
                <a:extLst>
                  <a:ext uri="{FF2B5EF4-FFF2-40B4-BE49-F238E27FC236}">
                    <a16:creationId xmlns:a16="http://schemas.microsoft.com/office/drawing/2014/main" id="{9599A52A-FE35-4E48-B0A5-FE5E8C5B55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0531" name="TextBox 441">
                <a:extLst>
                  <a:ext uri="{FF2B5EF4-FFF2-40B4-BE49-F238E27FC236}">
                    <a16:creationId xmlns:a16="http://schemas.microsoft.com/office/drawing/2014/main" id="{C10E1A43-A96C-184A-B2D4-886BEF13CC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0424" name="Group 450">
              <a:extLst>
                <a:ext uri="{FF2B5EF4-FFF2-40B4-BE49-F238E27FC236}">
                  <a16:creationId xmlns:a16="http://schemas.microsoft.com/office/drawing/2014/main" id="{17615627-35EA-4447-8473-EE7707A408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0498" name="Group 451">
                <a:extLst>
                  <a:ext uri="{FF2B5EF4-FFF2-40B4-BE49-F238E27FC236}">
                    <a16:creationId xmlns:a16="http://schemas.microsoft.com/office/drawing/2014/main" id="{47069F41-CDE0-AA45-8FCC-F6E070B0E71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855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518" name="TextBox 471">
                  <a:extLst>
                    <a:ext uri="{FF2B5EF4-FFF2-40B4-BE49-F238E27FC236}">
                      <a16:creationId xmlns:a16="http://schemas.microsoft.com/office/drawing/2014/main" id="{757BBCD2-AA2A-3A43-9141-F9D80B8016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0499" name="Rectangle 104">
                <a:extLst>
                  <a:ext uri="{FF2B5EF4-FFF2-40B4-BE49-F238E27FC236}">
                    <a16:creationId xmlns:a16="http://schemas.microsoft.com/office/drawing/2014/main" id="{2B4A9BCF-B258-B841-8D5D-2CBC828A6C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500" name="Rectangle 132">
                <a:extLst>
                  <a:ext uri="{FF2B5EF4-FFF2-40B4-BE49-F238E27FC236}">
                    <a16:creationId xmlns:a16="http://schemas.microsoft.com/office/drawing/2014/main" id="{0263BDC6-41D6-6140-A514-B602256A2D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502" name="Group 111">
                <a:extLst>
                  <a:ext uri="{FF2B5EF4-FFF2-40B4-BE49-F238E27FC236}">
                    <a16:creationId xmlns:a16="http://schemas.microsoft.com/office/drawing/2014/main" id="{D23A8E98-48C6-D247-8F2F-CDF05BE1F5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511" name="Freeform 19">
                  <a:extLst>
                    <a:ext uri="{FF2B5EF4-FFF2-40B4-BE49-F238E27FC236}">
                      <a16:creationId xmlns:a16="http://schemas.microsoft.com/office/drawing/2014/main" id="{2BF41250-DF11-2C47-AE6A-2178A5C140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12" name="Freeform 20">
                  <a:extLst>
                    <a:ext uri="{FF2B5EF4-FFF2-40B4-BE49-F238E27FC236}">
                      <a16:creationId xmlns:a16="http://schemas.microsoft.com/office/drawing/2014/main" id="{609B2DB6-E940-7F4C-8A52-3A29284A79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13" name="Freeform 21">
                  <a:extLst>
                    <a:ext uri="{FF2B5EF4-FFF2-40B4-BE49-F238E27FC236}">
                      <a16:creationId xmlns:a16="http://schemas.microsoft.com/office/drawing/2014/main" id="{39B0B075-7983-C444-8457-6B5BC07D31D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14" name="Freeform 22">
                  <a:extLst>
                    <a:ext uri="{FF2B5EF4-FFF2-40B4-BE49-F238E27FC236}">
                      <a16:creationId xmlns:a16="http://schemas.microsoft.com/office/drawing/2014/main" id="{834E37EF-90AF-3241-998D-4E2080A119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15" name="Freeform 23">
                  <a:extLst>
                    <a:ext uri="{FF2B5EF4-FFF2-40B4-BE49-F238E27FC236}">
                      <a16:creationId xmlns:a16="http://schemas.microsoft.com/office/drawing/2014/main" id="{9CA0EDF3-4F14-0845-B537-96E0ECE42DD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516" name="Freeform 24">
                  <a:extLst>
                    <a:ext uri="{FF2B5EF4-FFF2-40B4-BE49-F238E27FC236}">
                      <a16:creationId xmlns:a16="http://schemas.microsoft.com/office/drawing/2014/main" id="{2F8CFDB8-A139-1C4B-8F44-EFEF46E524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04" name="TextBox 457">
                <a:extLst>
                  <a:ext uri="{FF2B5EF4-FFF2-40B4-BE49-F238E27FC236}">
                    <a16:creationId xmlns:a16="http://schemas.microsoft.com/office/drawing/2014/main" id="{FE9B8C21-CCFB-9247-9994-62AF6CCBCE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07" name="Freeform 68">
                <a:extLst>
                  <a:ext uri="{FF2B5EF4-FFF2-40B4-BE49-F238E27FC236}">
                    <a16:creationId xmlns:a16="http://schemas.microsoft.com/office/drawing/2014/main" id="{543C1F9F-8CE0-4B4B-9EF0-80D6203F07D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509" name="TextBox 462">
                <a:extLst>
                  <a:ext uri="{FF2B5EF4-FFF2-40B4-BE49-F238E27FC236}">
                    <a16:creationId xmlns:a16="http://schemas.microsoft.com/office/drawing/2014/main" id="{851392B2-4902-E148-9E66-EE77A60FEF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0510" name="TextBox 463">
                <a:extLst>
                  <a:ext uri="{FF2B5EF4-FFF2-40B4-BE49-F238E27FC236}">
                    <a16:creationId xmlns:a16="http://schemas.microsoft.com/office/drawing/2014/main" id="{2BCFA620-043D-F140-A573-BF27C5AE6F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0425" name="Group 472">
              <a:extLst>
                <a:ext uri="{FF2B5EF4-FFF2-40B4-BE49-F238E27FC236}">
                  <a16:creationId xmlns:a16="http://schemas.microsoft.com/office/drawing/2014/main" id="{4E0E17A6-774E-8740-9D33-3D4A5198C5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0477" name="Group 473">
                <a:extLst>
                  <a:ext uri="{FF2B5EF4-FFF2-40B4-BE49-F238E27FC236}">
                    <a16:creationId xmlns:a16="http://schemas.microsoft.com/office/drawing/2014/main" id="{BA7F795E-ABD3-824C-9C6A-52EB81127CC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541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497" name="TextBox 493">
                  <a:extLst>
                    <a:ext uri="{FF2B5EF4-FFF2-40B4-BE49-F238E27FC236}">
                      <a16:creationId xmlns:a16="http://schemas.microsoft.com/office/drawing/2014/main" id="{4E1DECD8-946D-124B-A3C0-C49AE308F8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0478" name="Rectangle 104">
                <a:extLst>
                  <a:ext uri="{FF2B5EF4-FFF2-40B4-BE49-F238E27FC236}">
                    <a16:creationId xmlns:a16="http://schemas.microsoft.com/office/drawing/2014/main" id="{D9B0F3E8-44A2-D04A-9FE0-DA0003F68B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479" name="Rectangle 132">
                <a:extLst>
                  <a:ext uri="{FF2B5EF4-FFF2-40B4-BE49-F238E27FC236}">
                    <a16:creationId xmlns:a16="http://schemas.microsoft.com/office/drawing/2014/main" id="{568E45AA-55B6-1245-A588-45FC883D885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481" name="Group 111">
                <a:extLst>
                  <a:ext uri="{FF2B5EF4-FFF2-40B4-BE49-F238E27FC236}">
                    <a16:creationId xmlns:a16="http://schemas.microsoft.com/office/drawing/2014/main" id="{260B7828-6E62-C344-AD65-D37667508C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490" name="Freeform 19">
                  <a:extLst>
                    <a:ext uri="{FF2B5EF4-FFF2-40B4-BE49-F238E27FC236}">
                      <a16:creationId xmlns:a16="http://schemas.microsoft.com/office/drawing/2014/main" id="{3F4009CB-2DB2-1B4D-9A4D-6F589A3AFF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91" name="Freeform 20">
                  <a:extLst>
                    <a:ext uri="{FF2B5EF4-FFF2-40B4-BE49-F238E27FC236}">
                      <a16:creationId xmlns:a16="http://schemas.microsoft.com/office/drawing/2014/main" id="{21EF657C-DF1B-6445-9574-D8B2A7B59C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92" name="Freeform 21">
                  <a:extLst>
                    <a:ext uri="{FF2B5EF4-FFF2-40B4-BE49-F238E27FC236}">
                      <a16:creationId xmlns:a16="http://schemas.microsoft.com/office/drawing/2014/main" id="{B519BB0E-1EDA-BA4C-A908-C209FEA860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93" name="Freeform 22">
                  <a:extLst>
                    <a:ext uri="{FF2B5EF4-FFF2-40B4-BE49-F238E27FC236}">
                      <a16:creationId xmlns:a16="http://schemas.microsoft.com/office/drawing/2014/main" id="{F0474666-A1A1-D44C-8822-616E543492E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94" name="Freeform 23">
                  <a:extLst>
                    <a:ext uri="{FF2B5EF4-FFF2-40B4-BE49-F238E27FC236}">
                      <a16:creationId xmlns:a16="http://schemas.microsoft.com/office/drawing/2014/main" id="{37FFF8A2-15F4-564A-9A2D-5AE5E231CA9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95" name="Freeform 24">
                  <a:extLst>
                    <a:ext uri="{FF2B5EF4-FFF2-40B4-BE49-F238E27FC236}">
                      <a16:creationId xmlns:a16="http://schemas.microsoft.com/office/drawing/2014/main" id="{79E93BF4-728C-3446-B041-6386F7EA3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83" name="TextBox 479">
                <a:extLst>
                  <a:ext uri="{FF2B5EF4-FFF2-40B4-BE49-F238E27FC236}">
                    <a16:creationId xmlns:a16="http://schemas.microsoft.com/office/drawing/2014/main" id="{2555F0A7-6E26-C24B-9E0F-581C973837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86" name="Freeform 68">
                <a:extLst>
                  <a:ext uri="{FF2B5EF4-FFF2-40B4-BE49-F238E27FC236}">
                    <a16:creationId xmlns:a16="http://schemas.microsoft.com/office/drawing/2014/main" id="{3B691449-3783-C64B-B301-751B28AA035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88" name="TextBox 484">
                <a:extLst>
                  <a:ext uri="{FF2B5EF4-FFF2-40B4-BE49-F238E27FC236}">
                    <a16:creationId xmlns:a16="http://schemas.microsoft.com/office/drawing/2014/main" id="{7636184C-5F73-EA44-B176-A7B22C0802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0489" name="TextBox 485">
                <a:extLst>
                  <a:ext uri="{FF2B5EF4-FFF2-40B4-BE49-F238E27FC236}">
                    <a16:creationId xmlns:a16="http://schemas.microsoft.com/office/drawing/2014/main" id="{6A847632-A6D3-4646-8ED7-130721ECC8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0426" name="Group 494">
              <a:extLst>
                <a:ext uri="{FF2B5EF4-FFF2-40B4-BE49-F238E27FC236}">
                  <a16:creationId xmlns:a16="http://schemas.microsoft.com/office/drawing/2014/main" id="{F0B1615A-43A0-F543-8682-B7962E36D7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0456" name="Group 495">
                <a:extLst>
                  <a:ext uri="{FF2B5EF4-FFF2-40B4-BE49-F238E27FC236}">
                    <a16:creationId xmlns:a16="http://schemas.microsoft.com/office/drawing/2014/main" id="{20CBDB34-84FC-0B42-BF41-D5AC4C70920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027" y="1421404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476" name="TextBox 515">
                  <a:extLst>
                    <a:ext uri="{FF2B5EF4-FFF2-40B4-BE49-F238E27FC236}">
                      <a16:creationId xmlns:a16="http://schemas.microsoft.com/office/drawing/2014/main" id="{7081048E-94B5-4F4F-8F26-C08D7D5C1B3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0457" name="Rectangle 104">
                <a:extLst>
                  <a:ext uri="{FF2B5EF4-FFF2-40B4-BE49-F238E27FC236}">
                    <a16:creationId xmlns:a16="http://schemas.microsoft.com/office/drawing/2014/main" id="{0696EE7F-C3FF-DC4A-AA25-B94702A861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458" name="Rectangle 132">
                <a:extLst>
                  <a:ext uri="{FF2B5EF4-FFF2-40B4-BE49-F238E27FC236}">
                    <a16:creationId xmlns:a16="http://schemas.microsoft.com/office/drawing/2014/main" id="{78F95A8F-E547-AB47-9BE9-1CAA9647D4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51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460" name="Group 111">
                <a:extLst>
                  <a:ext uri="{FF2B5EF4-FFF2-40B4-BE49-F238E27FC236}">
                    <a16:creationId xmlns:a16="http://schemas.microsoft.com/office/drawing/2014/main" id="{BD1C6206-B60B-354B-88DC-FA7C9BD161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469" name="Freeform 19">
                  <a:extLst>
                    <a:ext uri="{FF2B5EF4-FFF2-40B4-BE49-F238E27FC236}">
                      <a16:creationId xmlns:a16="http://schemas.microsoft.com/office/drawing/2014/main" id="{C99BFEC7-35C6-C146-B2C6-C1625A1FC1A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70" name="Freeform 20">
                  <a:extLst>
                    <a:ext uri="{FF2B5EF4-FFF2-40B4-BE49-F238E27FC236}">
                      <a16:creationId xmlns:a16="http://schemas.microsoft.com/office/drawing/2014/main" id="{967C3A90-B7F3-8D4E-81C3-4F081B7AB71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71" name="Freeform 21">
                  <a:extLst>
                    <a:ext uri="{FF2B5EF4-FFF2-40B4-BE49-F238E27FC236}">
                      <a16:creationId xmlns:a16="http://schemas.microsoft.com/office/drawing/2014/main" id="{6AA8D4E2-1F39-EC4F-BA87-EF01D985275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72" name="Freeform 22">
                  <a:extLst>
                    <a:ext uri="{FF2B5EF4-FFF2-40B4-BE49-F238E27FC236}">
                      <a16:creationId xmlns:a16="http://schemas.microsoft.com/office/drawing/2014/main" id="{B598E412-D185-8645-ABE5-4F43CA219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73" name="Freeform 23">
                  <a:extLst>
                    <a:ext uri="{FF2B5EF4-FFF2-40B4-BE49-F238E27FC236}">
                      <a16:creationId xmlns:a16="http://schemas.microsoft.com/office/drawing/2014/main" id="{CA8C4209-B545-374E-A8CD-012430C925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74" name="Freeform 24">
                  <a:extLst>
                    <a:ext uri="{FF2B5EF4-FFF2-40B4-BE49-F238E27FC236}">
                      <a16:creationId xmlns:a16="http://schemas.microsoft.com/office/drawing/2014/main" id="{C71F7675-7C12-0C46-BBC0-ABDD5C8FFDA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31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62" name="TextBox 501">
                <a:extLst>
                  <a:ext uri="{FF2B5EF4-FFF2-40B4-BE49-F238E27FC236}">
                    <a16:creationId xmlns:a16="http://schemas.microsoft.com/office/drawing/2014/main" id="{0064D554-E0DC-814C-A8C7-0C804BDC4D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666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51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65" name="Freeform 68">
                <a:extLst>
                  <a:ext uri="{FF2B5EF4-FFF2-40B4-BE49-F238E27FC236}">
                    <a16:creationId xmlns:a16="http://schemas.microsoft.com/office/drawing/2014/main" id="{7A2DA54A-C9F7-BA4C-AE85-804E9FCB88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666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67" name="TextBox 506">
                <a:extLst>
                  <a:ext uri="{FF2B5EF4-FFF2-40B4-BE49-F238E27FC236}">
                    <a16:creationId xmlns:a16="http://schemas.microsoft.com/office/drawing/2014/main" id="{F3A23FD1-C34F-5B44-AF77-E677E94562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0468" name="TextBox 507">
                <a:extLst>
                  <a:ext uri="{FF2B5EF4-FFF2-40B4-BE49-F238E27FC236}">
                    <a16:creationId xmlns:a16="http://schemas.microsoft.com/office/drawing/2014/main" id="{CC965D7D-68A7-3842-83CB-4F8027BBAB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0427" name="Group 516">
              <a:extLst>
                <a:ext uri="{FF2B5EF4-FFF2-40B4-BE49-F238E27FC236}">
                  <a16:creationId xmlns:a16="http://schemas.microsoft.com/office/drawing/2014/main" id="{40B9E4C0-1A58-5F45-AAC3-5025F442E2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0435" name="Group 517">
                <a:extLst>
                  <a:ext uri="{FF2B5EF4-FFF2-40B4-BE49-F238E27FC236}">
                    <a16:creationId xmlns:a16="http://schemas.microsoft.com/office/drawing/2014/main" id="{0F2B5DD8-67A6-AF45-8861-F28D372EE82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819" y="1420137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0455" name="TextBox 537">
                  <a:extLst>
                    <a:ext uri="{FF2B5EF4-FFF2-40B4-BE49-F238E27FC236}">
                      <a16:creationId xmlns:a16="http://schemas.microsoft.com/office/drawing/2014/main" id="{29481BA3-CE41-684B-9212-CF603A5418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0436" name="Rectangle 104">
                <a:extLst>
                  <a:ext uri="{FF2B5EF4-FFF2-40B4-BE49-F238E27FC236}">
                    <a16:creationId xmlns:a16="http://schemas.microsoft.com/office/drawing/2014/main" id="{22ECBBF8-0D76-6B4E-AAC8-4C8CE025D7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0437" name="Rectangle 132">
                <a:extLst>
                  <a:ext uri="{FF2B5EF4-FFF2-40B4-BE49-F238E27FC236}">
                    <a16:creationId xmlns:a16="http://schemas.microsoft.com/office/drawing/2014/main" id="{B1BC87FB-0641-D54C-809A-51A94D099D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0748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0439" name="Group 111">
                <a:extLst>
                  <a:ext uri="{FF2B5EF4-FFF2-40B4-BE49-F238E27FC236}">
                    <a16:creationId xmlns:a16="http://schemas.microsoft.com/office/drawing/2014/main" id="{480C959E-6B3C-0A4E-8DA0-52671F2EB02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0448" name="Freeform 19">
                  <a:extLst>
                    <a:ext uri="{FF2B5EF4-FFF2-40B4-BE49-F238E27FC236}">
                      <a16:creationId xmlns:a16="http://schemas.microsoft.com/office/drawing/2014/main" id="{E951A851-7364-2047-9649-1A5C60E1A3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49" name="Freeform 20">
                  <a:extLst>
                    <a:ext uri="{FF2B5EF4-FFF2-40B4-BE49-F238E27FC236}">
                      <a16:creationId xmlns:a16="http://schemas.microsoft.com/office/drawing/2014/main" id="{E19FE94C-B7E5-5249-B0BF-8604432699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50" name="Freeform 21">
                  <a:extLst>
                    <a:ext uri="{FF2B5EF4-FFF2-40B4-BE49-F238E27FC236}">
                      <a16:creationId xmlns:a16="http://schemas.microsoft.com/office/drawing/2014/main" id="{14E5B300-1415-0C49-BE3F-903D82D980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51" name="Freeform 22">
                  <a:extLst>
                    <a:ext uri="{FF2B5EF4-FFF2-40B4-BE49-F238E27FC236}">
                      <a16:creationId xmlns:a16="http://schemas.microsoft.com/office/drawing/2014/main" id="{85B02F2F-2D9C-1A4E-9A66-95522AE81F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52" name="Freeform 23">
                  <a:extLst>
                    <a:ext uri="{FF2B5EF4-FFF2-40B4-BE49-F238E27FC236}">
                      <a16:creationId xmlns:a16="http://schemas.microsoft.com/office/drawing/2014/main" id="{F9D300EC-1FA4-5541-9699-30531C2840E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0453" name="Freeform 24">
                  <a:extLst>
                    <a:ext uri="{FF2B5EF4-FFF2-40B4-BE49-F238E27FC236}">
                      <a16:creationId xmlns:a16="http://schemas.microsoft.com/office/drawing/2014/main" id="{CA770B84-286D-334D-B817-6E68D80CCC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198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41" name="TextBox 523">
                <a:extLst>
                  <a:ext uri="{FF2B5EF4-FFF2-40B4-BE49-F238E27FC236}">
                    <a16:creationId xmlns:a16="http://schemas.microsoft.com/office/drawing/2014/main" id="{8778DA00-20B5-2A44-9732-7E754BCCA8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54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39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44" name="Freeform 68">
                <a:extLst>
                  <a:ext uri="{FF2B5EF4-FFF2-40B4-BE49-F238E27FC236}">
                    <a16:creationId xmlns:a16="http://schemas.microsoft.com/office/drawing/2014/main" id="{745578FD-023C-BF47-AB6A-8936F4482A4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54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0446" name="TextBox 528">
                <a:extLst>
                  <a:ext uri="{FF2B5EF4-FFF2-40B4-BE49-F238E27FC236}">
                    <a16:creationId xmlns:a16="http://schemas.microsoft.com/office/drawing/2014/main" id="{5691DE72-F810-7247-BFF1-CD047EFF5E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0447" name="TextBox 529">
                <a:extLst>
                  <a:ext uri="{FF2B5EF4-FFF2-40B4-BE49-F238E27FC236}">
                    <a16:creationId xmlns:a16="http://schemas.microsoft.com/office/drawing/2014/main" id="{7D90B36D-D626-E44A-BBB5-EBB77ABD37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4874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393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0430" name="Group 27">
              <a:extLst>
                <a:ext uri="{FF2B5EF4-FFF2-40B4-BE49-F238E27FC236}">
                  <a16:creationId xmlns:a16="http://schemas.microsoft.com/office/drawing/2014/main" id="{755846CB-9E6F-CD46-8D54-3AE1E95FBE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0433" name="Rectangle 136">
                <a:extLst>
                  <a:ext uri="{FF2B5EF4-FFF2-40B4-BE49-F238E27FC236}">
                    <a16:creationId xmlns:a16="http://schemas.microsoft.com/office/drawing/2014/main" id="{E6B87AE6-132F-3B4C-B96B-7753EDD844A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0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03"/>
              <a:ext cx="0" cy="2372726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0432" name="Freeform 68">
              <a:extLst>
                <a:ext uri="{FF2B5EF4-FFF2-40B4-BE49-F238E27FC236}">
                  <a16:creationId xmlns:a16="http://schemas.microsoft.com/office/drawing/2014/main" id="{5933B277-14D8-8B4E-90C2-6B30EA53E4B1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441" name="Title 1">
            <a:extLst>
              <a:ext uri="{FF2B5EF4-FFF2-40B4-BE49-F238E27FC236}">
                <a16:creationId xmlns:a16="http://schemas.microsoft.com/office/drawing/2014/main" id="{18D127B9-9953-3B4C-AADC-02E659BC19F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1442" name="Group 5">
            <a:extLst>
              <a:ext uri="{FF2B5EF4-FFF2-40B4-BE49-F238E27FC236}">
                <a16:creationId xmlns:a16="http://schemas.microsoft.com/office/drawing/2014/main" id="{BCC40964-10C4-A346-9A8C-F3FEFCB79D05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3754438"/>
            <a:chOff x="233404" y="860749"/>
            <a:chExt cx="8737894" cy="3753510"/>
          </a:xfrm>
        </p:grpSpPr>
        <p:sp>
          <p:nvSpPr>
            <p:cNvPr id="61444" name="TextBox 552">
              <a:extLst>
                <a:ext uri="{FF2B5EF4-FFF2-40B4-BE49-F238E27FC236}">
                  <a16:creationId xmlns:a16="http://schemas.microsoft.com/office/drawing/2014/main" id="{C5E54ABF-3375-2546-BD9B-34BB24EE70E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1445" name="Group 18">
              <a:extLst>
                <a:ext uri="{FF2B5EF4-FFF2-40B4-BE49-F238E27FC236}">
                  <a16:creationId xmlns:a16="http://schemas.microsoft.com/office/drawing/2014/main" id="{A0D34FBB-B6C1-284E-8DE8-952AD8F406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1607" name="Group 245">
                <a:extLst>
                  <a:ext uri="{FF2B5EF4-FFF2-40B4-BE49-F238E27FC236}">
                    <a16:creationId xmlns:a16="http://schemas.microsoft.com/office/drawing/2014/main" id="{B5851677-A735-E949-A65A-0C10DB7F139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511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626" name="TextBox 253">
                  <a:extLst>
                    <a:ext uri="{FF2B5EF4-FFF2-40B4-BE49-F238E27FC236}">
                      <a16:creationId xmlns:a16="http://schemas.microsoft.com/office/drawing/2014/main" id="{BBEB5D9F-D232-CB4D-ABA9-C88B6EEA71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1608" name="Rectangle 104">
                <a:extLst>
                  <a:ext uri="{FF2B5EF4-FFF2-40B4-BE49-F238E27FC236}">
                    <a16:creationId xmlns:a16="http://schemas.microsoft.com/office/drawing/2014/main" id="{38FB234E-6090-E24F-9F00-7F8E9AE8CC1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609" name="Rectangle 132">
                <a:extLst>
                  <a:ext uri="{FF2B5EF4-FFF2-40B4-BE49-F238E27FC236}">
                    <a16:creationId xmlns:a16="http://schemas.microsoft.com/office/drawing/2014/main" id="{AD30B732-C804-F846-A536-F44B2F6827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611" name="Group 111">
                <a:extLst>
                  <a:ext uri="{FF2B5EF4-FFF2-40B4-BE49-F238E27FC236}">
                    <a16:creationId xmlns:a16="http://schemas.microsoft.com/office/drawing/2014/main" id="{4EC3B55B-DA4D-8B4C-BFCC-7D178DC6B9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619" name="Freeform 19">
                  <a:extLst>
                    <a:ext uri="{FF2B5EF4-FFF2-40B4-BE49-F238E27FC236}">
                      <a16:creationId xmlns:a16="http://schemas.microsoft.com/office/drawing/2014/main" id="{B37E8425-65D8-5944-BC2F-CC5DE936C3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20" name="Freeform 20">
                  <a:extLst>
                    <a:ext uri="{FF2B5EF4-FFF2-40B4-BE49-F238E27FC236}">
                      <a16:creationId xmlns:a16="http://schemas.microsoft.com/office/drawing/2014/main" id="{9D807CCD-30DA-D04C-B411-2A3EA36B405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21" name="Freeform 21">
                  <a:extLst>
                    <a:ext uri="{FF2B5EF4-FFF2-40B4-BE49-F238E27FC236}">
                      <a16:creationId xmlns:a16="http://schemas.microsoft.com/office/drawing/2014/main" id="{F2CBBC17-C1FF-8D49-A2B0-AF2CEA80DA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22" name="Freeform 22">
                  <a:extLst>
                    <a:ext uri="{FF2B5EF4-FFF2-40B4-BE49-F238E27FC236}">
                      <a16:creationId xmlns:a16="http://schemas.microsoft.com/office/drawing/2014/main" id="{A2BDAA4F-F72D-D940-AB8C-7CA1288F10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23" name="Freeform 23">
                  <a:extLst>
                    <a:ext uri="{FF2B5EF4-FFF2-40B4-BE49-F238E27FC236}">
                      <a16:creationId xmlns:a16="http://schemas.microsoft.com/office/drawing/2014/main" id="{769C079E-6F05-734D-BAE9-98654AAC1A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24" name="Freeform 24">
                  <a:extLst>
                    <a:ext uri="{FF2B5EF4-FFF2-40B4-BE49-F238E27FC236}">
                      <a16:creationId xmlns:a16="http://schemas.microsoft.com/office/drawing/2014/main" id="{B051C268-01F7-8446-AF68-3E38F858FA6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602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613" name="TextBox 11">
                <a:extLst>
                  <a:ext uri="{FF2B5EF4-FFF2-40B4-BE49-F238E27FC236}">
                    <a16:creationId xmlns:a16="http://schemas.microsoft.com/office/drawing/2014/main" id="{7433C826-3F7F-3C4B-AA55-F0D68EF6B0F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257"/>
                <a:ext cx="0" cy="29520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617" name="TextBox 381">
                <a:extLst>
                  <a:ext uri="{FF2B5EF4-FFF2-40B4-BE49-F238E27FC236}">
                    <a16:creationId xmlns:a16="http://schemas.microsoft.com/office/drawing/2014/main" id="{54A5EAC5-A038-F748-A396-8BC0CEBDE8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1618" name="TextBox 382">
                <a:extLst>
                  <a:ext uri="{FF2B5EF4-FFF2-40B4-BE49-F238E27FC236}">
                    <a16:creationId xmlns:a16="http://schemas.microsoft.com/office/drawing/2014/main" id="{4EAE94C7-A792-E545-9CC5-5DCC5D8968F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1446" name="Group 384">
              <a:extLst>
                <a:ext uri="{FF2B5EF4-FFF2-40B4-BE49-F238E27FC236}">
                  <a16:creationId xmlns:a16="http://schemas.microsoft.com/office/drawing/2014/main" id="{D5EE1E36-8622-4241-A677-B989340E1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1586" name="Group 385">
                <a:extLst>
                  <a:ext uri="{FF2B5EF4-FFF2-40B4-BE49-F238E27FC236}">
                    <a16:creationId xmlns:a16="http://schemas.microsoft.com/office/drawing/2014/main" id="{A2E341B2-9947-1349-8E98-A0AA1A14E8A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199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606" name="TextBox 405">
                  <a:extLst>
                    <a:ext uri="{FF2B5EF4-FFF2-40B4-BE49-F238E27FC236}">
                      <a16:creationId xmlns:a16="http://schemas.microsoft.com/office/drawing/2014/main" id="{32DF7A47-AEEF-D348-8AB0-E50EDA88A6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1587" name="Rectangle 104">
                <a:extLst>
                  <a:ext uri="{FF2B5EF4-FFF2-40B4-BE49-F238E27FC236}">
                    <a16:creationId xmlns:a16="http://schemas.microsoft.com/office/drawing/2014/main" id="{FB32F7D2-6998-934E-8F23-4EC51C0783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588" name="Rectangle 132">
                <a:extLst>
                  <a:ext uri="{FF2B5EF4-FFF2-40B4-BE49-F238E27FC236}">
                    <a16:creationId xmlns:a16="http://schemas.microsoft.com/office/drawing/2014/main" id="{75E423FA-39FA-6349-A3A0-C621D9DFF6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590" name="Group 111">
                <a:extLst>
                  <a:ext uri="{FF2B5EF4-FFF2-40B4-BE49-F238E27FC236}">
                    <a16:creationId xmlns:a16="http://schemas.microsoft.com/office/drawing/2014/main" id="{B2405CF5-FE47-3F46-BC3D-6E6AD92C26F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599" name="Freeform 19">
                  <a:extLst>
                    <a:ext uri="{FF2B5EF4-FFF2-40B4-BE49-F238E27FC236}">
                      <a16:creationId xmlns:a16="http://schemas.microsoft.com/office/drawing/2014/main" id="{BBB2ED81-D15F-AA43-8A1B-61448E81ED8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00" name="Freeform 20">
                  <a:extLst>
                    <a:ext uri="{FF2B5EF4-FFF2-40B4-BE49-F238E27FC236}">
                      <a16:creationId xmlns:a16="http://schemas.microsoft.com/office/drawing/2014/main" id="{546933BD-3D82-D845-A342-A1649DD995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01" name="Freeform 21">
                  <a:extLst>
                    <a:ext uri="{FF2B5EF4-FFF2-40B4-BE49-F238E27FC236}">
                      <a16:creationId xmlns:a16="http://schemas.microsoft.com/office/drawing/2014/main" id="{115731F8-FE3C-2D41-A756-E8A8385ED8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02" name="Freeform 22">
                  <a:extLst>
                    <a:ext uri="{FF2B5EF4-FFF2-40B4-BE49-F238E27FC236}">
                      <a16:creationId xmlns:a16="http://schemas.microsoft.com/office/drawing/2014/main" id="{22493AB2-57BB-C24B-A846-6E06857DABA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03" name="Freeform 23">
                  <a:extLst>
                    <a:ext uri="{FF2B5EF4-FFF2-40B4-BE49-F238E27FC236}">
                      <a16:creationId xmlns:a16="http://schemas.microsoft.com/office/drawing/2014/main" id="{6BB7FC69-5C8C-2B49-9BC2-D2BC1EC95E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604" name="Freeform 24">
                  <a:extLst>
                    <a:ext uri="{FF2B5EF4-FFF2-40B4-BE49-F238E27FC236}">
                      <a16:creationId xmlns:a16="http://schemas.microsoft.com/office/drawing/2014/main" id="{A634A7F3-F799-5947-994B-5396647816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602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92" name="TextBox 391">
                <a:extLst>
                  <a:ext uri="{FF2B5EF4-FFF2-40B4-BE49-F238E27FC236}">
                    <a16:creationId xmlns:a16="http://schemas.microsoft.com/office/drawing/2014/main" id="{C04DC1A0-4779-B540-ADB2-3982B39874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03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95" name="Freeform 68">
                <a:extLst>
                  <a:ext uri="{FF2B5EF4-FFF2-40B4-BE49-F238E27FC236}">
                    <a16:creationId xmlns:a16="http://schemas.microsoft.com/office/drawing/2014/main" id="{42FAF8E2-902A-B748-8FC5-99F068090BA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97" name="TextBox 396">
                <a:extLst>
                  <a:ext uri="{FF2B5EF4-FFF2-40B4-BE49-F238E27FC236}">
                    <a16:creationId xmlns:a16="http://schemas.microsoft.com/office/drawing/2014/main" id="{9037EC1C-5025-3442-8718-22EF9811DB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1598" name="TextBox 397">
                <a:extLst>
                  <a:ext uri="{FF2B5EF4-FFF2-40B4-BE49-F238E27FC236}">
                    <a16:creationId xmlns:a16="http://schemas.microsoft.com/office/drawing/2014/main" id="{B7736C68-AD19-894E-869E-314F9694C7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1447" name="Group 406">
              <a:extLst>
                <a:ext uri="{FF2B5EF4-FFF2-40B4-BE49-F238E27FC236}">
                  <a16:creationId xmlns:a16="http://schemas.microsoft.com/office/drawing/2014/main" id="{359A1D29-8037-E547-A874-C7BF693AD3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1565" name="Group 407">
                <a:extLst>
                  <a:ext uri="{FF2B5EF4-FFF2-40B4-BE49-F238E27FC236}">
                    <a16:creationId xmlns:a16="http://schemas.microsoft.com/office/drawing/2014/main" id="{7C1F0410-AFE8-A044-89CA-0E35953A394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469" y="1395488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585" name="TextBox 427">
                  <a:extLst>
                    <a:ext uri="{FF2B5EF4-FFF2-40B4-BE49-F238E27FC236}">
                      <a16:creationId xmlns:a16="http://schemas.microsoft.com/office/drawing/2014/main" id="{4F0E18EA-A50B-B24D-816C-BBF9A9489CC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1566" name="Rectangle 104">
                <a:extLst>
                  <a:ext uri="{FF2B5EF4-FFF2-40B4-BE49-F238E27FC236}">
                    <a16:creationId xmlns:a16="http://schemas.microsoft.com/office/drawing/2014/main" id="{B4E3168F-FC4B-4041-A145-C53E8E225F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567" name="Rectangle 132">
                <a:extLst>
                  <a:ext uri="{FF2B5EF4-FFF2-40B4-BE49-F238E27FC236}">
                    <a16:creationId xmlns:a16="http://schemas.microsoft.com/office/drawing/2014/main" id="{70B58B57-30F9-F546-AD37-8C65363E44D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41121"/>
                <a:ext cx="0" cy="38249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569" name="Group 111">
                <a:extLst>
                  <a:ext uri="{FF2B5EF4-FFF2-40B4-BE49-F238E27FC236}">
                    <a16:creationId xmlns:a16="http://schemas.microsoft.com/office/drawing/2014/main" id="{FE605A6B-9020-B940-A537-809F945774B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578" name="Freeform 19">
                  <a:extLst>
                    <a:ext uri="{FF2B5EF4-FFF2-40B4-BE49-F238E27FC236}">
                      <a16:creationId xmlns:a16="http://schemas.microsoft.com/office/drawing/2014/main" id="{95971DB3-4BB3-E545-B42C-BD698AAE4D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79" name="Freeform 20">
                  <a:extLst>
                    <a:ext uri="{FF2B5EF4-FFF2-40B4-BE49-F238E27FC236}">
                      <a16:creationId xmlns:a16="http://schemas.microsoft.com/office/drawing/2014/main" id="{C56C47FA-558A-1544-9564-EE8CDD1B3B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80" name="Freeform 21">
                  <a:extLst>
                    <a:ext uri="{FF2B5EF4-FFF2-40B4-BE49-F238E27FC236}">
                      <a16:creationId xmlns:a16="http://schemas.microsoft.com/office/drawing/2014/main" id="{7ADFDF8A-2765-5E4A-A25B-0F664C3954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81" name="Freeform 22">
                  <a:extLst>
                    <a:ext uri="{FF2B5EF4-FFF2-40B4-BE49-F238E27FC236}">
                      <a16:creationId xmlns:a16="http://schemas.microsoft.com/office/drawing/2014/main" id="{03B37D9C-CB13-3D4A-934B-B489D906784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82" name="Freeform 23">
                  <a:extLst>
                    <a:ext uri="{FF2B5EF4-FFF2-40B4-BE49-F238E27FC236}">
                      <a16:creationId xmlns:a16="http://schemas.microsoft.com/office/drawing/2014/main" id="{2F7BACAC-3BAD-EC4C-9BCC-7466E64A47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83" name="Freeform 24">
                  <a:extLst>
                    <a:ext uri="{FF2B5EF4-FFF2-40B4-BE49-F238E27FC236}">
                      <a16:creationId xmlns:a16="http://schemas.microsoft.com/office/drawing/2014/main" id="{E282CE34-27EC-7447-A162-720373E49FE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50571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71" name="TextBox 413">
                <a:extLst>
                  <a:ext uri="{FF2B5EF4-FFF2-40B4-BE49-F238E27FC236}">
                    <a16:creationId xmlns:a16="http://schemas.microsoft.com/office/drawing/2014/main" id="{6FDE6DE0-818B-184D-BCB2-E3C9B513E6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332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181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74" name="Freeform 68">
                <a:extLst>
                  <a:ext uri="{FF2B5EF4-FFF2-40B4-BE49-F238E27FC236}">
                    <a16:creationId xmlns:a16="http://schemas.microsoft.com/office/drawing/2014/main" id="{C7DAAE99-88DF-D741-9784-338652BFAE0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332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76" name="TextBox 418">
                <a:extLst>
                  <a:ext uri="{FF2B5EF4-FFF2-40B4-BE49-F238E27FC236}">
                    <a16:creationId xmlns:a16="http://schemas.microsoft.com/office/drawing/2014/main" id="{5B199404-8549-5146-8DB4-E87AE55FA9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1577" name="TextBox 419">
                <a:extLst>
                  <a:ext uri="{FF2B5EF4-FFF2-40B4-BE49-F238E27FC236}">
                    <a16:creationId xmlns:a16="http://schemas.microsoft.com/office/drawing/2014/main" id="{269EB25B-BF0D-7946-9352-12D91583A9D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1448" name="Group 428">
              <a:extLst>
                <a:ext uri="{FF2B5EF4-FFF2-40B4-BE49-F238E27FC236}">
                  <a16:creationId xmlns:a16="http://schemas.microsoft.com/office/drawing/2014/main" id="{F26EA128-19AA-624A-89C8-E8A3E91A04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1544" name="Group 429">
                <a:extLst>
                  <a:ext uri="{FF2B5EF4-FFF2-40B4-BE49-F238E27FC236}">
                    <a16:creationId xmlns:a16="http://schemas.microsoft.com/office/drawing/2014/main" id="{A97E4B58-8175-774F-BAB7-9A06D3C6654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259" y="1421893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564" name="TextBox 449">
                  <a:extLst>
                    <a:ext uri="{FF2B5EF4-FFF2-40B4-BE49-F238E27FC236}">
                      <a16:creationId xmlns:a16="http://schemas.microsoft.com/office/drawing/2014/main" id="{C6681961-2B68-294F-BCA8-4DB51938AF9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1545" name="Rectangle 104">
                <a:extLst>
                  <a:ext uri="{FF2B5EF4-FFF2-40B4-BE49-F238E27FC236}">
                    <a16:creationId xmlns:a16="http://schemas.microsoft.com/office/drawing/2014/main" id="{A290D5E2-519B-7D4F-9570-D9528F4994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546" name="Rectangle 132">
                <a:extLst>
                  <a:ext uri="{FF2B5EF4-FFF2-40B4-BE49-F238E27FC236}">
                    <a16:creationId xmlns:a16="http://schemas.microsoft.com/office/drawing/2014/main" id="{AF6C53F1-08F6-BF4D-AD02-39D0B5ACE8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000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548" name="Group 111">
                <a:extLst>
                  <a:ext uri="{FF2B5EF4-FFF2-40B4-BE49-F238E27FC236}">
                    <a16:creationId xmlns:a16="http://schemas.microsoft.com/office/drawing/2014/main" id="{5DD8643C-B674-F14C-B9E0-4CDBBD1D62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557" name="Freeform 19">
                  <a:extLst>
                    <a:ext uri="{FF2B5EF4-FFF2-40B4-BE49-F238E27FC236}">
                      <a16:creationId xmlns:a16="http://schemas.microsoft.com/office/drawing/2014/main" id="{FDD492F0-42C9-004D-8531-F6CF7F683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58" name="Freeform 20">
                  <a:extLst>
                    <a:ext uri="{FF2B5EF4-FFF2-40B4-BE49-F238E27FC236}">
                      <a16:creationId xmlns:a16="http://schemas.microsoft.com/office/drawing/2014/main" id="{2381E4DB-431B-694B-82B5-2233BD7AA8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59" name="Freeform 21">
                  <a:extLst>
                    <a:ext uri="{FF2B5EF4-FFF2-40B4-BE49-F238E27FC236}">
                      <a16:creationId xmlns:a16="http://schemas.microsoft.com/office/drawing/2014/main" id="{BD42A256-3A5F-CD4F-833E-73982A49D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60" name="Freeform 22">
                  <a:extLst>
                    <a:ext uri="{FF2B5EF4-FFF2-40B4-BE49-F238E27FC236}">
                      <a16:creationId xmlns:a16="http://schemas.microsoft.com/office/drawing/2014/main" id="{E211D7C5-CED6-CC4E-A56C-5D91B43759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61" name="Freeform 23">
                  <a:extLst>
                    <a:ext uri="{FF2B5EF4-FFF2-40B4-BE49-F238E27FC236}">
                      <a16:creationId xmlns:a16="http://schemas.microsoft.com/office/drawing/2014/main" id="{909B519E-3775-B144-91C4-916B89CDD5D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62" name="Freeform 24">
                  <a:extLst>
                    <a:ext uri="{FF2B5EF4-FFF2-40B4-BE49-F238E27FC236}">
                      <a16:creationId xmlns:a16="http://schemas.microsoft.com/office/drawing/2014/main" id="{686EDF90-1AF8-3642-A215-9C9363EA60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450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50" name="TextBox 435">
                <a:extLst>
                  <a:ext uri="{FF2B5EF4-FFF2-40B4-BE49-F238E27FC236}">
                    <a16:creationId xmlns:a16="http://schemas.microsoft.com/office/drawing/2014/main" id="{51336676-EF7C-1A47-B708-396EA5E5AE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798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64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53" name="Freeform 68">
                <a:extLst>
                  <a:ext uri="{FF2B5EF4-FFF2-40B4-BE49-F238E27FC236}">
                    <a16:creationId xmlns:a16="http://schemas.microsoft.com/office/drawing/2014/main" id="{7C5A9B77-B48B-6E4A-823D-F94E93D7C0D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798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55" name="TextBox 440">
                <a:extLst>
                  <a:ext uri="{FF2B5EF4-FFF2-40B4-BE49-F238E27FC236}">
                    <a16:creationId xmlns:a16="http://schemas.microsoft.com/office/drawing/2014/main" id="{7FEDFB71-8A26-B742-B216-8AC5A5BD9B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1556" name="TextBox 441">
                <a:extLst>
                  <a:ext uri="{FF2B5EF4-FFF2-40B4-BE49-F238E27FC236}">
                    <a16:creationId xmlns:a16="http://schemas.microsoft.com/office/drawing/2014/main" id="{56A3183E-6FCD-774E-8E75-F33B398522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1449" name="Group 450">
              <a:extLst>
                <a:ext uri="{FF2B5EF4-FFF2-40B4-BE49-F238E27FC236}">
                  <a16:creationId xmlns:a16="http://schemas.microsoft.com/office/drawing/2014/main" id="{C9F241B9-6A8E-7946-A72B-F91E8CFC34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1523" name="Group 451">
                <a:extLst>
                  <a:ext uri="{FF2B5EF4-FFF2-40B4-BE49-F238E27FC236}">
                    <a16:creationId xmlns:a16="http://schemas.microsoft.com/office/drawing/2014/main" id="{F7C3737B-1C90-E343-A98A-4E7DA2C8FEC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855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543" name="TextBox 471">
                  <a:extLst>
                    <a:ext uri="{FF2B5EF4-FFF2-40B4-BE49-F238E27FC236}">
                      <a16:creationId xmlns:a16="http://schemas.microsoft.com/office/drawing/2014/main" id="{D012D46A-7D02-104A-9B16-59C75B588E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1524" name="Rectangle 104">
                <a:extLst>
                  <a:ext uri="{FF2B5EF4-FFF2-40B4-BE49-F238E27FC236}">
                    <a16:creationId xmlns:a16="http://schemas.microsoft.com/office/drawing/2014/main" id="{F7017C77-1300-A247-993F-F32BFA96DC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525" name="Rectangle 132">
                <a:extLst>
                  <a:ext uri="{FF2B5EF4-FFF2-40B4-BE49-F238E27FC236}">
                    <a16:creationId xmlns:a16="http://schemas.microsoft.com/office/drawing/2014/main" id="{31C335F0-13AA-314D-AE0D-816F09BC28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527" name="Group 111">
                <a:extLst>
                  <a:ext uri="{FF2B5EF4-FFF2-40B4-BE49-F238E27FC236}">
                    <a16:creationId xmlns:a16="http://schemas.microsoft.com/office/drawing/2014/main" id="{55938406-EE65-E14E-B740-62E974E4E3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536" name="Freeform 19">
                  <a:extLst>
                    <a:ext uri="{FF2B5EF4-FFF2-40B4-BE49-F238E27FC236}">
                      <a16:creationId xmlns:a16="http://schemas.microsoft.com/office/drawing/2014/main" id="{1ABC326E-6DA4-254B-A90B-7AF0D0778C9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37" name="Freeform 20">
                  <a:extLst>
                    <a:ext uri="{FF2B5EF4-FFF2-40B4-BE49-F238E27FC236}">
                      <a16:creationId xmlns:a16="http://schemas.microsoft.com/office/drawing/2014/main" id="{E6D29B5C-A147-CF47-A452-2025BA7F03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38" name="Freeform 21">
                  <a:extLst>
                    <a:ext uri="{FF2B5EF4-FFF2-40B4-BE49-F238E27FC236}">
                      <a16:creationId xmlns:a16="http://schemas.microsoft.com/office/drawing/2014/main" id="{A0D1E412-985B-AB42-A02E-8DEDB656725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39" name="Freeform 22">
                  <a:extLst>
                    <a:ext uri="{FF2B5EF4-FFF2-40B4-BE49-F238E27FC236}">
                      <a16:creationId xmlns:a16="http://schemas.microsoft.com/office/drawing/2014/main" id="{66EB4173-36C7-F647-B78F-EE4FFA2528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40" name="Freeform 23">
                  <a:extLst>
                    <a:ext uri="{FF2B5EF4-FFF2-40B4-BE49-F238E27FC236}">
                      <a16:creationId xmlns:a16="http://schemas.microsoft.com/office/drawing/2014/main" id="{29630750-41CB-AA4D-B81D-426B5A31190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41" name="Freeform 24">
                  <a:extLst>
                    <a:ext uri="{FF2B5EF4-FFF2-40B4-BE49-F238E27FC236}">
                      <a16:creationId xmlns:a16="http://schemas.microsoft.com/office/drawing/2014/main" id="{8430F5FE-CE71-8A4C-8432-1DBFD92271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29" name="TextBox 457">
                <a:extLst>
                  <a:ext uri="{FF2B5EF4-FFF2-40B4-BE49-F238E27FC236}">
                    <a16:creationId xmlns:a16="http://schemas.microsoft.com/office/drawing/2014/main" id="{D5ED8228-D14C-2B47-9411-D2CABB76A0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32" name="Freeform 68">
                <a:extLst>
                  <a:ext uri="{FF2B5EF4-FFF2-40B4-BE49-F238E27FC236}">
                    <a16:creationId xmlns:a16="http://schemas.microsoft.com/office/drawing/2014/main" id="{0F828A9A-49FE-624C-B47D-A3607E8FBBC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34" name="TextBox 462">
                <a:extLst>
                  <a:ext uri="{FF2B5EF4-FFF2-40B4-BE49-F238E27FC236}">
                    <a16:creationId xmlns:a16="http://schemas.microsoft.com/office/drawing/2014/main" id="{E3A42155-C0A8-CC4F-81D7-3D2A4D0D8F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1535" name="TextBox 463">
                <a:extLst>
                  <a:ext uri="{FF2B5EF4-FFF2-40B4-BE49-F238E27FC236}">
                    <a16:creationId xmlns:a16="http://schemas.microsoft.com/office/drawing/2014/main" id="{AC71C96C-455A-4840-9596-0D863160DB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1450" name="Group 472">
              <a:extLst>
                <a:ext uri="{FF2B5EF4-FFF2-40B4-BE49-F238E27FC236}">
                  <a16:creationId xmlns:a16="http://schemas.microsoft.com/office/drawing/2014/main" id="{F077D69D-D99A-C24D-BC2C-9896A21D54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1502" name="Group 473">
                <a:extLst>
                  <a:ext uri="{FF2B5EF4-FFF2-40B4-BE49-F238E27FC236}">
                    <a16:creationId xmlns:a16="http://schemas.microsoft.com/office/drawing/2014/main" id="{58E56C97-8FCD-4249-8238-6AD37FF5B86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541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522" name="TextBox 493">
                  <a:extLst>
                    <a:ext uri="{FF2B5EF4-FFF2-40B4-BE49-F238E27FC236}">
                      <a16:creationId xmlns:a16="http://schemas.microsoft.com/office/drawing/2014/main" id="{BF791836-2738-DF49-A4F5-11F530E77D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1503" name="Rectangle 104">
                <a:extLst>
                  <a:ext uri="{FF2B5EF4-FFF2-40B4-BE49-F238E27FC236}">
                    <a16:creationId xmlns:a16="http://schemas.microsoft.com/office/drawing/2014/main" id="{A9039D53-62E7-B04E-A735-1BAC93777A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504" name="Rectangle 132">
                <a:extLst>
                  <a:ext uri="{FF2B5EF4-FFF2-40B4-BE49-F238E27FC236}">
                    <a16:creationId xmlns:a16="http://schemas.microsoft.com/office/drawing/2014/main" id="{3E268032-2EF1-1647-B4CA-E6E4222E2A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506" name="Group 111">
                <a:extLst>
                  <a:ext uri="{FF2B5EF4-FFF2-40B4-BE49-F238E27FC236}">
                    <a16:creationId xmlns:a16="http://schemas.microsoft.com/office/drawing/2014/main" id="{30E1B17E-6525-824D-A3F2-85AB334385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515" name="Freeform 19">
                  <a:extLst>
                    <a:ext uri="{FF2B5EF4-FFF2-40B4-BE49-F238E27FC236}">
                      <a16:creationId xmlns:a16="http://schemas.microsoft.com/office/drawing/2014/main" id="{B147117D-9073-CC4F-99D1-D0F6CC4B3E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16" name="Freeform 20">
                  <a:extLst>
                    <a:ext uri="{FF2B5EF4-FFF2-40B4-BE49-F238E27FC236}">
                      <a16:creationId xmlns:a16="http://schemas.microsoft.com/office/drawing/2014/main" id="{F84C3D54-E175-7649-B6B3-295964A922A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17" name="Freeform 21">
                  <a:extLst>
                    <a:ext uri="{FF2B5EF4-FFF2-40B4-BE49-F238E27FC236}">
                      <a16:creationId xmlns:a16="http://schemas.microsoft.com/office/drawing/2014/main" id="{E73779C2-A20E-B94A-9961-37A761D9A41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18" name="Freeform 22">
                  <a:extLst>
                    <a:ext uri="{FF2B5EF4-FFF2-40B4-BE49-F238E27FC236}">
                      <a16:creationId xmlns:a16="http://schemas.microsoft.com/office/drawing/2014/main" id="{466AC48E-CB2A-D347-BFB2-ED3C04A1BC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19" name="Freeform 23">
                  <a:extLst>
                    <a:ext uri="{FF2B5EF4-FFF2-40B4-BE49-F238E27FC236}">
                      <a16:creationId xmlns:a16="http://schemas.microsoft.com/office/drawing/2014/main" id="{F6F80880-E78D-224B-A95A-09BD5CD898B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520" name="Freeform 24">
                  <a:extLst>
                    <a:ext uri="{FF2B5EF4-FFF2-40B4-BE49-F238E27FC236}">
                      <a16:creationId xmlns:a16="http://schemas.microsoft.com/office/drawing/2014/main" id="{DB57BA47-1627-B044-ABE7-4615AED30C4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08" name="TextBox 479">
                <a:extLst>
                  <a:ext uri="{FF2B5EF4-FFF2-40B4-BE49-F238E27FC236}">
                    <a16:creationId xmlns:a16="http://schemas.microsoft.com/office/drawing/2014/main" id="{8AEE6F4E-BC4F-9044-9671-B62A025DFB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11" name="Freeform 68">
                <a:extLst>
                  <a:ext uri="{FF2B5EF4-FFF2-40B4-BE49-F238E27FC236}">
                    <a16:creationId xmlns:a16="http://schemas.microsoft.com/office/drawing/2014/main" id="{7AFD02C2-99A3-B540-B18B-EA8EF5502E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513" name="TextBox 484">
                <a:extLst>
                  <a:ext uri="{FF2B5EF4-FFF2-40B4-BE49-F238E27FC236}">
                    <a16:creationId xmlns:a16="http://schemas.microsoft.com/office/drawing/2014/main" id="{FDE9F377-5CCC-E34A-BB0B-152077D41F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1514" name="TextBox 485">
                <a:extLst>
                  <a:ext uri="{FF2B5EF4-FFF2-40B4-BE49-F238E27FC236}">
                    <a16:creationId xmlns:a16="http://schemas.microsoft.com/office/drawing/2014/main" id="{ADC0A948-8913-8441-A946-742961A61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1451" name="Group 494">
              <a:extLst>
                <a:ext uri="{FF2B5EF4-FFF2-40B4-BE49-F238E27FC236}">
                  <a16:creationId xmlns:a16="http://schemas.microsoft.com/office/drawing/2014/main" id="{1ED0E011-F3F9-4548-8ACE-B400CE59D3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1481" name="Group 495">
                <a:extLst>
                  <a:ext uri="{FF2B5EF4-FFF2-40B4-BE49-F238E27FC236}">
                    <a16:creationId xmlns:a16="http://schemas.microsoft.com/office/drawing/2014/main" id="{FDFCE20C-7261-0E42-B3D9-0A7810B4D619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027" y="1421404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501" name="TextBox 515">
                  <a:extLst>
                    <a:ext uri="{FF2B5EF4-FFF2-40B4-BE49-F238E27FC236}">
                      <a16:creationId xmlns:a16="http://schemas.microsoft.com/office/drawing/2014/main" id="{0B08560A-E414-6442-ACAE-6A8D38A915D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1482" name="Rectangle 104">
                <a:extLst>
                  <a:ext uri="{FF2B5EF4-FFF2-40B4-BE49-F238E27FC236}">
                    <a16:creationId xmlns:a16="http://schemas.microsoft.com/office/drawing/2014/main" id="{6BFA21D1-C139-EF42-ADD4-B420D873C8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483" name="Rectangle 132">
                <a:extLst>
                  <a:ext uri="{FF2B5EF4-FFF2-40B4-BE49-F238E27FC236}">
                    <a16:creationId xmlns:a16="http://schemas.microsoft.com/office/drawing/2014/main" id="{A1212C17-E319-484B-B8BF-47550164247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51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485" name="Group 111">
                <a:extLst>
                  <a:ext uri="{FF2B5EF4-FFF2-40B4-BE49-F238E27FC236}">
                    <a16:creationId xmlns:a16="http://schemas.microsoft.com/office/drawing/2014/main" id="{6A23364B-87CD-4247-B1AD-6F939BA38E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494" name="Freeform 19">
                  <a:extLst>
                    <a:ext uri="{FF2B5EF4-FFF2-40B4-BE49-F238E27FC236}">
                      <a16:creationId xmlns:a16="http://schemas.microsoft.com/office/drawing/2014/main" id="{256D317F-3D96-284E-81FA-6BEDC364F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95" name="Freeform 20">
                  <a:extLst>
                    <a:ext uri="{FF2B5EF4-FFF2-40B4-BE49-F238E27FC236}">
                      <a16:creationId xmlns:a16="http://schemas.microsoft.com/office/drawing/2014/main" id="{FAE286B3-0E92-F847-B9EF-2B952FCAAD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96" name="Freeform 21">
                  <a:extLst>
                    <a:ext uri="{FF2B5EF4-FFF2-40B4-BE49-F238E27FC236}">
                      <a16:creationId xmlns:a16="http://schemas.microsoft.com/office/drawing/2014/main" id="{75900F6E-7AB5-034D-ADE3-4EC31D009C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97" name="Freeform 22">
                  <a:extLst>
                    <a:ext uri="{FF2B5EF4-FFF2-40B4-BE49-F238E27FC236}">
                      <a16:creationId xmlns:a16="http://schemas.microsoft.com/office/drawing/2014/main" id="{3BBED5C5-D6CB-C845-BD10-BB4133EA902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98" name="Freeform 23">
                  <a:extLst>
                    <a:ext uri="{FF2B5EF4-FFF2-40B4-BE49-F238E27FC236}">
                      <a16:creationId xmlns:a16="http://schemas.microsoft.com/office/drawing/2014/main" id="{01494675-65C4-0B48-BF8C-708E14C6EAB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99" name="Freeform 24">
                  <a:extLst>
                    <a:ext uri="{FF2B5EF4-FFF2-40B4-BE49-F238E27FC236}">
                      <a16:creationId xmlns:a16="http://schemas.microsoft.com/office/drawing/2014/main" id="{E5F944AA-7C3B-9C43-8007-44D8EAB2DC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31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87" name="TextBox 501">
                <a:extLst>
                  <a:ext uri="{FF2B5EF4-FFF2-40B4-BE49-F238E27FC236}">
                    <a16:creationId xmlns:a16="http://schemas.microsoft.com/office/drawing/2014/main" id="{FCAC5718-AD52-1448-B433-136BD0B69E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666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51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90" name="Freeform 68">
                <a:extLst>
                  <a:ext uri="{FF2B5EF4-FFF2-40B4-BE49-F238E27FC236}">
                    <a16:creationId xmlns:a16="http://schemas.microsoft.com/office/drawing/2014/main" id="{806208FC-032A-7540-9E2F-452A580260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666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92" name="TextBox 506">
                <a:extLst>
                  <a:ext uri="{FF2B5EF4-FFF2-40B4-BE49-F238E27FC236}">
                    <a16:creationId xmlns:a16="http://schemas.microsoft.com/office/drawing/2014/main" id="{59D361D5-BFD0-5E43-858E-FA3646CFAF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1493" name="TextBox 507">
                <a:extLst>
                  <a:ext uri="{FF2B5EF4-FFF2-40B4-BE49-F238E27FC236}">
                    <a16:creationId xmlns:a16="http://schemas.microsoft.com/office/drawing/2014/main" id="{06B65AA6-353C-B94A-A8B7-05AA13D0FF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1452" name="Group 516">
              <a:extLst>
                <a:ext uri="{FF2B5EF4-FFF2-40B4-BE49-F238E27FC236}">
                  <a16:creationId xmlns:a16="http://schemas.microsoft.com/office/drawing/2014/main" id="{25D64847-FF4D-E745-9C37-AC4511E5E9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1460" name="Group 517">
                <a:extLst>
                  <a:ext uri="{FF2B5EF4-FFF2-40B4-BE49-F238E27FC236}">
                    <a16:creationId xmlns:a16="http://schemas.microsoft.com/office/drawing/2014/main" id="{3E42EA72-6D1B-7C46-9396-AC849B1DFE2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819" y="1420137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1480" name="TextBox 537">
                  <a:extLst>
                    <a:ext uri="{FF2B5EF4-FFF2-40B4-BE49-F238E27FC236}">
                      <a16:creationId xmlns:a16="http://schemas.microsoft.com/office/drawing/2014/main" id="{EDBE6357-7B03-2A49-B5B5-318FE1FDAF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1461" name="Rectangle 104">
                <a:extLst>
                  <a:ext uri="{FF2B5EF4-FFF2-40B4-BE49-F238E27FC236}">
                    <a16:creationId xmlns:a16="http://schemas.microsoft.com/office/drawing/2014/main" id="{36277032-C001-2744-9630-36E8B6F4C9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1462" name="Rectangle 132">
                <a:extLst>
                  <a:ext uri="{FF2B5EF4-FFF2-40B4-BE49-F238E27FC236}">
                    <a16:creationId xmlns:a16="http://schemas.microsoft.com/office/drawing/2014/main" id="{9778172E-9FF8-0C4B-9BA0-8B517702571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0748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1464" name="Group 111">
                <a:extLst>
                  <a:ext uri="{FF2B5EF4-FFF2-40B4-BE49-F238E27FC236}">
                    <a16:creationId xmlns:a16="http://schemas.microsoft.com/office/drawing/2014/main" id="{CFA38B4D-8A93-1545-BB12-B6196D3847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1473" name="Freeform 19">
                  <a:extLst>
                    <a:ext uri="{FF2B5EF4-FFF2-40B4-BE49-F238E27FC236}">
                      <a16:creationId xmlns:a16="http://schemas.microsoft.com/office/drawing/2014/main" id="{316333FE-A2C2-2F42-97D0-2BAD5945E15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74" name="Freeform 20">
                  <a:extLst>
                    <a:ext uri="{FF2B5EF4-FFF2-40B4-BE49-F238E27FC236}">
                      <a16:creationId xmlns:a16="http://schemas.microsoft.com/office/drawing/2014/main" id="{89CF8E97-B3C1-2A42-9CF3-083BACA6CE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75" name="Freeform 21">
                  <a:extLst>
                    <a:ext uri="{FF2B5EF4-FFF2-40B4-BE49-F238E27FC236}">
                      <a16:creationId xmlns:a16="http://schemas.microsoft.com/office/drawing/2014/main" id="{BE0A6C01-1332-5041-BA3B-9D47BCBD48B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76" name="Freeform 22">
                  <a:extLst>
                    <a:ext uri="{FF2B5EF4-FFF2-40B4-BE49-F238E27FC236}">
                      <a16:creationId xmlns:a16="http://schemas.microsoft.com/office/drawing/2014/main" id="{9E4BCA22-E53B-574A-BA81-2802C9539DD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77" name="Freeform 23">
                  <a:extLst>
                    <a:ext uri="{FF2B5EF4-FFF2-40B4-BE49-F238E27FC236}">
                      <a16:creationId xmlns:a16="http://schemas.microsoft.com/office/drawing/2014/main" id="{65C3A630-303D-FD48-A832-C4D5CE328B0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1478" name="Freeform 24">
                  <a:extLst>
                    <a:ext uri="{FF2B5EF4-FFF2-40B4-BE49-F238E27FC236}">
                      <a16:creationId xmlns:a16="http://schemas.microsoft.com/office/drawing/2014/main" id="{DB54CFBA-2019-B649-8589-05551FF20E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198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66" name="TextBox 523">
                <a:extLst>
                  <a:ext uri="{FF2B5EF4-FFF2-40B4-BE49-F238E27FC236}">
                    <a16:creationId xmlns:a16="http://schemas.microsoft.com/office/drawing/2014/main" id="{8DBAC003-412B-2B49-88FA-CF22E160E2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54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39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69" name="Freeform 68">
                <a:extLst>
                  <a:ext uri="{FF2B5EF4-FFF2-40B4-BE49-F238E27FC236}">
                    <a16:creationId xmlns:a16="http://schemas.microsoft.com/office/drawing/2014/main" id="{587C11C2-58BF-2A4E-9D22-868E0F18309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54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1471" name="TextBox 528">
                <a:extLst>
                  <a:ext uri="{FF2B5EF4-FFF2-40B4-BE49-F238E27FC236}">
                    <a16:creationId xmlns:a16="http://schemas.microsoft.com/office/drawing/2014/main" id="{A8D61489-5ABA-8840-BDD4-5622A75C11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1472" name="TextBox 529">
                <a:extLst>
                  <a:ext uri="{FF2B5EF4-FFF2-40B4-BE49-F238E27FC236}">
                    <a16:creationId xmlns:a16="http://schemas.microsoft.com/office/drawing/2014/main" id="{33AC30BF-4A14-514C-9EE9-E52DACFC36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4874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393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1455" name="Group 27">
              <a:extLst>
                <a:ext uri="{FF2B5EF4-FFF2-40B4-BE49-F238E27FC236}">
                  <a16:creationId xmlns:a16="http://schemas.microsoft.com/office/drawing/2014/main" id="{04597070-77DA-B646-A81C-9D2113FD19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1458" name="Rectangle 136">
                <a:extLst>
                  <a:ext uri="{FF2B5EF4-FFF2-40B4-BE49-F238E27FC236}">
                    <a16:creationId xmlns:a16="http://schemas.microsoft.com/office/drawing/2014/main" id="{C287A604-1932-CA43-932E-F1C197A1F6F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0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03"/>
              <a:ext cx="0" cy="2372726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1457" name="Freeform 68">
              <a:extLst>
                <a:ext uri="{FF2B5EF4-FFF2-40B4-BE49-F238E27FC236}">
                  <a16:creationId xmlns:a16="http://schemas.microsoft.com/office/drawing/2014/main" id="{EDB2DB84-F68A-ED4D-8263-E911C0BD4948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1443" name="TextBox 1">
            <a:extLst>
              <a:ext uri="{FF2B5EF4-FFF2-40B4-BE49-F238E27FC236}">
                <a16:creationId xmlns:a16="http://schemas.microsoft.com/office/drawing/2014/main" id="{7C9116C0-65C0-5643-8C5F-B8C2C35DE33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165350" y="5654676"/>
            <a:ext cx="7069138" cy="339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600">
                <a:solidFill>
                  <a:srgbClr val="FF0000"/>
                </a:solidFill>
              </a:rPr>
              <a:t>This is an 8-bit ripple-carry adder. Note that the X and Y lines are swapped. </a:t>
            </a:r>
          </a:p>
        </p:txBody>
      </p:sp>
    </p:spTree>
  </p:cSld>
  <p:clrMapOvr>
    <a:masterClrMapping/>
  </p:clrMapOvr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465" name="Title 1">
            <a:extLst>
              <a:ext uri="{FF2B5EF4-FFF2-40B4-BE49-F238E27FC236}">
                <a16:creationId xmlns:a16="http://schemas.microsoft.com/office/drawing/2014/main" id="{8C3D908B-9E78-D841-9418-376F5383BB4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2466" name="Group 10">
            <a:extLst>
              <a:ext uri="{FF2B5EF4-FFF2-40B4-BE49-F238E27FC236}">
                <a16:creationId xmlns:a16="http://schemas.microsoft.com/office/drawing/2014/main" id="{BF22A0F4-16E6-7540-BC86-D1A2C7FD73B7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62470" name="Group 3">
              <a:extLst>
                <a:ext uri="{FF2B5EF4-FFF2-40B4-BE49-F238E27FC236}">
                  <a16:creationId xmlns:a16="http://schemas.microsoft.com/office/drawing/2014/main" id="{52E7ADAD-E8DF-1246-B7FF-F8F8AE502FF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2569" name="TextBox 472">
                <a:extLst>
                  <a:ext uri="{FF2B5EF4-FFF2-40B4-BE49-F238E27FC236}">
                    <a16:creationId xmlns:a16="http://schemas.microsoft.com/office/drawing/2014/main" id="{CDE2010A-5F8E-124B-B244-96242F845139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471" name="Group 15">
              <a:extLst>
                <a:ext uri="{FF2B5EF4-FFF2-40B4-BE49-F238E27FC236}">
                  <a16:creationId xmlns:a16="http://schemas.microsoft.com/office/drawing/2014/main" id="{4AD13515-1A4E-A74A-9BDE-F70780E87C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2563" name="Group 53">
                <a:extLst>
                  <a:ext uri="{FF2B5EF4-FFF2-40B4-BE49-F238E27FC236}">
                    <a16:creationId xmlns:a16="http://schemas.microsoft.com/office/drawing/2014/main" id="{256248F1-449B-A943-99F3-9E1DC499B2A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565" name="TextBox 128">
                  <a:extLst>
                    <a:ext uri="{FF2B5EF4-FFF2-40B4-BE49-F238E27FC236}">
                      <a16:creationId xmlns:a16="http://schemas.microsoft.com/office/drawing/2014/main" id="{F7D28C89-F650-6C4D-825C-30AE5B87C68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2472" name="Group 161">
              <a:extLst>
                <a:ext uri="{FF2B5EF4-FFF2-40B4-BE49-F238E27FC236}">
                  <a16:creationId xmlns:a16="http://schemas.microsoft.com/office/drawing/2014/main" id="{C47EC01E-49CF-A548-9C8D-5D2C1CCAA3C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2557" name="Group 53">
                <a:extLst>
                  <a:ext uri="{FF2B5EF4-FFF2-40B4-BE49-F238E27FC236}">
                    <a16:creationId xmlns:a16="http://schemas.microsoft.com/office/drawing/2014/main" id="{40953AB2-9B08-594B-B4FD-9719EAD089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2559" name="TextBox 128">
                  <a:extLst>
                    <a:ext uri="{FF2B5EF4-FFF2-40B4-BE49-F238E27FC236}">
                      <a16:creationId xmlns:a16="http://schemas.microsoft.com/office/drawing/2014/main" id="{E46BB428-E5B0-AF43-9710-B1C2AA5A66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2473" name="Group 182">
              <a:extLst>
                <a:ext uri="{FF2B5EF4-FFF2-40B4-BE49-F238E27FC236}">
                  <a16:creationId xmlns:a16="http://schemas.microsoft.com/office/drawing/2014/main" id="{CC34745E-31BF-BD45-AAED-1074C87ABA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62554" name="Rectangle 104">
                <a:extLst>
                  <a:ext uri="{FF2B5EF4-FFF2-40B4-BE49-F238E27FC236}">
                    <a16:creationId xmlns:a16="http://schemas.microsoft.com/office/drawing/2014/main" id="{7709B01A-5CC8-B147-B426-13121C128B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2555" name="Rectangle 132">
                <a:extLst>
                  <a:ext uri="{FF2B5EF4-FFF2-40B4-BE49-F238E27FC236}">
                    <a16:creationId xmlns:a16="http://schemas.microsoft.com/office/drawing/2014/main" id="{B5F301C5-B59B-114A-86AF-1CDF3F6C24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62474" name="Group 168962">
              <a:extLst>
                <a:ext uri="{FF2B5EF4-FFF2-40B4-BE49-F238E27FC236}">
                  <a16:creationId xmlns:a16="http://schemas.microsoft.com/office/drawing/2014/main" id="{93D2632F-2C53-C741-94A7-767E34D292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62548" name="Rectangle 104">
                <a:extLst>
                  <a:ext uri="{FF2B5EF4-FFF2-40B4-BE49-F238E27FC236}">
                    <a16:creationId xmlns:a16="http://schemas.microsoft.com/office/drawing/2014/main" id="{34F5C4C5-7820-164E-8FC8-00E589CE1E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2549" name="Rectangle 132">
                <a:extLst>
                  <a:ext uri="{FF2B5EF4-FFF2-40B4-BE49-F238E27FC236}">
                    <a16:creationId xmlns:a16="http://schemas.microsoft.com/office/drawing/2014/main" id="{1A6C0DEB-272F-3D4C-AB31-3B071C06C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62550" name="Rectangle 136">
                <a:extLst>
                  <a:ext uri="{FF2B5EF4-FFF2-40B4-BE49-F238E27FC236}">
                    <a16:creationId xmlns:a16="http://schemas.microsoft.com/office/drawing/2014/main" id="{0C2CD910-7D7B-6F4F-BD79-8C9524867C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62551" name="Rectangle 147">
                <a:extLst>
                  <a:ext uri="{FF2B5EF4-FFF2-40B4-BE49-F238E27FC236}">
                    <a16:creationId xmlns:a16="http://schemas.microsoft.com/office/drawing/2014/main" id="{B6EC83A4-31BA-8D47-8F6A-95E9C5CC21C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62552" name="Rectangle 147">
                <a:extLst>
                  <a:ext uri="{FF2B5EF4-FFF2-40B4-BE49-F238E27FC236}">
                    <a16:creationId xmlns:a16="http://schemas.microsoft.com/office/drawing/2014/main" id="{F6F893E4-7F8F-D647-9341-5C503D2463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2475" name="Group 192">
              <a:extLst>
                <a:ext uri="{FF2B5EF4-FFF2-40B4-BE49-F238E27FC236}">
                  <a16:creationId xmlns:a16="http://schemas.microsoft.com/office/drawing/2014/main" id="{E4AEC332-D77D-8F40-AF7E-F61193FF1B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62543" name="Rectangle 104">
                <a:extLst>
                  <a:ext uri="{FF2B5EF4-FFF2-40B4-BE49-F238E27FC236}">
                    <a16:creationId xmlns:a16="http://schemas.microsoft.com/office/drawing/2014/main" id="{E2E0CAA1-D4E8-C245-8D06-9A4EC1C58C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2544" name="Rectangle 132">
                <a:extLst>
                  <a:ext uri="{FF2B5EF4-FFF2-40B4-BE49-F238E27FC236}">
                    <a16:creationId xmlns:a16="http://schemas.microsoft.com/office/drawing/2014/main" id="{B02369C3-ABED-9C4A-A9F2-32F5A5FE4BD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62545" name="Rectangle 136">
                <a:extLst>
                  <a:ext uri="{FF2B5EF4-FFF2-40B4-BE49-F238E27FC236}">
                    <a16:creationId xmlns:a16="http://schemas.microsoft.com/office/drawing/2014/main" id="{435A3C48-9258-8447-9A31-056B2058A74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62546" name="Rectangle 147">
                <a:extLst>
                  <a:ext uri="{FF2B5EF4-FFF2-40B4-BE49-F238E27FC236}">
                    <a16:creationId xmlns:a16="http://schemas.microsoft.com/office/drawing/2014/main" id="{A9C3E6C6-49B1-474A-8610-9E82DDB525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485" name="TextBox 168963">
              <a:extLst>
                <a:ext uri="{FF2B5EF4-FFF2-40B4-BE49-F238E27FC236}">
                  <a16:creationId xmlns:a16="http://schemas.microsoft.com/office/drawing/2014/main" id="{4677CBCE-1ED3-F849-B769-9AF574EF8E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62486" name="TextBox 218">
              <a:extLst>
                <a:ext uri="{FF2B5EF4-FFF2-40B4-BE49-F238E27FC236}">
                  <a16:creationId xmlns:a16="http://schemas.microsoft.com/office/drawing/2014/main" id="{7B86061E-71F7-EA4A-809A-CE6E4146E9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2493" name="Rectangle 147">
              <a:extLst>
                <a:ext uri="{FF2B5EF4-FFF2-40B4-BE49-F238E27FC236}">
                  <a16:creationId xmlns:a16="http://schemas.microsoft.com/office/drawing/2014/main" id="{E0E85947-5B2D-BF4B-BE2F-E1824ABE8C0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2494" name="Rectangle 147">
              <a:extLst>
                <a:ext uri="{FF2B5EF4-FFF2-40B4-BE49-F238E27FC236}">
                  <a16:creationId xmlns:a16="http://schemas.microsoft.com/office/drawing/2014/main" id="{FE341B1D-8D44-4546-A960-F85FE49CF7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2495" name="Rectangle 147">
              <a:extLst>
                <a:ext uri="{FF2B5EF4-FFF2-40B4-BE49-F238E27FC236}">
                  <a16:creationId xmlns:a16="http://schemas.microsoft.com/office/drawing/2014/main" id="{F45F44E8-B006-1041-B170-80D2CB1D91D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2497" name="Rectangle 147">
              <a:extLst>
                <a:ext uri="{FF2B5EF4-FFF2-40B4-BE49-F238E27FC236}">
                  <a16:creationId xmlns:a16="http://schemas.microsoft.com/office/drawing/2014/main" id="{BE32FF51-51D2-DC4E-8C71-B8AB4B2F4BF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2499" name="Group 5">
              <a:extLst>
                <a:ext uri="{FF2B5EF4-FFF2-40B4-BE49-F238E27FC236}">
                  <a16:creationId xmlns:a16="http://schemas.microsoft.com/office/drawing/2014/main" id="{5DD28938-375E-6A4F-854C-1B89E63ED6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2500" name="TextBox 77">
              <a:extLst>
                <a:ext uri="{FF2B5EF4-FFF2-40B4-BE49-F238E27FC236}">
                  <a16:creationId xmlns:a16="http://schemas.microsoft.com/office/drawing/2014/main" id="{8F4DF9A7-B16D-7449-8C3D-77C164180BF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62501" name="Group 13">
              <a:extLst>
                <a:ext uri="{FF2B5EF4-FFF2-40B4-BE49-F238E27FC236}">
                  <a16:creationId xmlns:a16="http://schemas.microsoft.com/office/drawing/2014/main" id="{D3855DB0-4F62-F542-B4B6-B205EBB479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38" name="TextBox 294">
                <a:extLst>
                  <a:ext uri="{FF2B5EF4-FFF2-40B4-BE49-F238E27FC236}">
                    <a16:creationId xmlns:a16="http://schemas.microsoft.com/office/drawing/2014/main" id="{FB158904-7FEE-1F45-AD83-14FE4CD34C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2" name="Group 84">
              <a:extLst>
                <a:ext uri="{FF2B5EF4-FFF2-40B4-BE49-F238E27FC236}">
                  <a16:creationId xmlns:a16="http://schemas.microsoft.com/office/drawing/2014/main" id="{764D84A6-DCEB-EA48-8179-BBDAFFE0FF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36" name="TextBox 294">
                <a:extLst>
                  <a:ext uri="{FF2B5EF4-FFF2-40B4-BE49-F238E27FC236}">
                    <a16:creationId xmlns:a16="http://schemas.microsoft.com/office/drawing/2014/main" id="{6925D09D-C34B-3D4C-BA47-DF2AB6D41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3" name="Group 87">
              <a:extLst>
                <a:ext uri="{FF2B5EF4-FFF2-40B4-BE49-F238E27FC236}">
                  <a16:creationId xmlns:a16="http://schemas.microsoft.com/office/drawing/2014/main" id="{EE129B8C-3ECF-2847-97F1-B711229406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34" name="TextBox 294">
                <a:extLst>
                  <a:ext uri="{FF2B5EF4-FFF2-40B4-BE49-F238E27FC236}">
                    <a16:creationId xmlns:a16="http://schemas.microsoft.com/office/drawing/2014/main" id="{A267A606-D45D-D240-B370-670DE7C18E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4" name="Group 90">
              <a:extLst>
                <a:ext uri="{FF2B5EF4-FFF2-40B4-BE49-F238E27FC236}">
                  <a16:creationId xmlns:a16="http://schemas.microsoft.com/office/drawing/2014/main" id="{2E47CCDE-D0DB-3747-AF63-FBDDC2FF06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32" name="TextBox 294">
                <a:extLst>
                  <a:ext uri="{FF2B5EF4-FFF2-40B4-BE49-F238E27FC236}">
                    <a16:creationId xmlns:a16="http://schemas.microsoft.com/office/drawing/2014/main" id="{F5A68128-807F-4840-951C-C978427CB1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5" name="Group 93">
              <a:extLst>
                <a:ext uri="{FF2B5EF4-FFF2-40B4-BE49-F238E27FC236}">
                  <a16:creationId xmlns:a16="http://schemas.microsoft.com/office/drawing/2014/main" id="{2027176C-9002-084E-AD66-113FACB647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30" name="TextBox 294">
                <a:extLst>
                  <a:ext uri="{FF2B5EF4-FFF2-40B4-BE49-F238E27FC236}">
                    <a16:creationId xmlns:a16="http://schemas.microsoft.com/office/drawing/2014/main" id="{B5A438AF-90F5-D346-A64A-1BC42DF1D4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6" name="Group 96">
              <a:extLst>
                <a:ext uri="{FF2B5EF4-FFF2-40B4-BE49-F238E27FC236}">
                  <a16:creationId xmlns:a16="http://schemas.microsoft.com/office/drawing/2014/main" id="{49DAEBA2-4F1A-B346-A139-613068D4D5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28" name="TextBox 294">
                <a:extLst>
                  <a:ext uri="{FF2B5EF4-FFF2-40B4-BE49-F238E27FC236}">
                    <a16:creationId xmlns:a16="http://schemas.microsoft.com/office/drawing/2014/main" id="{7DA75CA0-9870-844F-B359-66101A558C0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7" name="Group 99">
              <a:extLst>
                <a:ext uri="{FF2B5EF4-FFF2-40B4-BE49-F238E27FC236}">
                  <a16:creationId xmlns:a16="http://schemas.microsoft.com/office/drawing/2014/main" id="{5792DB13-660B-874E-B7BE-C7F2238EA2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26" name="TextBox 294">
                <a:extLst>
                  <a:ext uri="{FF2B5EF4-FFF2-40B4-BE49-F238E27FC236}">
                    <a16:creationId xmlns:a16="http://schemas.microsoft.com/office/drawing/2014/main" id="{F282299C-A2B5-D24E-99CC-A5AF0E3EFE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8" name="Group 102">
              <a:extLst>
                <a:ext uri="{FF2B5EF4-FFF2-40B4-BE49-F238E27FC236}">
                  <a16:creationId xmlns:a16="http://schemas.microsoft.com/office/drawing/2014/main" id="{22F62AE4-D9E4-B941-B703-F751DFC814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24" name="TextBox 294">
                <a:extLst>
                  <a:ext uri="{FF2B5EF4-FFF2-40B4-BE49-F238E27FC236}">
                    <a16:creationId xmlns:a16="http://schemas.microsoft.com/office/drawing/2014/main" id="{64599B83-13FA-E44B-94D8-1157E6164C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09" name="Group 105">
              <a:extLst>
                <a:ext uri="{FF2B5EF4-FFF2-40B4-BE49-F238E27FC236}">
                  <a16:creationId xmlns:a16="http://schemas.microsoft.com/office/drawing/2014/main" id="{C5DF11B5-AD39-044A-9900-E53C010185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22" name="TextBox 294">
                <a:extLst>
                  <a:ext uri="{FF2B5EF4-FFF2-40B4-BE49-F238E27FC236}">
                    <a16:creationId xmlns:a16="http://schemas.microsoft.com/office/drawing/2014/main" id="{EABBC8E0-930E-3F46-B2EE-9D4A45D904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10" name="Group 108">
              <a:extLst>
                <a:ext uri="{FF2B5EF4-FFF2-40B4-BE49-F238E27FC236}">
                  <a16:creationId xmlns:a16="http://schemas.microsoft.com/office/drawing/2014/main" id="{E5FE8E77-D844-B445-892E-B9A6E01678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20" name="TextBox 294">
                <a:extLst>
                  <a:ext uri="{FF2B5EF4-FFF2-40B4-BE49-F238E27FC236}">
                    <a16:creationId xmlns:a16="http://schemas.microsoft.com/office/drawing/2014/main" id="{E8D86116-D378-8E48-8E4C-55FB58CBF1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2511" name="Group 111">
              <a:extLst>
                <a:ext uri="{FF2B5EF4-FFF2-40B4-BE49-F238E27FC236}">
                  <a16:creationId xmlns:a16="http://schemas.microsoft.com/office/drawing/2014/main" id="{2E185D10-AA93-534A-9051-5E5B901327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2518" name="TextBox 294">
                <a:extLst>
                  <a:ext uri="{FF2B5EF4-FFF2-40B4-BE49-F238E27FC236}">
                    <a16:creationId xmlns:a16="http://schemas.microsoft.com/office/drawing/2014/main" id="{1358A8B2-CC9F-0845-9196-873938A8B2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62467" name="TextBox 1">
            <a:extLst>
              <a:ext uri="{FF2B5EF4-FFF2-40B4-BE49-F238E27FC236}">
                <a16:creationId xmlns:a16="http://schemas.microsoft.com/office/drawing/2014/main" id="{417D3B22-C782-6C45-A79C-4187B8F939C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717675" y="5495925"/>
            <a:ext cx="1347788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 XORs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are on this line</a:t>
            </a:r>
          </a:p>
        </p:txBody>
      </p:sp>
      <p:sp>
        <p:nvSpPr>
          <p:cNvPr id="62468" name="TextBox 6">
            <a:extLst>
              <a:ext uri="{FF2B5EF4-FFF2-40B4-BE49-F238E27FC236}">
                <a16:creationId xmlns:a16="http://schemas.microsoft.com/office/drawing/2014/main" id="{5269165A-6041-3549-9C51-3A9F40F9072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6564" y="4335464"/>
            <a:ext cx="338137" cy="3698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X</a:t>
            </a:r>
          </a:p>
        </p:txBody>
      </p:sp>
      <p:sp>
        <p:nvSpPr>
          <p:cNvPr id="62469" name="TextBox 120">
            <a:extLst>
              <a:ext uri="{FF2B5EF4-FFF2-40B4-BE49-F238E27FC236}">
                <a16:creationId xmlns:a16="http://schemas.microsoft.com/office/drawing/2014/main" id="{1C5FF5C0-25AC-1746-999A-FA537906802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974976" y="5103813"/>
            <a:ext cx="339725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800">
                <a:solidFill>
                  <a:srgbClr val="FF0000"/>
                </a:solidFill>
              </a:rPr>
              <a:t>Y</a:t>
            </a:r>
          </a:p>
        </p:txBody>
      </p:sp>
    </p:spTree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289" name="Group 29">
            <a:extLst>
              <a:ext uri="{FF2B5EF4-FFF2-40B4-BE49-F238E27FC236}">
                <a16:creationId xmlns:a16="http://schemas.microsoft.com/office/drawing/2014/main" id="{FF3620D8-C501-DC45-84B7-1A34F6B73B46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2424" name="Group 49">
              <a:extLst>
                <a:ext uri="{FF2B5EF4-FFF2-40B4-BE49-F238E27FC236}">
                  <a16:creationId xmlns:a16="http://schemas.microsoft.com/office/drawing/2014/main" id="{548B7A1B-663C-AC4A-867E-D2C23E7C3F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2590" name="Group 33">
                <a:extLst>
                  <a:ext uri="{FF2B5EF4-FFF2-40B4-BE49-F238E27FC236}">
                    <a16:creationId xmlns:a16="http://schemas.microsoft.com/office/drawing/2014/main" id="{220666CD-D9E0-6C4C-8187-73FFD286BE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2632" name="TextBox 467">
                  <a:extLst>
                    <a:ext uri="{FF2B5EF4-FFF2-40B4-BE49-F238E27FC236}">
                      <a16:creationId xmlns:a16="http://schemas.microsoft.com/office/drawing/2014/main" id="{5DC914EF-71DB-FA45-80AA-B86F7DE6B6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91" name="Group 34">
                <a:extLst>
                  <a:ext uri="{FF2B5EF4-FFF2-40B4-BE49-F238E27FC236}">
                    <a16:creationId xmlns:a16="http://schemas.microsoft.com/office/drawing/2014/main" id="{AAA870BA-972A-3C4A-AEF6-A50E5700A6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2630" name="TextBox 469">
                  <a:extLst>
                    <a:ext uri="{FF2B5EF4-FFF2-40B4-BE49-F238E27FC236}">
                      <a16:creationId xmlns:a16="http://schemas.microsoft.com/office/drawing/2014/main" id="{0A96337E-49A1-D44A-8C9C-41276E9FEDA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93" name="TextBox 472">
                <a:extLst>
                  <a:ext uri="{FF2B5EF4-FFF2-40B4-BE49-F238E27FC236}">
                    <a16:creationId xmlns:a16="http://schemas.microsoft.com/office/drawing/2014/main" id="{CA6777AE-E82C-8446-8D96-D447F78425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2594" name="Group 441">
                <a:extLst>
                  <a:ext uri="{FF2B5EF4-FFF2-40B4-BE49-F238E27FC236}">
                    <a16:creationId xmlns:a16="http://schemas.microsoft.com/office/drawing/2014/main" id="{AC74135A-BBF9-954A-9383-B7EF09C07F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2613" name="Group 450">
                  <a:extLst>
                    <a:ext uri="{FF2B5EF4-FFF2-40B4-BE49-F238E27FC236}">
                      <a16:creationId xmlns:a16="http://schemas.microsoft.com/office/drawing/2014/main" id="{2C2AFB8F-AA21-0E44-A9F4-6F5B7F72624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2627" name="TextBox 464">
                    <a:extLst>
                      <a:ext uri="{FF2B5EF4-FFF2-40B4-BE49-F238E27FC236}">
                        <a16:creationId xmlns:a16="http://schemas.microsoft.com/office/drawing/2014/main" id="{21C4396E-4293-474F-A3B6-68651931E7E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629" name="TextBox 466">
                    <a:extLst>
                      <a:ext uri="{FF2B5EF4-FFF2-40B4-BE49-F238E27FC236}">
                        <a16:creationId xmlns:a16="http://schemas.microsoft.com/office/drawing/2014/main" id="{6E26EAB7-841A-204F-99B4-8B909089293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2614" name="Group 451">
                  <a:extLst>
                    <a:ext uri="{FF2B5EF4-FFF2-40B4-BE49-F238E27FC236}">
                      <a16:creationId xmlns:a16="http://schemas.microsoft.com/office/drawing/2014/main" id="{D69F5D1E-5B0E-0E4C-B8F6-C3382F93A9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2624" name="TextBox 461">
                    <a:extLst>
                      <a:ext uri="{FF2B5EF4-FFF2-40B4-BE49-F238E27FC236}">
                        <a16:creationId xmlns:a16="http://schemas.microsoft.com/office/drawing/2014/main" id="{884D173E-20A1-F84A-AA83-8FE7A8BEA81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626" name="TextBox 463">
                    <a:extLst>
                      <a:ext uri="{FF2B5EF4-FFF2-40B4-BE49-F238E27FC236}">
                        <a16:creationId xmlns:a16="http://schemas.microsoft.com/office/drawing/2014/main" id="{DD321B47-B58B-7C43-BB18-6BC0473851E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2615" name="Group 452">
                  <a:extLst>
                    <a:ext uri="{FF2B5EF4-FFF2-40B4-BE49-F238E27FC236}">
                      <a16:creationId xmlns:a16="http://schemas.microsoft.com/office/drawing/2014/main" id="{38C872C1-1E44-4D45-95F0-AC95AD6730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2621" name="TextBox 458">
                    <a:extLst>
                      <a:ext uri="{FF2B5EF4-FFF2-40B4-BE49-F238E27FC236}">
                        <a16:creationId xmlns:a16="http://schemas.microsoft.com/office/drawing/2014/main" id="{38942E7A-BFF5-E843-AECE-D8EB97DF02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623" name="TextBox 460">
                    <a:extLst>
                      <a:ext uri="{FF2B5EF4-FFF2-40B4-BE49-F238E27FC236}">
                        <a16:creationId xmlns:a16="http://schemas.microsoft.com/office/drawing/2014/main" id="{470018E6-0A5D-3749-8F0D-9602358C705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617" name="Group 453">
                  <a:extLst>
                    <a:ext uri="{FF2B5EF4-FFF2-40B4-BE49-F238E27FC236}">
                      <a16:creationId xmlns:a16="http://schemas.microsoft.com/office/drawing/2014/main" id="{9E565283-1080-A34C-B6B6-81A524FE8DC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2618" name="TextBox 455">
                    <a:extLst>
                      <a:ext uri="{FF2B5EF4-FFF2-40B4-BE49-F238E27FC236}">
                        <a16:creationId xmlns:a16="http://schemas.microsoft.com/office/drawing/2014/main" id="{E00180A5-1389-2447-9648-F7CED289F0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620" name="TextBox 457">
                    <a:extLst>
                      <a:ext uri="{FF2B5EF4-FFF2-40B4-BE49-F238E27FC236}">
                        <a16:creationId xmlns:a16="http://schemas.microsoft.com/office/drawing/2014/main" id="{568830CB-2B05-EC41-8E79-84FC1723CA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2595" name="Group 44">
                <a:extLst>
                  <a:ext uri="{FF2B5EF4-FFF2-40B4-BE49-F238E27FC236}">
                    <a16:creationId xmlns:a16="http://schemas.microsoft.com/office/drawing/2014/main" id="{35066AC5-6202-E449-9CC7-51C14F0927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2611" name="TextBox 443">
                  <a:extLst>
                    <a:ext uri="{FF2B5EF4-FFF2-40B4-BE49-F238E27FC236}">
                      <a16:creationId xmlns:a16="http://schemas.microsoft.com/office/drawing/2014/main" id="{85415829-A6F1-B14C-ACCC-C52040C494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96" name="Group 48">
                <a:extLst>
                  <a:ext uri="{FF2B5EF4-FFF2-40B4-BE49-F238E27FC236}">
                    <a16:creationId xmlns:a16="http://schemas.microsoft.com/office/drawing/2014/main" id="{751F0456-FDB8-F643-A167-672101501D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2609" name="TextBox 445">
                  <a:extLst>
                    <a:ext uri="{FF2B5EF4-FFF2-40B4-BE49-F238E27FC236}">
                      <a16:creationId xmlns:a16="http://schemas.microsoft.com/office/drawing/2014/main" id="{CD0F2F31-D1CD-9E46-8B7C-0042482347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97" name="TextBox 448">
                <a:extLst>
                  <a:ext uri="{FF2B5EF4-FFF2-40B4-BE49-F238E27FC236}">
                    <a16:creationId xmlns:a16="http://schemas.microsoft.com/office/drawing/2014/main" id="{8837CFCE-DA92-E745-A1C2-A4B738D918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2598" name="TextBox 474">
                <a:extLst>
                  <a:ext uri="{FF2B5EF4-FFF2-40B4-BE49-F238E27FC236}">
                    <a16:creationId xmlns:a16="http://schemas.microsoft.com/office/drawing/2014/main" id="{2D58562B-9F8B-7940-B5AA-C203D4CE78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2599" name="Group 475">
                <a:extLst>
                  <a:ext uri="{FF2B5EF4-FFF2-40B4-BE49-F238E27FC236}">
                    <a16:creationId xmlns:a16="http://schemas.microsoft.com/office/drawing/2014/main" id="{3D258651-C34A-F34B-845B-8ED78C843D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2607" name="TextBox 476">
                  <a:extLst>
                    <a:ext uri="{FF2B5EF4-FFF2-40B4-BE49-F238E27FC236}">
                      <a16:creationId xmlns:a16="http://schemas.microsoft.com/office/drawing/2014/main" id="{AB0FB0BF-2C69-2B40-AC83-5DA62D4CE0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600" name="Group 478">
                <a:extLst>
                  <a:ext uri="{FF2B5EF4-FFF2-40B4-BE49-F238E27FC236}">
                    <a16:creationId xmlns:a16="http://schemas.microsoft.com/office/drawing/2014/main" id="{9266F918-EFB5-6549-A7FB-50DDBEAE35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2605" name="TextBox 482">
                  <a:extLst>
                    <a:ext uri="{FF2B5EF4-FFF2-40B4-BE49-F238E27FC236}">
                      <a16:creationId xmlns:a16="http://schemas.microsoft.com/office/drawing/2014/main" id="{3A76B403-4433-DE4B-8963-BAC30991D1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601" name="Group 498">
                <a:extLst>
                  <a:ext uri="{FF2B5EF4-FFF2-40B4-BE49-F238E27FC236}">
                    <a16:creationId xmlns:a16="http://schemas.microsoft.com/office/drawing/2014/main" id="{2A4BA6CE-0731-8A49-83DA-733A136A4B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2603" name="TextBox 499">
                  <a:extLst>
                    <a:ext uri="{FF2B5EF4-FFF2-40B4-BE49-F238E27FC236}">
                      <a16:creationId xmlns:a16="http://schemas.microsoft.com/office/drawing/2014/main" id="{72286FD9-61F8-0343-B8BF-B03C1AF011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425" name="Group 132">
              <a:extLst>
                <a:ext uri="{FF2B5EF4-FFF2-40B4-BE49-F238E27FC236}">
                  <a16:creationId xmlns:a16="http://schemas.microsoft.com/office/drawing/2014/main" id="{D87E9766-6CDD-6F49-9DB9-D8A427CA9D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2426" name="Group 6">
              <a:extLst>
                <a:ext uri="{FF2B5EF4-FFF2-40B4-BE49-F238E27FC236}">
                  <a16:creationId xmlns:a16="http://schemas.microsoft.com/office/drawing/2014/main" id="{14D7E967-6AF7-1F48-A018-F6A4FDD131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2564" name="Group 55">
                <a:extLst>
                  <a:ext uri="{FF2B5EF4-FFF2-40B4-BE49-F238E27FC236}">
                    <a16:creationId xmlns:a16="http://schemas.microsoft.com/office/drawing/2014/main" id="{4B8E0B3F-56C4-944E-8B31-466FA61CF0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2585" name="TextBox 57">
                  <a:extLst>
                    <a:ext uri="{FF2B5EF4-FFF2-40B4-BE49-F238E27FC236}">
                      <a16:creationId xmlns:a16="http://schemas.microsoft.com/office/drawing/2014/main" id="{F61FC521-3B1C-7D47-86F6-1E7F1A4F79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2565" name="TextBox 59">
                <a:extLst>
                  <a:ext uri="{FF2B5EF4-FFF2-40B4-BE49-F238E27FC236}">
                    <a16:creationId xmlns:a16="http://schemas.microsoft.com/office/drawing/2014/main" id="{BB456C26-A640-734E-9F9E-9F7E1C1C4A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2427" name="Group 17">
              <a:extLst>
                <a:ext uri="{FF2B5EF4-FFF2-40B4-BE49-F238E27FC236}">
                  <a16:creationId xmlns:a16="http://schemas.microsoft.com/office/drawing/2014/main" id="{638E73F2-6DA1-3B4F-A12F-169FDB4DD6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2558" name="Group 16">
                <a:extLst>
                  <a:ext uri="{FF2B5EF4-FFF2-40B4-BE49-F238E27FC236}">
                    <a16:creationId xmlns:a16="http://schemas.microsoft.com/office/drawing/2014/main" id="{DE50D2D2-D1F6-B249-B8F7-DFE3C42489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2562" name="TextBox 82">
                  <a:extLst>
                    <a:ext uri="{FF2B5EF4-FFF2-40B4-BE49-F238E27FC236}">
                      <a16:creationId xmlns:a16="http://schemas.microsoft.com/office/drawing/2014/main" id="{F07A4EF4-3280-7F4C-B192-11035F8B333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59" name="TextBox 87">
                <a:extLst>
                  <a:ext uri="{FF2B5EF4-FFF2-40B4-BE49-F238E27FC236}">
                    <a16:creationId xmlns:a16="http://schemas.microsoft.com/office/drawing/2014/main" id="{1CE4231B-4D0C-4845-831B-18DD940405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28" name="Group 154">
              <a:extLst>
                <a:ext uri="{FF2B5EF4-FFF2-40B4-BE49-F238E27FC236}">
                  <a16:creationId xmlns:a16="http://schemas.microsoft.com/office/drawing/2014/main" id="{3751E5A0-5E45-B142-A982-CDA4468A9D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2551" name="TextBox 155">
                <a:extLst>
                  <a:ext uri="{FF2B5EF4-FFF2-40B4-BE49-F238E27FC236}">
                    <a16:creationId xmlns:a16="http://schemas.microsoft.com/office/drawing/2014/main" id="{8A211DE1-3229-F140-B68C-7F5D7DB965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54" name="TextBox 161">
                <a:extLst>
                  <a:ext uri="{FF2B5EF4-FFF2-40B4-BE49-F238E27FC236}">
                    <a16:creationId xmlns:a16="http://schemas.microsoft.com/office/drawing/2014/main" id="{15BD6E71-9FB5-E546-9DA9-19766F03B85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29" name="Group 138">
              <a:extLst>
                <a:ext uri="{FF2B5EF4-FFF2-40B4-BE49-F238E27FC236}">
                  <a16:creationId xmlns:a16="http://schemas.microsoft.com/office/drawing/2014/main" id="{08332ACF-826B-C74F-B9FE-13062BC3C5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2544" name="TextBox 139">
                <a:extLst>
                  <a:ext uri="{FF2B5EF4-FFF2-40B4-BE49-F238E27FC236}">
                    <a16:creationId xmlns:a16="http://schemas.microsoft.com/office/drawing/2014/main" id="{70EAB441-C594-B449-ACE8-DD74CA411C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547" name="TextBox 145">
                <a:extLst>
                  <a:ext uri="{FF2B5EF4-FFF2-40B4-BE49-F238E27FC236}">
                    <a16:creationId xmlns:a16="http://schemas.microsoft.com/office/drawing/2014/main" id="{2EAE1749-52EE-D148-8E47-8C015F9110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32" name="Group 37">
              <a:extLst>
                <a:ext uri="{FF2B5EF4-FFF2-40B4-BE49-F238E27FC236}">
                  <a16:creationId xmlns:a16="http://schemas.microsoft.com/office/drawing/2014/main" id="{59503FE0-7855-7D4E-81C1-904C9497E7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543" name="TextBox 36">
                <a:extLst>
                  <a:ext uri="{FF2B5EF4-FFF2-40B4-BE49-F238E27FC236}">
                    <a16:creationId xmlns:a16="http://schemas.microsoft.com/office/drawing/2014/main" id="{1F125DFE-D952-0040-A8FA-D6AF0D1594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37" name="Group 186">
              <a:extLst>
                <a:ext uri="{FF2B5EF4-FFF2-40B4-BE49-F238E27FC236}">
                  <a16:creationId xmlns:a16="http://schemas.microsoft.com/office/drawing/2014/main" id="{CA7917F8-1871-5840-BBCF-C2DEBC27EF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41" name="Group 23">
              <a:extLst>
                <a:ext uri="{FF2B5EF4-FFF2-40B4-BE49-F238E27FC236}">
                  <a16:creationId xmlns:a16="http://schemas.microsoft.com/office/drawing/2014/main" id="{14579ED7-CE9B-6540-9FD5-9F11B2BE54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2527" name="Group 43">
                <a:extLst>
                  <a:ext uri="{FF2B5EF4-FFF2-40B4-BE49-F238E27FC236}">
                    <a16:creationId xmlns:a16="http://schemas.microsoft.com/office/drawing/2014/main" id="{C7EF999A-BCA2-DF4B-BD0F-D5EC4367BD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2535" name="Group 38">
                  <a:extLst>
                    <a:ext uri="{FF2B5EF4-FFF2-40B4-BE49-F238E27FC236}">
                      <a16:creationId xmlns:a16="http://schemas.microsoft.com/office/drawing/2014/main" id="{15454AF4-CCCD-704E-95C9-F637B9831E4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2538" name="TextBox 39">
                    <a:extLst>
                      <a:ext uri="{FF2B5EF4-FFF2-40B4-BE49-F238E27FC236}">
                        <a16:creationId xmlns:a16="http://schemas.microsoft.com/office/drawing/2014/main" id="{0760A41C-514B-9749-B796-2AB74F015F1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2536" name="TextBox 41">
                  <a:extLst>
                    <a:ext uri="{FF2B5EF4-FFF2-40B4-BE49-F238E27FC236}">
                      <a16:creationId xmlns:a16="http://schemas.microsoft.com/office/drawing/2014/main" id="{BE105FA6-7C04-4746-9BF5-CA82783587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531" name="Group 106">
                <a:extLst>
                  <a:ext uri="{FF2B5EF4-FFF2-40B4-BE49-F238E27FC236}">
                    <a16:creationId xmlns:a16="http://schemas.microsoft.com/office/drawing/2014/main" id="{377F22C4-D5D7-0343-B06D-B132C48957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2534" name="TextBox 108">
                  <a:extLst>
                    <a:ext uri="{FF2B5EF4-FFF2-40B4-BE49-F238E27FC236}">
                      <a16:creationId xmlns:a16="http://schemas.microsoft.com/office/drawing/2014/main" id="{0296B3BD-7663-F644-B7B7-8A81793369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43" name="Group 5">
              <a:extLst>
                <a:ext uri="{FF2B5EF4-FFF2-40B4-BE49-F238E27FC236}">
                  <a16:creationId xmlns:a16="http://schemas.microsoft.com/office/drawing/2014/main" id="{C125A013-3A06-A74D-A024-AD680BE462C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2525" name="TextBox 483">
                <a:extLst>
                  <a:ext uri="{FF2B5EF4-FFF2-40B4-BE49-F238E27FC236}">
                    <a16:creationId xmlns:a16="http://schemas.microsoft.com/office/drawing/2014/main" id="{95210003-D65E-A442-A55A-721A858C61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445" name="Group 32">
              <a:extLst>
                <a:ext uri="{FF2B5EF4-FFF2-40B4-BE49-F238E27FC236}">
                  <a16:creationId xmlns:a16="http://schemas.microsoft.com/office/drawing/2014/main" id="{5C81BD80-6E70-D04A-9E09-AA4B9E1F4C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2517" name="Group 491">
                <a:extLst>
                  <a:ext uri="{FF2B5EF4-FFF2-40B4-BE49-F238E27FC236}">
                    <a16:creationId xmlns:a16="http://schemas.microsoft.com/office/drawing/2014/main" id="{8F11D191-A3F4-3C46-83B3-877E9FA5F0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2523" name="TextBox 492">
                  <a:extLst>
                    <a:ext uri="{FF2B5EF4-FFF2-40B4-BE49-F238E27FC236}">
                      <a16:creationId xmlns:a16="http://schemas.microsoft.com/office/drawing/2014/main" id="{D08B8E09-A5E4-F640-8FF8-2352463518A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518" name="Group 494">
                <a:extLst>
                  <a:ext uri="{FF2B5EF4-FFF2-40B4-BE49-F238E27FC236}">
                    <a16:creationId xmlns:a16="http://schemas.microsoft.com/office/drawing/2014/main" id="{8F5A05B7-27C4-C247-B696-A5ACD2353E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2521" name="TextBox 495">
                  <a:extLst>
                    <a:ext uri="{FF2B5EF4-FFF2-40B4-BE49-F238E27FC236}">
                      <a16:creationId xmlns:a16="http://schemas.microsoft.com/office/drawing/2014/main" id="{A50A9370-D387-0B42-A21A-77C9CECA2B0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2519" name="TextBox 503">
                <a:extLst>
                  <a:ext uri="{FF2B5EF4-FFF2-40B4-BE49-F238E27FC236}">
                    <a16:creationId xmlns:a16="http://schemas.microsoft.com/office/drawing/2014/main" id="{05DED715-2708-3C4F-A41F-70215CD4E1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449" name="TextBox 12">
              <a:extLst>
                <a:ext uri="{FF2B5EF4-FFF2-40B4-BE49-F238E27FC236}">
                  <a16:creationId xmlns:a16="http://schemas.microsoft.com/office/drawing/2014/main" id="{B431CDB2-BDC2-2C4E-97F2-720F2768CB9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2450" name="Group 317">
              <a:extLst>
                <a:ext uri="{FF2B5EF4-FFF2-40B4-BE49-F238E27FC236}">
                  <a16:creationId xmlns:a16="http://schemas.microsoft.com/office/drawing/2014/main" id="{D31EC37D-0303-E849-AA5E-E41791C5E6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2500" name="Group 318">
                <a:extLst>
                  <a:ext uri="{FF2B5EF4-FFF2-40B4-BE49-F238E27FC236}">
                    <a16:creationId xmlns:a16="http://schemas.microsoft.com/office/drawing/2014/main" id="{CD3B2087-F75C-F44F-B2B2-0F41D8573E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509" name="Group 327">
                  <a:extLst>
                    <a:ext uri="{FF2B5EF4-FFF2-40B4-BE49-F238E27FC236}">
                      <a16:creationId xmlns:a16="http://schemas.microsoft.com/office/drawing/2014/main" id="{4F13F761-AC17-A945-94EF-2C4783C678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2510" name="TextBox 7">
                    <a:extLst>
                      <a:ext uri="{FF2B5EF4-FFF2-40B4-BE49-F238E27FC236}">
                        <a16:creationId xmlns:a16="http://schemas.microsoft.com/office/drawing/2014/main" id="{4696BDC9-1D9A-EE43-8B18-7AE21FF5FD5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2512" name="TextBox 329">
                    <a:extLst>
                      <a:ext uri="{FF2B5EF4-FFF2-40B4-BE49-F238E27FC236}">
                        <a16:creationId xmlns:a16="http://schemas.microsoft.com/office/drawing/2014/main" id="{AA793CEA-6EA6-E24B-9AB6-C91C68A4E14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2513" name="Group 330">
                    <a:extLst>
                      <a:ext uri="{FF2B5EF4-FFF2-40B4-BE49-F238E27FC236}">
                        <a16:creationId xmlns:a16="http://schemas.microsoft.com/office/drawing/2014/main" id="{FF6E1650-3975-7B4D-B5F2-37B4DD2A1F14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2515" name="TextBox 333">
                      <a:extLst>
                        <a:ext uri="{FF2B5EF4-FFF2-40B4-BE49-F238E27FC236}">
                          <a16:creationId xmlns:a16="http://schemas.microsoft.com/office/drawing/2014/main" id="{71521BA9-C0B8-614B-994C-AFE73CCB104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2514" name="TextBox 332">
                    <a:extLst>
                      <a:ext uri="{FF2B5EF4-FFF2-40B4-BE49-F238E27FC236}">
                        <a16:creationId xmlns:a16="http://schemas.microsoft.com/office/drawing/2014/main" id="{E4BF749B-2E63-4842-8619-A389405153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451" name="Group 11">
              <a:extLst>
                <a:ext uri="{FF2B5EF4-FFF2-40B4-BE49-F238E27FC236}">
                  <a16:creationId xmlns:a16="http://schemas.microsoft.com/office/drawing/2014/main" id="{A1077994-8230-7345-A93D-D80B105622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56" name="Group 60">
              <a:extLst>
                <a:ext uri="{FF2B5EF4-FFF2-40B4-BE49-F238E27FC236}">
                  <a16:creationId xmlns:a16="http://schemas.microsoft.com/office/drawing/2014/main" id="{D0A478F0-A819-FF41-A108-B3F0407B7F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2489" name="Group 53">
                <a:extLst>
                  <a:ext uri="{FF2B5EF4-FFF2-40B4-BE49-F238E27FC236}">
                    <a16:creationId xmlns:a16="http://schemas.microsoft.com/office/drawing/2014/main" id="{637C03F2-0878-C54C-9CA9-98890DDE7A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492" name="Group 52">
                  <a:extLst>
                    <a:ext uri="{FF2B5EF4-FFF2-40B4-BE49-F238E27FC236}">
                      <a16:creationId xmlns:a16="http://schemas.microsoft.com/office/drawing/2014/main" id="{258640ED-308C-7A4D-887A-20FDB4C9958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2496" name="TextBox 122">
                    <a:extLst>
                      <a:ext uri="{FF2B5EF4-FFF2-40B4-BE49-F238E27FC236}">
                        <a16:creationId xmlns:a16="http://schemas.microsoft.com/office/drawing/2014/main" id="{65238E3E-21CE-5E43-8ACB-3F3CE91A017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493" name="TextBox 128">
                  <a:extLst>
                    <a:ext uri="{FF2B5EF4-FFF2-40B4-BE49-F238E27FC236}">
                      <a16:creationId xmlns:a16="http://schemas.microsoft.com/office/drawing/2014/main" id="{05EB507E-F8CD-204C-8284-E8C0DEA9155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2457" name="TextBox 359">
              <a:extLst>
                <a:ext uri="{FF2B5EF4-FFF2-40B4-BE49-F238E27FC236}">
                  <a16:creationId xmlns:a16="http://schemas.microsoft.com/office/drawing/2014/main" id="{B581C28F-8541-0240-B0ED-D54AF58E641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2458" name="Group 31">
              <a:extLst>
                <a:ext uri="{FF2B5EF4-FFF2-40B4-BE49-F238E27FC236}">
                  <a16:creationId xmlns:a16="http://schemas.microsoft.com/office/drawing/2014/main" id="{0ADB8408-3739-8D4D-A2EF-6A64A30C1C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2479" name="Group 28">
                <a:extLst>
                  <a:ext uri="{FF2B5EF4-FFF2-40B4-BE49-F238E27FC236}">
                    <a16:creationId xmlns:a16="http://schemas.microsoft.com/office/drawing/2014/main" id="{A45DD45F-1AC1-6E43-81AB-3993643570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2482" name="Group 24">
                  <a:extLst>
                    <a:ext uri="{FF2B5EF4-FFF2-40B4-BE49-F238E27FC236}">
                      <a16:creationId xmlns:a16="http://schemas.microsoft.com/office/drawing/2014/main" id="{74366D06-613D-7140-883C-DC8E4A6C47D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2486" name="TextBox 171">
                    <a:extLst>
                      <a:ext uri="{FF2B5EF4-FFF2-40B4-BE49-F238E27FC236}">
                        <a16:creationId xmlns:a16="http://schemas.microsoft.com/office/drawing/2014/main" id="{C091CA0F-32E9-324B-B10A-7F38974E238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2483" name="TextBox 177">
                  <a:extLst>
                    <a:ext uri="{FF2B5EF4-FFF2-40B4-BE49-F238E27FC236}">
                      <a16:creationId xmlns:a16="http://schemas.microsoft.com/office/drawing/2014/main" id="{536B6E53-7AC0-474D-B76A-205C7A0CA90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2460" name="Group 358">
              <a:extLst>
                <a:ext uri="{FF2B5EF4-FFF2-40B4-BE49-F238E27FC236}">
                  <a16:creationId xmlns:a16="http://schemas.microsoft.com/office/drawing/2014/main" id="{F7E4202E-3C8A-0846-B409-827300DB33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2461" name="Group 377">
                <a:extLst>
                  <a:ext uri="{FF2B5EF4-FFF2-40B4-BE49-F238E27FC236}">
                    <a16:creationId xmlns:a16="http://schemas.microsoft.com/office/drawing/2014/main" id="{B2021CCF-7FE7-F648-BDEF-3163E251CC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2466" name="TextBox 7">
                  <a:extLst>
                    <a:ext uri="{FF2B5EF4-FFF2-40B4-BE49-F238E27FC236}">
                      <a16:creationId xmlns:a16="http://schemas.microsoft.com/office/drawing/2014/main" id="{8561F326-C078-FB44-B54B-40B0E1B924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2467" name="Group 390">
                  <a:extLst>
                    <a:ext uri="{FF2B5EF4-FFF2-40B4-BE49-F238E27FC236}">
                      <a16:creationId xmlns:a16="http://schemas.microsoft.com/office/drawing/2014/main" id="{CFD4D0E0-BB61-194B-856F-58F671C5D26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2468" name="TextBox 391">
                    <a:extLst>
                      <a:ext uri="{FF2B5EF4-FFF2-40B4-BE49-F238E27FC236}">
                        <a16:creationId xmlns:a16="http://schemas.microsoft.com/office/drawing/2014/main" id="{9E2E0706-6433-ED41-8ABC-F3C92802CE4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2462" name="TextBox 381">
                <a:extLst>
                  <a:ext uri="{FF2B5EF4-FFF2-40B4-BE49-F238E27FC236}">
                    <a16:creationId xmlns:a16="http://schemas.microsoft.com/office/drawing/2014/main" id="{697AF724-3A49-904E-958A-D22DC73236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2464" name="TextBox 384">
                <a:extLst>
                  <a:ext uri="{FF2B5EF4-FFF2-40B4-BE49-F238E27FC236}">
                    <a16:creationId xmlns:a16="http://schemas.microsoft.com/office/drawing/2014/main" id="{7538D30F-AFC5-9C47-8023-A3139E9336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2291" name="Group 223">
            <a:extLst>
              <a:ext uri="{FF2B5EF4-FFF2-40B4-BE49-F238E27FC236}">
                <a16:creationId xmlns:a16="http://schemas.microsoft.com/office/drawing/2014/main" id="{83CD3AD7-997F-1C47-BA45-85FDE50BC26B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2299" name="Group 225">
              <a:extLst>
                <a:ext uri="{FF2B5EF4-FFF2-40B4-BE49-F238E27FC236}">
                  <a16:creationId xmlns:a16="http://schemas.microsoft.com/office/drawing/2014/main" id="{8A587251-094F-304F-9E9F-2DD1092EF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2422" name="TextBox 380">
                <a:extLst>
                  <a:ext uri="{FF2B5EF4-FFF2-40B4-BE49-F238E27FC236}">
                    <a16:creationId xmlns:a16="http://schemas.microsoft.com/office/drawing/2014/main" id="{F86AE2A4-9651-6D48-B8FE-35ACC03ECD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00" name="Group 226">
              <a:extLst>
                <a:ext uri="{FF2B5EF4-FFF2-40B4-BE49-F238E27FC236}">
                  <a16:creationId xmlns:a16="http://schemas.microsoft.com/office/drawing/2014/main" id="{3FE60FF3-B7C4-804A-BA60-0E92E4802C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21" name="TextBox 379">
                <a:extLst>
                  <a:ext uri="{FF2B5EF4-FFF2-40B4-BE49-F238E27FC236}">
                    <a16:creationId xmlns:a16="http://schemas.microsoft.com/office/drawing/2014/main" id="{420E127A-C140-CE40-BBCC-50E54DC1EF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01" name="Group 227">
              <a:extLst>
                <a:ext uri="{FF2B5EF4-FFF2-40B4-BE49-F238E27FC236}">
                  <a16:creationId xmlns:a16="http://schemas.microsoft.com/office/drawing/2014/main" id="{742DB099-87EE-4B43-BB7B-79006695DE7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19" name="TextBox 376">
                <a:extLst>
                  <a:ext uri="{FF2B5EF4-FFF2-40B4-BE49-F238E27FC236}">
                    <a16:creationId xmlns:a16="http://schemas.microsoft.com/office/drawing/2014/main" id="{646DC9FD-1A5C-A346-81ED-0E5DA5043D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02" name="Group 228">
              <a:extLst>
                <a:ext uri="{FF2B5EF4-FFF2-40B4-BE49-F238E27FC236}">
                  <a16:creationId xmlns:a16="http://schemas.microsoft.com/office/drawing/2014/main" id="{1C279C3B-91EB-7245-914F-E1513559C57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17" name="TextBox 374">
                <a:extLst>
                  <a:ext uri="{FF2B5EF4-FFF2-40B4-BE49-F238E27FC236}">
                    <a16:creationId xmlns:a16="http://schemas.microsoft.com/office/drawing/2014/main" id="{580EFCAF-3F1E-4D42-A00D-0970440496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303" name="Group 229">
              <a:extLst>
                <a:ext uri="{FF2B5EF4-FFF2-40B4-BE49-F238E27FC236}">
                  <a16:creationId xmlns:a16="http://schemas.microsoft.com/office/drawing/2014/main" id="{FE81209D-FB08-1545-AB95-AE29C2EC12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15" name="TextBox 372">
                <a:extLst>
                  <a:ext uri="{FF2B5EF4-FFF2-40B4-BE49-F238E27FC236}">
                    <a16:creationId xmlns:a16="http://schemas.microsoft.com/office/drawing/2014/main" id="{2A062D44-0931-6548-88D3-01E5CEADBA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2304" name="Group 230">
              <a:extLst>
                <a:ext uri="{FF2B5EF4-FFF2-40B4-BE49-F238E27FC236}">
                  <a16:creationId xmlns:a16="http://schemas.microsoft.com/office/drawing/2014/main" id="{FD0F877E-5FA9-8A44-99D5-C42443F11F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13" name="TextBox 370">
                <a:extLst>
                  <a:ext uri="{FF2B5EF4-FFF2-40B4-BE49-F238E27FC236}">
                    <a16:creationId xmlns:a16="http://schemas.microsoft.com/office/drawing/2014/main" id="{C2EBF9C8-C6BF-7845-AECD-B5021F6FD9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2305" name="Group 232">
              <a:extLst>
                <a:ext uri="{FF2B5EF4-FFF2-40B4-BE49-F238E27FC236}">
                  <a16:creationId xmlns:a16="http://schemas.microsoft.com/office/drawing/2014/main" id="{6B26D2EF-E97C-7848-950E-CFC91128F7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2410" name="TextBox 367">
                <a:extLst>
                  <a:ext uri="{FF2B5EF4-FFF2-40B4-BE49-F238E27FC236}">
                    <a16:creationId xmlns:a16="http://schemas.microsoft.com/office/drawing/2014/main" id="{82DE5004-65C1-B447-A9C2-E36A76B20D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06" name="Group 233">
              <a:extLst>
                <a:ext uri="{FF2B5EF4-FFF2-40B4-BE49-F238E27FC236}">
                  <a16:creationId xmlns:a16="http://schemas.microsoft.com/office/drawing/2014/main" id="{F1FC734C-BBDB-FC4B-A4EE-D7E9FB009C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09" name="TextBox 366">
                <a:extLst>
                  <a:ext uri="{FF2B5EF4-FFF2-40B4-BE49-F238E27FC236}">
                    <a16:creationId xmlns:a16="http://schemas.microsoft.com/office/drawing/2014/main" id="{12037010-8EB4-724F-A78A-A3CD6A4250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307" name="Group 234">
              <a:extLst>
                <a:ext uri="{FF2B5EF4-FFF2-40B4-BE49-F238E27FC236}">
                  <a16:creationId xmlns:a16="http://schemas.microsoft.com/office/drawing/2014/main" id="{31278BF5-BFD2-7044-BA83-4B9E9CB6B6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07" name="TextBox 364">
                <a:extLst>
                  <a:ext uri="{FF2B5EF4-FFF2-40B4-BE49-F238E27FC236}">
                    <a16:creationId xmlns:a16="http://schemas.microsoft.com/office/drawing/2014/main" id="{D6A213C1-AE03-FB4D-AA14-2CA90654024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2308" name="Group 236">
              <a:extLst>
                <a:ext uri="{FF2B5EF4-FFF2-40B4-BE49-F238E27FC236}">
                  <a16:creationId xmlns:a16="http://schemas.microsoft.com/office/drawing/2014/main" id="{8B12FCE1-A677-C04F-98AF-DED6038E593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03" name="TextBox 360">
                <a:extLst>
                  <a:ext uri="{FF2B5EF4-FFF2-40B4-BE49-F238E27FC236}">
                    <a16:creationId xmlns:a16="http://schemas.microsoft.com/office/drawing/2014/main" id="{59FF0B2F-EBDA-6C48-88F1-6BBB2B0E1F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05" name="TextBox 362">
                <a:extLst>
                  <a:ext uri="{FF2B5EF4-FFF2-40B4-BE49-F238E27FC236}">
                    <a16:creationId xmlns:a16="http://schemas.microsoft.com/office/drawing/2014/main" id="{282DBF0F-064F-7C45-84E2-B41F9142F39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2309" name="TextBox 237">
              <a:extLst>
                <a:ext uri="{FF2B5EF4-FFF2-40B4-BE49-F238E27FC236}">
                  <a16:creationId xmlns:a16="http://schemas.microsoft.com/office/drawing/2014/main" id="{EAAA8709-050C-9244-BA7D-6A52A541AD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2311" name="Group 239">
              <a:extLst>
                <a:ext uri="{FF2B5EF4-FFF2-40B4-BE49-F238E27FC236}">
                  <a16:creationId xmlns:a16="http://schemas.microsoft.com/office/drawing/2014/main" id="{D1544347-7A70-2D47-B65A-4EF456CCA9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99" name="TextBox 353">
                <a:extLst>
                  <a:ext uri="{FF2B5EF4-FFF2-40B4-BE49-F238E27FC236}">
                    <a16:creationId xmlns:a16="http://schemas.microsoft.com/office/drawing/2014/main" id="{4C75082B-67B8-204A-89EB-ABF8B049D2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401" name="TextBox 356">
                <a:extLst>
                  <a:ext uri="{FF2B5EF4-FFF2-40B4-BE49-F238E27FC236}">
                    <a16:creationId xmlns:a16="http://schemas.microsoft.com/office/drawing/2014/main" id="{763DE297-49CA-AF4E-9CC7-7C25171343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12" name="Group 240">
              <a:extLst>
                <a:ext uri="{FF2B5EF4-FFF2-40B4-BE49-F238E27FC236}">
                  <a16:creationId xmlns:a16="http://schemas.microsoft.com/office/drawing/2014/main" id="{6383975A-4E53-B04C-8350-D43576FB45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93" name="TextBox 347">
                <a:extLst>
                  <a:ext uri="{FF2B5EF4-FFF2-40B4-BE49-F238E27FC236}">
                    <a16:creationId xmlns:a16="http://schemas.microsoft.com/office/drawing/2014/main" id="{6F6EE7F0-3645-D44C-BF12-03761687D3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95" name="TextBox 349">
                <a:extLst>
                  <a:ext uri="{FF2B5EF4-FFF2-40B4-BE49-F238E27FC236}">
                    <a16:creationId xmlns:a16="http://schemas.microsoft.com/office/drawing/2014/main" id="{9C283954-273D-1449-96EF-849FB1F900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13" name="Group 241">
              <a:extLst>
                <a:ext uri="{FF2B5EF4-FFF2-40B4-BE49-F238E27FC236}">
                  <a16:creationId xmlns:a16="http://schemas.microsoft.com/office/drawing/2014/main" id="{8076B0EB-2598-BD44-A65C-75D17F3CDF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89" name="TextBox 343">
                <a:extLst>
                  <a:ext uri="{FF2B5EF4-FFF2-40B4-BE49-F238E27FC236}">
                    <a16:creationId xmlns:a16="http://schemas.microsoft.com/office/drawing/2014/main" id="{8D6D6AB8-95EC-AB4A-A849-F439E51F2E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14" name="Group 243">
              <a:extLst>
                <a:ext uri="{FF2B5EF4-FFF2-40B4-BE49-F238E27FC236}">
                  <a16:creationId xmlns:a16="http://schemas.microsoft.com/office/drawing/2014/main" id="{EED5C462-AED1-AE46-A4BB-74EC246E0D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87" name="TextBox 341">
                <a:extLst>
                  <a:ext uri="{FF2B5EF4-FFF2-40B4-BE49-F238E27FC236}">
                    <a16:creationId xmlns:a16="http://schemas.microsoft.com/office/drawing/2014/main" id="{0C801EF9-EDE0-254C-B860-F69DB66F2D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15" name="Group 244">
              <a:extLst>
                <a:ext uri="{FF2B5EF4-FFF2-40B4-BE49-F238E27FC236}">
                  <a16:creationId xmlns:a16="http://schemas.microsoft.com/office/drawing/2014/main" id="{14DA6285-90D8-FF47-8725-B8CB4E8472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85" name="TextBox 339">
                <a:extLst>
                  <a:ext uri="{FF2B5EF4-FFF2-40B4-BE49-F238E27FC236}">
                    <a16:creationId xmlns:a16="http://schemas.microsoft.com/office/drawing/2014/main" id="{83852BAE-AA5C-5E4F-AC88-CA63CB0F02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16" name="Group 245">
              <a:extLst>
                <a:ext uri="{FF2B5EF4-FFF2-40B4-BE49-F238E27FC236}">
                  <a16:creationId xmlns:a16="http://schemas.microsoft.com/office/drawing/2014/main" id="{5F5AD92D-1709-314D-BED9-E18C038C868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2382" name="TextBox 335">
                <a:extLst>
                  <a:ext uri="{FF2B5EF4-FFF2-40B4-BE49-F238E27FC236}">
                    <a16:creationId xmlns:a16="http://schemas.microsoft.com/office/drawing/2014/main" id="{01071136-0DEB-C443-917D-34051366F7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17" name="Group 249">
              <a:extLst>
                <a:ext uri="{FF2B5EF4-FFF2-40B4-BE49-F238E27FC236}">
                  <a16:creationId xmlns:a16="http://schemas.microsoft.com/office/drawing/2014/main" id="{768309F4-3A2F-DB4A-886B-90CB5365262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81" name="TextBox 316">
                <a:extLst>
                  <a:ext uri="{FF2B5EF4-FFF2-40B4-BE49-F238E27FC236}">
                    <a16:creationId xmlns:a16="http://schemas.microsoft.com/office/drawing/2014/main" id="{92697F3E-E368-0842-B30B-7E1F60F14B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18" name="Group 251">
              <a:extLst>
                <a:ext uri="{FF2B5EF4-FFF2-40B4-BE49-F238E27FC236}">
                  <a16:creationId xmlns:a16="http://schemas.microsoft.com/office/drawing/2014/main" id="{42AC23D8-A424-F946-903F-A9562415B3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79" name="TextBox 314">
                <a:extLst>
                  <a:ext uri="{FF2B5EF4-FFF2-40B4-BE49-F238E27FC236}">
                    <a16:creationId xmlns:a16="http://schemas.microsoft.com/office/drawing/2014/main" id="{37DF3B2C-B85A-4548-9F26-735B2C98ED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2319" name="Group 252">
              <a:extLst>
                <a:ext uri="{FF2B5EF4-FFF2-40B4-BE49-F238E27FC236}">
                  <a16:creationId xmlns:a16="http://schemas.microsoft.com/office/drawing/2014/main" id="{941A97B6-380A-9F4A-8AA4-53F0EF8FBA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77" name="TextBox 312">
                <a:extLst>
                  <a:ext uri="{FF2B5EF4-FFF2-40B4-BE49-F238E27FC236}">
                    <a16:creationId xmlns:a16="http://schemas.microsoft.com/office/drawing/2014/main" id="{5B12CCEC-A542-AB43-989C-0FD8ED51321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20" name="Group 253">
              <a:extLst>
                <a:ext uri="{FF2B5EF4-FFF2-40B4-BE49-F238E27FC236}">
                  <a16:creationId xmlns:a16="http://schemas.microsoft.com/office/drawing/2014/main" id="{C00AABD8-0BB6-C248-AD80-8A71AC84FF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75" name="TextBox 310">
                <a:extLst>
                  <a:ext uri="{FF2B5EF4-FFF2-40B4-BE49-F238E27FC236}">
                    <a16:creationId xmlns:a16="http://schemas.microsoft.com/office/drawing/2014/main" id="{C901DA63-9EDA-D047-882A-6113AB28AD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2321" name="Group 254">
              <a:extLst>
                <a:ext uri="{FF2B5EF4-FFF2-40B4-BE49-F238E27FC236}">
                  <a16:creationId xmlns:a16="http://schemas.microsoft.com/office/drawing/2014/main" id="{2E64D599-C08E-624A-B664-6DD185D8B0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73" name="TextBox 308">
                <a:extLst>
                  <a:ext uri="{FF2B5EF4-FFF2-40B4-BE49-F238E27FC236}">
                    <a16:creationId xmlns:a16="http://schemas.microsoft.com/office/drawing/2014/main" id="{52E80ABC-BDED-4940-80B5-DCC18EC4BC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22" name="Group 255">
              <a:extLst>
                <a:ext uri="{FF2B5EF4-FFF2-40B4-BE49-F238E27FC236}">
                  <a16:creationId xmlns:a16="http://schemas.microsoft.com/office/drawing/2014/main" id="{B6F7DA49-A2DD-0F4B-A28C-89D5ED0071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2370" name="TextBox 305">
                <a:extLst>
                  <a:ext uri="{FF2B5EF4-FFF2-40B4-BE49-F238E27FC236}">
                    <a16:creationId xmlns:a16="http://schemas.microsoft.com/office/drawing/2014/main" id="{0A43ACB4-E07C-F440-9139-BB9BDDA716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23" name="Group 256">
              <a:extLst>
                <a:ext uri="{FF2B5EF4-FFF2-40B4-BE49-F238E27FC236}">
                  <a16:creationId xmlns:a16="http://schemas.microsoft.com/office/drawing/2014/main" id="{EC07AE92-7420-4C4A-BDB2-5DFA127A89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2368" name="TextBox 303">
                <a:extLst>
                  <a:ext uri="{FF2B5EF4-FFF2-40B4-BE49-F238E27FC236}">
                    <a16:creationId xmlns:a16="http://schemas.microsoft.com/office/drawing/2014/main" id="{7C0F364B-E2E8-9549-80C7-56206132139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24" name="Group 257">
              <a:extLst>
                <a:ext uri="{FF2B5EF4-FFF2-40B4-BE49-F238E27FC236}">
                  <a16:creationId xmlns:a16="http://schemas.microsoft.com/office/drawing/2014/main" id="{7935A0A0-2BA4-734A-B93B-B83F08B180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2366" name="TextBox 301">
                <a:extLst>
                  <a:ext uri="{FF2B5EF4-FFF2-40B4-BE49-F238E27FC236}">
                    <a16:creationId xmlns:a16="http://schemas.microsoft.com/office/drawing/2014/main" id="{15B5AD66-7A14-B049-9ED6-FD00B60141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25" name="Group 258">
              <a:extLst>
                <a:ext uri="{FF2B5EF4-FFF2-40B4-BE49-F238E27FC236}">
                  <a16:creationId xmlns:a16="http://schemas.microsoft.com/office/drawing/2014/main" id="{979C0ADA-40EA-AC4B-958C-FE32501AB5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2360" name="Group 295">
                <a:extLst>
                  <a:ext uri="{FF2B5EF4-FFF2-40B4-BE49-F238E27FC236}">
                    <a16:creationId xmlns:a16="http://schemas.microsoft.com/office/drawing/2014/main" id="{8CBCA267-815D-794E-A4C4-FD531B3FE1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2364" name="TextBox 299">
                  <a:extLst>
                    <a:ext uri="{FF2B5EF4-FFF2-40B4-BE49-F238E27FC236}">
                      <a16:creationId xmlns:a16="http://schemas.microsoft.com/office/drawing/2014/main" id="{134D685B-EF58-CB42-9AB9-2F7AC37EEF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61" name="Group 296">
                <a:extLst>
                  <a:ext uri="{FF2B5EF4-FFF2-40B4-BE49-F238E27FC236}">
                    <a16:creationId xmlns:a16="http://schemas.microsoft.com/office/drawing/2014/main" id="{BC51C90E-697F-F148-B75B-E36D94395B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2362" name="TextBox 297">
                  <a:extLst>
                    <a:ext uri="{FF2B5EF4-FFF2-40B4-BE49-F238E27FC236}">
                      <a16:creationId xmlns:a16="http://schemas.microsoft.com/office/drawing/2014/main" id="{605A4F75-92C7-C047-B9BA-405BD533AA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26" name="Group 259">
              <a:extLst>
                <a:ext uri="{FF2B5EF4-FFF2-40B4-BE49-F238E27FC236}">
                  <a16:creationId xmlns:a16="http://schemas.microsoft.com/office/drawing/2014/main" id="{07466977-A238-A442-A754-B8F5F9A957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59" name="TextBox 294">
                <a:extLst>
                  <a:ext uri="{FF2B5EF4-FFF2-40B4-BE49-F238E27FC236}">
                    <a16:creationId xmlns:a16="http://schemas.microsoft.com/office/drawing/2014/main" id="{8605453B-BCA3-7F49-A62A-511376D9F4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27" name="Group 260">
              <a:extLst>
                <a:ext uri="{FF2B5EF4-FFF2-40B4-BE49-F238E27FC236}">
                  <a16:creationId xmlns:a16="http://schemas.microsoft.com/office/drawing/2014/main" id="{56478FEE-B892-AE4B-9F09-D780DB98E6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2356" name="TextBox 291">
                <a:extLst>
                  <a:ext uri="{FF2B5EF4-FFF2-40B4-BE49-F238E27FC236}">
                    <a16:creationId xmlns:a16="http://schemas.microsoft.com/office/drawing/2014/main" id="{342EE9E2-2793-C14F-ADAC-098281BCCA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28" name="Group 261">
              <a:extLst>
                <a:ext uri="{FF2B5EF4-FFF2-40B4-BE49-F238E27FC236}">
                  <a16:creationId xmlns:a16="http://schemas.microsoft.com/office/drawing/2014/main" id="{BBEFC731-88CC-2A43-B77C-C993FFE7BE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2354" name="TextBox 289">
                <a:extLst>
                  <a:ext uri="{FF2B5EF4-FFF2-40B4-BE49-F238E27FC236}">
                    <a16:creationId xmlns:a16="http://schemas.microsoft.com/office/drawing/2014/main" id="{F05333C6-5AED-CD4D-AB27-4828C99FD9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29" name="Group 262">
              <a:extLst>
                <a:ext uri="{FF2B5EF4-FFF2-40B4-BE49-F238E27FC236}">
                  <a16:creationId xmlns:a16="http://schemas.microsoft.com/office/drawing/2014/main" id="{1B7F2E09-2A68-1E4F-BF62-606E57C418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53" name="TextBox 288">
                <a:extLst>
                  <a:ext uri="{FF2B5EF4-FFF2-40B4-BE49-F238E27FC236}">
                    <a16:creationId xmlns:a16="http://schemas.microsoft.com/office/drawing/2014/main" id="{AF0C8E0C-EF28-DB40-B51E-8E4EEFC54B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30" name="Group 263">
              <a:extLst>
                <a:ext uri="{FF2B5EF4-FFF2-40B4-BE49-F238E27FC236}">
                  <a16:creationId xmlns:a16="http://schemas.microsoft.com/office/drawing/2014/main" id="{4F4CEB64-832E-F846-A92D-8F058E06B0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2351" name="TextBox 286">
                <a:extLst>
                  <a:ext uri="{FF2B5EF4-FFF2-40B4-BE49-F238E27FC236}">
                    <a16:creationId xmlns:a16="http://schemas.microsoft.com/office/drawing/2014/main" id="{9B3B8441-37F8-D445-BB16-22039314C0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2331" name="Group 264">
              <a:extLst>
                <a:ext uri="{FF2B5EF4-FFF2-40B4-BE49-F238E27FC236}">
                  <a16:creationId xmlns:a16="http://schemas.microsoft.com/office/drawing/2014/main" id="{03CFC504-4FBA-304D-AF89-C859054A89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2348" name="TextBox 283">
                <a:extLst>
                  <a:ext uri="{FF2B5EF4-FFF2-40B4-BE49-F238E27FC236}">
                    <a16:creationId xmlns:a16="http://schemas.microsoft.com/office/drawing/2014/main" id="{F4F4D8E2-0601-B646-901B-D9B71057BA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32" name="Group 265">
              <a:extLst>
                <a:ext uri="{FF2B5EF4-FFF2-40B4-BE49-F238E27FC236}">
                  <a16:creationId xmlns:a16="http://schemas.microsoft.com/office/drawing/2014/main" id="{FF11639E-5EDE-2043-A3DD-0E69F7ACCE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2346" name="TextBox 280">
                <a:extLst>
                  <a:ext uri="{FF2B5EF4-FFF2-40B4-BE49-F238E27FC236}">
                    <a16:creationId xmlns:a16="http://schemas.microsoft.com/office/drawing/2014/main" id="{45593B27-DD79-9C48-BEA1-D1FE8F7CBF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33" name="Group 266">
              <a:extLst>
                <a:ext uri="{FF2B5EF4-FFF2-40B4-BE49-F238E27FC236}">
                  <a16:creationId xmlns:a16="http://schemas.microsoft.com/office/drawing/2014/main" id="{CCA50BE6-B8B0-D946-BC88-469CD8C185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2344" name="TextBox 278">
                <a:extLst>
                  <a:ext uri="{FF2B5EF4-FFF2-40B4-BE49-F238E27FC236}">
                    <a16:creationId xmlns:a16="http://schemas.microsoft.com/office/drawing/2014/main" id="{E86ED152-75F3-884B-AE60-0857AE128CB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2334" name="Group 267">
              <a:extLst>
                <a:ext uri="{FF2B5EF4-FFF2-40B4-BE49-F238E27FC236}">
                  <a16:creationId xmlns:a16="http://schemas.microsoft.com/office/drawing/2014/main" id="{1A11374D-187B-A64D-A5A9-3C5BE9919A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2338" name="Group 272">
                <a:extLst>
                  <a:ext uri="{FF2B5EF4-FFF2-40B4-BE49-F238E27FC236}">
                    <a16:creationId xmlns:a16="http://schemas.microsoft.com/office/drawing/2014/main" id="{D5E591DF-1F6D-D844-B5F1-E8B1F81731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339" name="Group 273">
                <a:extLst>
                  <a:ext uri="{FF2B5EF4-FFF2-40B4-BE49-F238E27FC236}">
                    <a16:creationId xmlns:a16="http://schemas.microsoft.com/office/drawing/2014/main" id="{8D68C1B8-6319-9A43-ACBC-9306566410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2340" name="TextBox 274">
                  <a:extLst>
                    <a:ext uri="{FF2B5EF4-FFF2-40B4-BE49-F238E27FC236}">
                      <a16:creationId xmlns:a16="http://schemas.microsoft.com/office/drawing/2014/main" id="{C9E1A063-0337-EC4D-806C-D8FF86C199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2335" name="Group 268">
              <a:extLst>
                <a:ext uri="{FF2B5EF4-FFF2-40B4-BE49-F238E27FC236}">
                  <a16:creationId xmlns:a16="http://schemas.microsoft.com/office/drawing/2014/main" id="{414B0346-3273-114B-B985-123F130EAF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2336" name="TextBox 270">
                <a:extLst>
                  <a:ext uri="{FF2B5EF4-FFF2-40B4-BE49-F238E27FC236}">
                    <a16:creationId xmlns:a16="http://schemas.microsoft.com/office/drawing/2014/main" id="{1A52957F-E6A5-4543-81FC-A8E619BDB66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2292" name="Group 404">
            <a:extLst>
              <a:ext uri="{FF2B5EF4-FFF2-40B4-BE49-F238E27FC236}">
                <a16:creationId xmlns:a16="http://schemas.microsoft.com/office/drawing/2014/main" id="{DB01F68E-B171-7A40-A3BD-091238EA8BC9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2293" name="TextBox 405">
              <a:extLst>
                <a:ext uri="{FF2B5EF4-FFF2-40B4-BE49-F238E27FC236}">
                  <a16:creationId xmlns:a16="http://schemas.microsoft.com/office/drawing/2014/main" id="{9A9C8C1D-B638-344B-9283-AB65D292E5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296" name="TextBox 411">
              <a:extLst>
                <a:ext uri="{FF2B5EF4-FFF2-40B4-BE49-F238E27FC236}">
                  <a16:creationId xmlns:a16="http://schemas.microsoft.com/office/drawing/2014/main" id="{E1F82FF6-7CED-554A-A778-1B6FFBF16DD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2298" name="TextBox 413">
              <a:extLst>
                <a:ext uri="{FF2B5EF4-FFF2-40B4-BE49-F238E27FC236}">
                  <a16:creationId xmlns:a16="http://schemas.microsoft.com/office/drawing/2014/main" id="{D4E3B35B-F405-1546-B800-A1C4BE64EA8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</p:spTree>
  </p:cSld>
  <p:clrMapOvr>
    <a:masterClrMapping/>
  </p:clrMapOvr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89" name="Title 1">
            <a:extLst>
              <a:ext uri="{FF2B5EF4-FFF2-40B4-BE49-F238E27FC236}">
                <a16:creationId xmlns:a16="http://schemas.microsoft.com/office/drawing/2014/main" id="{D414A7AC-C3FF-324F-963E-4E95CD8D394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3490" name="Group 5">
            <a:extLst>
              <a:ext uri="{FF2B5EF4-FFF2-40B4-BE49-F238E27FC236}">
                <a16:creationId xmlns:a16="http://schemas.microsoft.com/office/drawing/2014/main" id="{C25D5018-BBA2-954F-AEAE-5AC20578E11F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3754438"/>
            <a:chOff x="233404" y="860749"/>
            <a:chExt cx="8737894" cy="3753510"/>
          </a:xfrm>
        </p:grpSpPr>
        <p:sp>
          <p:nvSpPr>
            <p:cNvPr id="63491" name="TextBox 552">
              <a:extLst>
                <a:ext uri="{FF2B5EF4-FFF2-40B4-BE49-F238E27FC236}">
                  <a16:creationId xmlns:a16="http://schemas.microsoft.com/office/drawing/2014/main" id="{1030777B-04BB-BA49-B5F2-E713B63FF1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3492" name="Group 18">
              <a:extLst>
                <a:ext uri="{FF2B5EF4-FFF2-40B4-BE49-F238E27FC236}">
                  <a16:creationId xmlns:a16="http://schemas.microsoft.com/office/drawing/2014/main" id="{0E375CF5-45DB-0A40-B551-B98F405DD3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3654" name="Group 245">
                <a:extLst>
                  <a:ext uri="{FF2B5EF4-FFF2-40B4-BE49-F238E27FC236}">
                    <a16:creationId xmlns:a16="http://schemas.microsoft.com/office/drawing/2014/main" id="{85211E1A-FB55-6C4B-9E54-F49D1D30AA5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511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673" name="TextBox 253">
                  <a:extLst>
                    <a:ext uri="{FF2B5EF4-FFF2-40B4-BE49-F238E27FC236}">
                      <a16:creationId xmlns:a16="http://schemas.microsoft.com/office/drawing/2014/main" id="{83EC9BDC-428F-804D-B3A6-2271A74DFC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3655" name="Rectangle 104">
                <a:extLst>
                  <a:ext uri="{FF2B5EF4-FFF2-40B4-BE49-F238E27FC236}">
                    <a16:creationId xmlns:a16="http://schemas.microsoft.com/office/drawing/2014/main" id="{83149E87-1421-9043-BDC7-D8FE4DC45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656" name="Rectangle 132">
                <a:extLst>
                  <a:ext uri="{FF2B5EF4-FFF2-40B4-BE49-F238E27FC236}">
                    <a16:creationId xmlns:a16="http://schemas.microsoft.com/office/drawing/2014/main" id="{D63FFAE7-C277-9048-91A7-06B8E61A17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658" name="Group 111">
                <a:extLst>
                  <a:ext uri="{FF2B5EF4-FFF2-40B4-BE49-F238E27FC236}">
                    <a16:creationId xmlns:a16="http://schemas.microsoft.com/office/drawing/2014/main" id="{BC268ECC-A5FE-AB47-9858-BD9FC9623A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666" name="Freeform 19">
                  <a:extLst>
                    <a:ext uri="{FF2B5EF4-FFF2-40B4-BE49-F238E27FC236}">
                      <a16:creationId xmlns:a16="http://schemas.microsoft.com/office/drawing/2014/main" id="{E1F280A1-76BB-8148-A9E7-7B9FC7EF673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67" name="Freeform 20">
                  <a:extLst>
                    <a:ext uri="{FF2B5EF4-FFF2-40B4-BE49-F238E27FC236}">
                      <a16:creationId xmlns:a16="http://schemas.microsoft.com/office/drawing/2014/main" id="{54F53FDD-78EB-E04C-9C5C-AFF5F7A3922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68" name="Freeform 21">
                  <a:extLst>
                    <a:ext uri="{FF2B5EF4-FFF2-40B4-BE49-F238E27FC236}">
                      <a16:creationId xmlns:a16="http://schemas.microsoft.com/office/drawing/2014/main" id="{162AB5AF-FD7E-904E-BE1D-BD57D6B4BBA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69" name="Freeform 22">
                  <a:extLst>
                    <a:ext uri="{FF2B5EF4-FFF2-40B4-BE49-F238E27FC236}">
                      <a16:creationId xmlns:a16="http://schemas.microsoft.com/office/drawing/2014/main" id="{FFD9FB52-EF42-304C-98C0-3EE5FC6379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70" name="Freeform 23">
                  <a:extLst>
                    <a:ext uri="{FF2B5EF4-FFF2-40B4-BE49-F238E27FC236}">
                      <a16:creationId xmlns:a16="http://schemas.microsoft.com/office/drawing/2014/main" id="{D8F280F2-947A-7A42-8892-7DA05C067A2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71" name="Freeform 24">
                  <a:extLst>
                    <a:ext uri="{FF2B5EF4-FFF2-40B4-BE49-F238E27FC236}">
                      <a16:creationId xmlns:a16="http://schemas.microsoft.com/office/drawing/2014/main" id="{02AAE201-5A81-734D-9E87-0D5894A0C8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602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60" name="TextBox 11">
                <a:extLst>
                  <a:ext uri="{FF2B5EF4-FFF2-40B4-BE49-F238E27FC236}">
                    <a16:creationId xmlns:a16="http://schemas.microsoft.com/office/drawing/2014/main" id="{A0482C30-7ABC-B944-AFA6-FA86AE1539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257"/>
                <a:ext cx="0" cy="29520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64" name="TextBox 381">
                <a:extLst>
                  <a:ext uri="{FF2B5EF4-FFF2-40B4-BE49-F238E27FC236}">
                    <a16:creationId xmlns:a16="http://schemas.microsoft.com/office/drawing/2014/main" id="{FFB75A34-8C22-EB4D-973F-99822FA0F0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3665" name="TextBox 382">
                <a:extLst>
                  <a:ext uri="{FF2B5EF4-FFF2-40B4-BE49-F238E27FC236}">
                    <a16:creationId xmlns:a16="http://schemas.microsoft.com/office/drawing/2014/main" id="{F1F1DCFD-FC30-FB4F-8D76-6B9FBA3596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3493" name="Group 384">
              <a:extLst>
                <a:ext uri="{FF2B5EF4-FFF2-40B4-BE49-F238E27FC236}">
                  <a16:creationId xmlns:a16="http://schemas.microsoft.com/office/drawing/2014/main" id="{55EA1DE2-977A-324C-BE7A-51ED2C7F78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3633" name="Group 385">
                <a:extLst>
                  <a:ext uri="{FF2B5EF4-FFF2-40B4-BE49-F238E27FC236}">
                    <a16:creationId xmlns:a16="http://schemas.microsoft.com/office/drawing/2014/main" id="{1C5852B5-EF83-484F-A146-E16E5024F7DD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197" y="1421199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653" name="TextBox 405">
                  <a:extLst>
                    <a:ext uri="{FF2B5EF4-FFF2-40B4-BE49-F238E27FC236}">
                      <a16:creationId xmlns:a16="http://schemas.microsoft.com/office/drawing/2014/main" id="{296B2E79-94B3-8A40-A549-011FE7887D8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3634" name="Rectangle 104">
                <a:extLst>
                  <a:ext uri="{FF2B5EF4-FFF2-40B4-BE49-F238E27FC236}">
                    <a16:creationId xmlns:a16="http://schemas.microsoft.com/office/drawing/2014/main" id="{7932DB81-EDEE-5A4E-B79F-ECE58883F3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635" name="Rectangle 132">
                <a:extLst>
                  <a:ext uri="{FF2B5EF4-FFF2-40B4-BE49-F238E27FC236}">
                    <a16:creationId xmlns:a16="http://schemas.microsoft.com/office/drawing/2014/main" id="{F99A4587-0C44-134E-B909-6B3C373AF5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391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637" name="Group 111">
                <a:extLst>
                  <a:ext uri="{FF2B5EF4-FFF2-40B4-BE49-F238E27FC236}">
                    <a16:creationId xmlns:a16="http://schemas.microsoft.com/office/drawing/2014/main" id="{928BCBEC-D42F-694A-84D7-C026CA7BF3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646" name="Freeform 19">
                  <a:extLst>
                    <a:ext uri="{FF2B5EF4-FFF2-40B4-BE49-F238E27FC236}">
                      <a16:creationId xmlns:a16="http://schemas.microsoft.com/office/drawing/2014/main" id="{61153B56-3B9C-274E-8799-572509E8EF3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47" name="Freeform 20">
                  <a:extLst>
                    <a:ext uri="{FF2B5EF4-FFF2-40B4-BE49-F238E27FC236}">
                      <a16:creationId xmlns:a16="http://schemas.microsoft.com/office/drawing/2014/main" id="{F0419F8D-4EF2-E141-8BA1-74B4FAE1FD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48" name="Freeform 21">
                  <a:extLst>
                    <a:ext uri="{FF2B5EF4-FFF2-40B4-BE49-F238E27FC236}">
                      <a16:creationId xmlns:a16="http://schemas.microsoft.com/office/drawing/2014/main" id="{3EB2D0A7-F35B-014E-8EB6-CF2BEC310EE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49" name="Freeform 22">
                  <a:extLst>
                    <a:ext uri="{FF2B5EF4-FFF2-40B4-BE49-F238E27FC236}">
                      <a16:creationId xmlns:a16="http://schemas.microsoft.com/office/drawing/2014/main" id="{C5FA0131-391D-0F4B-86C6-0E1AE7C9C0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50" name="Freeform 23">
                  <a:extLst>
                    <a:ext uri="{FF2B5EF4-FFF2-40B4-BE49-F238E27FC236}">
                      <a16:creationId xmlns:a16="http://schemas.microsoft.com/office/drawing/2014/main" id="{7257F0D4-DDEC-6D47-9602-01DC68CCF5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51" name="Freeform 24">
                  <a:extLst>
                    <a:ext uri="{FF2B5EF4-FFF2-40B4-BE49-F238E27FC236}">
                      <a16:creationId xmlns:a16="http://schemas.microsoft.com/office/drawing/2014/main" id="{1311B8A5-40DD-FC42-A3AF-C3AC9546EC5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602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39" name="TextBox 391">
                <a:extLst>
                  <a:ext uri="{FF2B5EF4-FFF2-40B4-BE49-F238E27FC236}">
                    <a16:creationId xmlns:a16="http://schemas.microsoft.com/office/drawing/2014/main" id="{739266EF-9FC0-BE4E-8E66-0352CC8533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190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03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42" name="Freeform 68">
                <a:extLst>
                  <a:ext uri="{FF2B5EF4-FFF2-40B4-BE49-F238E27FC236}">
                    <a16:creationId xmlns:a16="http://schemas.microsoft.com/office/drawing/2014/main" id="{A89DD697-B673-4140-B1AB-E81EEA38B91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190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44" name="TextBox 396">
                <a:extLst>
                  <a:ext uri="{FF2B5EF4-FFF2-40B4-BE49-F238E27FC236}">
                    <a16:creationId xmlns:a16="http://schemas.microsoft.com/office/drawing/2014/main" id="{25C90B76-0FDB-2640-8DDB-E0333B8D6E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3645" name="TextBox 397">
                <a:extLst>
                  <a:ext uri="{FF2B5EF4-FFF2-40B4-BE49-F238E27FC236}">
                    <a16:creationId xmlns:a16="http://schemas.microsoft.com/office/drawing/2014/main" id="{F447CB98-D976-1342-B435-A756952D9B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3494" name="Group 406">
              <a:extLst>
                <a:ext uri="{FF2B5EF4-FFF2-40B4-BE49-F238E27FC236}">
                  <a16:creationId xmlns:a16="http://schemas.microsoft.com/office/drawing/2014/main" id="{20E864D8-AF5A-D544-83FD-E52D74A330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3612" name="Group 407">
                <a:extLst>
                  <a:ext uri="{FF2B5EF4-FFF2-40B4-BE49-F238E27FC236}">
                    <a16:creationId xmlns:a16="http://schemas.microsoft.com/office/drawing/2014/main" id="{B40F219F-BB25-5842-8098-30A4842FB87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469" y="1395488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632" name="TextBox 427">
                  <a:extLst>
                    <a:ext uri="{FF2B5EF4-FFF2-40B4-BE49-F238E27FC236}">
                      <a16:creationId xmlns:a16="http://schemas.microsoft.com/office/drawing/2014/main" id="{0D32F7BC-5DDA-1240-A8B9-9CD4480D88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3613" name="Rectangle 104">
                <a:extLst>
                  <a:ext uri="{FF2B5EF4-FFF2-40B4-BE49-F238E27FC236}">
                    <a16:creationId xmlns:a16="http://schemas.microsoft.com/office/drawing/2014/main" id="{49595C6E-DA82-064F-A154-627BACCE35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614" name="Rectangle 132">
                <a:extLst>
                  <a:ext uri="{FF2B5EF4-FFF2-40B4-BE49-F238E27FC236}">
                    <a16:creationId xmlns:a16="http://schemas.microsoft.com/office/drawing/2014/main" id="{1DB58055-F15F-0749-8592-348297088C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41121"/>
                <a:ext cx="0" cy="38249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616" name="Group 111">
                <a:extLst>
                  <a:ext uri="{FF2B5EF4-FFF2-40B4-BE49-F238E27FC236}">
                    <a16:creationId xmlns:a16="http://schemas.microsoft.com/office/drawing/2014/main" id="{9A2E84DE-3450-D140-80DB-AB65D6AE0F6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625" name="Freeform 19">
                  <a:extLst>
                    <a:ext uri="{FF2B5EF4-FFF2-40B4-BE49-F238E27FC236}">
                      <a16:creationId xmlns:a16="http://schemas.microsoft.com/office/drawing/2014/main" id="{75C1EC6D-3DAA-C343-96A6-4CD55EB9D6B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26" name="Freeform 20">
                  <a:extLst>
                    <a:ext uri="{FF2B5EF4-FFF2-40B4-BE49-F238E27FC236}">
                      <a16:creationId xmlns:a16="http://schemas.microsoft.com/office/drawing/2014/main" id="{B831FDD2-FBDF-CA4B-A6AB-A5A27ECD5C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27" name="Freeform 21">
                  <a:extLst>
                    <a:ext uri="{FF2B5EF4-FFF2-40B4-BE49-F238E27FC236}">
                      <a16:creationId xmlns:a16="http://schemas.microsoft.com/office/drawing/2014/main" id="{C624DAE6-6BAC-944A-A77A-3D83A5A8BD3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28" name="Freeform 22">
                  <a:extLst>
                    <a:ext uri="{FF2B5EF4-FFF2-40B4-BE49-F238E27FC236}">
                      <a16:creationId xmlns:a16="http://schemas.microsoft.com/office/drawing/2014/main" id="{92F67880-339F-4543-AB57-B9A56A409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29" name="Freeform 23">
                  <a:extLst>
                    <a:ext uri="{FF2B5EF4-FFF2-40B4-BE49-F238E27FC236}">
                      <a16:creationId xmlns:a16="http://schemas.microsoft.com/office/drawing/2014/main" id="{6041FAF4-BA48-964D-AD4D-89E941F73FF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30" name="Freeform 24">
                  <a:extLst>
                    <a:ext uri="{FF2B5EF4-FFF2-40B4-BE49-F238E27FC236}">
                      <a16:creationId xmlns:a16="http://schemas.microsoft.com/office/drawing/2014/main" id="{FF267A16-826F-A049-9BE5-0390C7B72AF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50571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18" name="TextBox 413">
                <a:extLst>
                  <a:ext uri="{FF2B5EF4-FFF2-40B4-BE49-F238E27FC236}">
                    <a16:creationId xmlns:a16="http://schemas.microsoft.com/office/drawing/2014/main" id="{B39DF4A7-D7B3-C84B-855F-B4A05E34AC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332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181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21" name="Freeform 68">
                <a:extLst>
                  <a:ext uri="{FF2B5EF4-FFF2-40B4-BE49-F238E27FC236}">
                    <a16:creationId xmlns:a16="http://schemas.microsoft.com/office/drawing/2014/main" id="{699102DC-6629-3B49-BBAD-E907D0511C5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332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23" name="TextBox 418">
                <a:extLst>
                  <a:ext uri="{FF2B5EF4-FFF2-40B4-BE49-F238E27FC236}">
                    <a16:creationId xmlns:a16="http://schemas.microsoft.com/office/drawing/2014/main" id="{A97D5BF6-F63F-5E43-B888-592E4ACE2B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3624" name="TextBox 419">
                <a:extLst>
                  <a:ext uri="{FF2B5EF4-FFF2-40B4-BE49-F238E27FC236}">
                    <a16:creationId xmlns:a16="http://schemas.microsoft.com/office/drawing/2014/main" id="{9D30EFCD-1F9B-BC4A-83AF-93917689BA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3495" name="Group 428">
              <a:extLst>
                <a:ext uri="{FF2B5EF4-FFF2-40B4-BE49-F238E27FC236}">
                  <a16:creationId xmlns:a16="http://schemas.microsoft.com/office/drawing/2014/main" id="{8BF3F1EF-1DC8-7644-A430-1038569835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3591" name="Group 429">
                <a:extLst>
                  <a:ext uri="{FF2B5EF4-FFF2-40B4-BE49-F238E27FC236}">
                    <a16:creationId xmlns:a16="http://schemas.microsoft.com/office/drawing/2014/main" id="{0B62BC3A-9D59-7046-AB9E-E7F06090EAD3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259" y="1421893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611" name="TextBox 449">
                  <a:extLst>
                    <a:ext uri="{FF2B5EF4-FFF2-40B4-BE49-F238E27FC236}">
                      <a16:creationId xmlns:a16="http://schemas.microsoft.com/office/drawing/2014/main" id="{17EBB5C6-38B4-FD41-8842-6431BDB0E41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3592" name="Rectangle 104">
                <a:extLst>
                  <a:ext uri="{FF2B5EF4-FFF2-40B4-BE49-F238E27FC236}">
                    <a16:creationId xmlns:a16="http://schemas.microsoft.com/office/drawing/2014/main" id="{053A6323-C998-0544-BBFF-BCBCE3509C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593" name="Rectangle 132">
                <a:extLst>
                  <a:ext uri="{FF2B5EF4-FFF2-40B4-BE49-F238E27FC236}">
                    <a16:creationId xmlns:a16="http://schemas.microsoft.com/office/drawing/2014/main" id="{03836FAC-8256-7848-88DF-F96E925C2E9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000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595" name="Group 111">
                <a:extLst>
                  <a:ext uri="{FF2B5EF4-FFF2-40B4-BE49-F238E27FC236}">
                    <a16:creationId xmlns:a16="http://schemas.microsoft.com/office/drawing/2014/main" id="{F00AABA4-B5DE-E848-AF44-1236BA30AD8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604" name="Freeform 19">
                  <a:extLst>
                    <a:ext uri="{FF2B5EF4-FFF2-40B4-BE49-F238E27FC236}">
                      <a16:creationId xmlns:a16="http://schemas.microsoft.com/office/drawing/2014/main" id="{E180A804-DAA8-DD44-A6E3-C1E706E653E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05" name="Freeform 20">
                  <a:extLst>
                    <a:ext uri="{FF2B5EF4-FFF2-40B4-BE49-F238E27FC236}">
                      <a16:creationId xmlns:a16="http://schemas.microsoft.com/office/drawing/2014/main" id="{331AC6D4-7E26-0043-895F-3117BEC4BFA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06" name="Freeform 21">
                  <a:extLst>
                    <a:ext uri="{FF2B5EF4-FFF2-40B4-BE49-F238E27FC236}">
                      <a16:creationId xmlns:a16="http://schemas.microsoft.com/office/drawing/2014/main" id="{37B487AD-69F9-F044-9B0C-FD263059AA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07" name="Freeform 22">
                  <a:extLst>
                    <a:ext uri="{FF2B5EF4-FFF2-40B4-BE49-F238E27FC236}">
                      <a16:creationId xmlns:a16="http://schemas.microsoft.com/office/drawing/2014/main" id="{ABFB56C0-C0E9-3A47-A22D-71D935F023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08" name="Freeform 23">
                  <a:extLst>
                    <a:ext uri="{FF2B5EF4-FFF2-40B4-BE49-F238E27FC236}">
                      <a16:creationId xmlns:a16="http://schemas.microsoft.com/office/drawing/2014/main" id="{A1BD5206-1DBB-0140-8E76-FF968E1A41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609" name="Freeform 24">
                  <a:extLst>
                    <a:ext uri="{FF2B5EF4-FFF2-40B4-BE49-F238E27FC236}">
                      <a16:creationId xmlns:a16="http://schemas.microsoft.com/office/drawing/2014/main" id="{1F680CBF-98A5-7845-A037-3D17604B89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450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97" name="TextBox 435">
                <a:extLst>
                  <a:ext uri="{FF2B5EF4-FFF2-40B4-BE49-F238E27FC236}">
                    <a16:creationId xmlns:a16="http://schemas.microsoft.com/office/drawing/2014/main" id="{49AD2013-7CDD-7D4D-A25B-E87FA09D78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798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647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00" name="Freeform 68">
                <a:extLst>
                  <a:ext uri="{FF2B5EF4-FFF2-40B4-BE49-F238E27FC236}">
                    <a16:creationId xmlns:a16="http://schemas.microsoft.com/office/drawing/2014/main" id="{DE11D7EC-634F-DC4C-8E4A-1CCD08011E4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798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602" name="TextBox 440">
                <a:extLst>
                  <a:ext uri="{FF2B5EF4-FFF2-40B4-BE49-F238E27FC236}">
                    <a16:creationId xmlns:a16="http://schemas.microsoft.com/office/drawing/2014/main" id="{23CB518C-FC62-8D46-80D8-63DE8CFA88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3603" name="TextBox 441">
                <a:extLst>
                  <a:ext uri="{FF2B5EF4-FFF2-40B4-BE49-F238E27FC236}">
                    <a16:creationId xmlns:a16="http://schemas.microsoft.com/office/drawing/2014/main" id="{F3201822-DAE4-CE41-8FCE-B6F1DC5B72C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3496" name="Group 450">
              <a:extLst>
                <a:ext uri="{FF2B5EF4-FFF2-40B4-BE49-F238E27FC236}">
                  <a16:creationId xmlns:a16="http://schemas.microsoft.com/office/drawing/2014/main" id="{596DF825-18A4-3545-85E3-58A9A07E857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3570" name="Group 451">
                <a:extLst>
                  <a:ext uri="{FF2B5EF4-FFF2-40B4-BE49-F238E27FC236}">
                    <a16:creationId xmlns:a16="http://schemas.microsoft.com/office/drawing/2014/main" id="{FED727D1-8676-2243-93EE-D7AEB9831758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855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590" name="TextBox 471">
                  <a:extLst>
                    <a:ext uri="{FF2B5EF4-FFF2-40B4-BE49-F238E27FC236}">
                      <a16:creationId xmlns:a16="http://schemas.microsoft.com/office/drawing/2014/main" id="{B2EFF19A-7F14-F241-A308-7A36B558D18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3571" name="Rectangle 104">
                <a:extLst>
                  <a:ext uri="{FF2B5EF4-FFF2-40B4-BE49-F238E27FC236}">
                    <a16:creationId xmlns:a16="http://schemas.microsoft.com/office/drawing/2014/main" id="{CAF03607-E0F5-A444-9FDF-DDA979A232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572" name="Rectangle 132">
                <a:extLst>
                  <a:ext uri="{FF2B5EF4-FFF2-40B4-BE49-F238E27FC236}">
                    <a16:creationId xmlns:a16="http://schemas.microsoft.com/office/drawing/2014/main" id="{93DF2A80-AD2C-0048-802B-6950479818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574" name="Group 111">
                <a:extLst>
                  <a:ext uri="{FF2B5EF4-FFF2-40B4-BE49-F238E27FC236}">
                    <a16:creationId xmlns:a16="http://schemas.microsoft.com/office/drawing/2014/main" id="{6A1691D7-87C3-0E46-9B0C-FA2D6917FB6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583" name="Freeform 19">
                  <a:extLst>
                    <a:ext uri="{FF2B5EF4-FFF2-40B4-BE49-F238E27FC236}">
                      <a16:creationId xmlns:a16="http://schemas.microsoft.com/office/drawing/2014/main" id="{F4F44DDA-780D-544D-AB49-DEB9D4970ED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84" name="Freeform 20">
                  <a:extLst>
                    <a:ext uri="{FF2B5EF4-FFF2-40B4-BE49-F238E27FC236}">
                      <a16:creationId xmlns:a16="http://schemas.microsoft.com/office/drawing/2014/main" id="{D80E9856-48AF-0141-9E60-13288D0846E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85" name="Freeform 21">
                  <a:extLst>
                    <a:ext uri="{FF2B5EF4-FFF2-40B4-BE49-F238E27FC236}">
                      <a16:creationId xmlns:a16="http://schemas.microsoft.com/office/drawing/2014/main" id="{17D45B7B-47AC-5544-98D0-70A3342A1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86" name="Freeform 22">
                  <a:extLst>
                    <a:ext uri="{FF2B5EF4-FFF2-40B4-BE49-F238E27FC236}">
                      <a16:creationId xmlns:a16="http://schemas.microsoft.com/office/drawing/2014/main" id="{304B3CBB-D3C1-C647-A740-A816E789122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87" name="Freeform 23">
                  <a:extLst>
                    <a:ext uri="{FF2B5EF4-FFF2-40B4-BE49-F238E27FC236}">
                      <a16:creationId xmlns:a16="http://schemas.microsoft.com/office/drawing/2014/main" id="{39185315-7923-7144-8A4E-28405DF4E5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88" name="Freeform 24">
                  <a:extLst>
                    <a:ext uri="{FF2B5EF4-FFF2-40B4-BE49-F238E27FC236}">
                      <a16:creationId xmlns:a16="http://schemas.microsoft.com/office/drawing/2014/main" id="{28370379-BED4-484E-9AD7-A9270A4E03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76" name="TextBox 457">
                <a:extLst>
                  <a:ext uri="{FF2B5EF4-FFF2-40B4-BE49-F238E27FC236}">
                    <a16:creationId xmlns:a16="http://schemas.microsoft.com/office/drawing/2014/main" id="{CED2D145-AE86-0F4E-94EF-BE8D0F7293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79" name="Freeform 68">
                <a:extLst>
                  <a:ext uri="{FF2B5EF4-FFF2-40B4-BE49-F238E27FC236}">
                    <a16:creationId xmlns:a16="http://schemas.microsoft.com/office/drawing/2014/main" id="{0470149F-A738-0F46-BDCC-FF0FD434FBA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81" name="TextBox 462">
                <a:extLst>
                  <a:ext uri="{FF2B5EF4-FFF2-40B4-BE49-F238E27FC236}">
                    <a16:creationId xmlns:a16="http://schemas.microsoft.com/office/drawing/2014/main" id="{1522853B-1CC0-E944-B95D-D0E66443AAC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3582" name="TextBox 463">
                <a:extLst>
                  <a:ext uri="{FF2B5EF4-FFF2-40B4-BE49-F238E27FC236}">
                    <a16:creationId xmlns:a16="http://schemas.microsoft.com/office/drawing/2014/main" id="{45308D00-4D49-3642-BA9F-547EB1761B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3497" name="Group 472">
              <a:extLst>
                <a:ext uri="{FF2B5EF4-FFF2-40B4-BE49-F238E27FC236}">
                  <a16:creationId xmlns:a16="http://schemas.microsoft.com/office/drawing/2014/main" id="{20692ADE-5B8D-274E-A007-A3DD5497C7E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3549" name="Group 473">
                <a:extLst>
                  <a:ext uri="{FF2B5EF4-FFF2-40B4-BE49-F238E27FC236}">
                    <a16:creationId xmlns:a16="http://schemas.microsoft.com/office/drawing/2014/main" id="{419A5D20-1351-874F-A3D0-E8A4A8C636E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757" y="1394541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569" name="TextBox 493">
                  <a:extLst>
                    <a:ext uri="{FF2B5EF4-FFF2-40B4-BE49-F238E27FC236}">
                      <a16:creationId xmlns:a16="http://schemas.microsoft.com/office/drawing/2014/main" id="{017427B3-9ECB-3645-8813-1C1D0B8F48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3550" name="Rectangle 104">
                <a:extLst>
                  <a:ext uri="{FF2B5EF4-FFF2-40B4-BE49-F238E27FC236}">
                    <a16:creationId xmlns:a16="http://schemas.microsoft.com/office/drawing/2014/main" id="{AF63460F-1975-8F4F-A4AA-4563E1DD0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551" name="Rectangle 132">
                <a:extLst>
                  <a:ext uri="{FF2B5EF4-FFF2-40B4-BE49-F238E27FC236}">
                    <a16:creationId xmlns:a16="http://schemas.microsoft.com/office/drawing/2014/main" id="{75302DBC-87C4-F945-AAC3-4A22F3D4275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13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553" name="Group 111">
                <a:extLst>
                  <a:ext uri="{FF2B5EF4-FFF2-40B4-BE49-F238E27FC236}">
                    <a16:creationId xmlns:a16="http://schemas.microsoft.com/office/drawing/2014/main" id="{81981039-E51A-D945-BBCC-BD63A34F8E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562" name="Freeform 19">
                  <a:extLst>
                    <a:ext uri="{FF2B5EF4-FFF2-40B4-BE49-F238E27FC236}">
                      <a16:creationId xmlns:a16="http://schemas.microsoft.com/office/drawing/2014/main" id="{D6E27AF5-6AA7-3B4D-BB52-9F8C06C3AE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63" name="Freeform 20">
                  <a:extLst>
                    <a:ext uri="{FF2B5EF4-FFF2-40B4-BE49-F238E27FC236}">
                      <a16:creationId xmlns:a16="http://schemas.microsoft.com/office/drawing/2014/main" id="{6732A833-8C88-7F46-A2BD-23AB356D463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64" name="Freeform 21">
                  <a:extLst>
                    <a:ext uri="{FF2B5EF4-FFF2-40B4-BE49-F238E27FC236}">
                      <a16:creationId xmlns:a16="http://schemas.microsoft.com/office/drawing/2014/main" id="{E51C3ACC-1653-D041-A0B8-DAA566032F4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65" name="Freeform 22">
                  <a:extLst>
                    <a:ext uri="{FF2B5EF4-FFF2-40B4-BE49-F238E27FC236}">
                      <a16:creationId xmlns:a16="http://schemas.microsoft.com/office/drawing/2014/main" id="{2B46FD2A-55D6-4A4C-97B3-5B99CB56DFF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66" name="Freeform 23">
                  <a:extLst>
                    <a:ext uri="{FF2B5EF4-FFF2-40B4-BE49-F238E27FC236}">
                      <a16:creationId xmlns:a16="http://schemas.microsoft.com/office/drawing/2014/main" id="{7F0DF41F-EB72-914E-811D-F6054305C99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67" name="Freeform 24">
                  <a:extLst>
                    <a:ext uri="{FF2B5EF4-FFF2-40B4-BE49-F238E27FC236}">
                      <a16:creationId xmlns:a16="http://schemas.microsoft.com/office/drawing/2014/main" id="{50CDB3BF-8392-9D40-9D52-9978B237CE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58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55" name="TextBox 479">
                <a:extLst>
                  <a:ext uri="{FF2B5EF4-FFF2-40B4-BE49-F238E27FC236}">
                    <a16:creationId xmlns:a16="http://schemas.microsoft.com/office/drawing/2014/main" id="{C8516F7B-20EB-6846-991B-4A550C0D6BA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393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786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58" name="Freeform 68">
                <a:extLst>
                  <a:ext uri="{FF2B5EF4-FFF2-40B4-BE49-F238E27FC236}">
                    <a16:creationId xmlns:a16="http://schemas.microsoft.com/office/drawing/2014/main" id="{C20314EE-8DE7-814B-8A53-79766230F63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393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60" name="TextBox 484">
                <a:extLst>
                  <a:ext uri="{FF2B5EF4-FFF2-40B4-BE49-F238E27FC236}">
                    <a16:creationId xmlns:a16="http://schemas.microsoft.com/office/drawing/2014/main" id="{23869C2B-5AE7-0545-8066-9FB17CE561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3561" name="TextBox 485">
                <a:extLst>
                  <a:ext uri="{FF2B5EF4-FFF2-40B4-BE49-F238E27FC236}">
                    <a16:creationId xmlns:a16="http://schemas.microsoft.com/office/drawing/2014/main" id="{6208FEDB-96FA-3E44-9A70-BFC1DD1E00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3498" name="Group 494">
              <a:extLst>
                <a:ext uri="{FF2B5EF4-FFF2-40B4-BE49-F238E27FC236}">
                  <a16:creationId xmlns:a16="http://schemas.microsoft.com/office/drawing/2014/main" id="{CAFE55C1-10C6-C049-ABB5-C5AD7FD6B7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3528" name="Group 495">
                <a:extLst>
                  <a:ext uri="{FF2B5EF4-FFF2-40B4-BE49-F238E27FC236}">
                    <a16:creationId xmlns:a16="http://schemas.microsoft.com/office/drawing/2014/main" id="{D6935640-CDD4-8F43-8C8C-14CD38A3836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027" y="1421404"/>
                  <a:ext cx="0" cy="97646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548" name="TextBox 515">
                  <a:extLst>
                    <a:ext uri="{FF2B5EF4-FFF2-40B4-BE49-F238E27FC236}">
                      <a16:creationId xmlns:a16="http://schemas.microsoft.com/office/drawing/2014/main" id="{A1D02642-8F2F-5C47-81BA-19A94D115B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3529" name="Rectangle 104">
                <a:extLst>
                  <a:ext uri="{FF2B5EF4-FFF2-40B4-BE49-F238E27FC236}">
                    <a16:creationId xmlns:a16="http://schemas.microsoft.com/office/drawing/2014/main" id="{8A343DB8-FB8D-B046-B6D3-8715FB2F71E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530" name="Rectangle 132">
                <a:extLst>
                  <a:ext uri="{FF2B5EF4-FFF2-40B4-BE49-F238E27FC236}">
                    <a16:creationId xmlns:a16="http://schemas.microsoft.com/office/drawing/2014/main" id="{0113CED2-5513-5748-826F-6AA53C22879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519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532" name="Group 111">
                <a:extLst>
                  <a:ext uri="{FF2B5EF4-FFF2-40B4-BE49-F238E27FC236}">
                    <a16:creationId xmlns:a16="http://schemas.microsoft.com/office/drawing/2014/main" id="{CCF70240-D1CA-4A45-A57D-CA09502444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541" name="Freeform 19">
                  <a:extLst>
                    <a:ext uri="{FF2B5EF4-FFF2-40B4-BE49-F238E27FC236}">
                      <a16:creationId xmlns:a16="http://schemas.microsoft.com/office/drawing/2014/main" id="{B7D25C91-4B8B-FE41-B3DA-C311E510397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2" name="Freeform 20">
                  <a:extLst>
                    <a:ext uri="{FF2B5EF4-FFF2-40B4-BE49-F238E27FC236}">
                      <a16:creationId xmlns:a16="http://schemas.microsoft.com/office/drawing/2014/main" id="{99774D44-B409-2448-87B6-8779C49C7B4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3" name="Freeform 21">
                  <a:extLst>
                    <a:ext uri="{FF2B5EF4-FFF2-40B4-BE49-F238E27FC236}">
                      <a16:creationId xmlns:a16="http://schemas.microsoft.com/office/drawing/2014/main" id="{2AAA380D-30FB-1042-9E38-940280A4685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4" name="Freeform 22">
                  <a:extLst>
                    <a:ext uri="{FF2B5EF4-FFF2-40B4-BE49-F238E27FC236}">
                      <a16:creationId xmlns:a16="http://schemas.microsoft.com/office/drawing/2014/main" id="{E732169C-8E57-264D-91E6-17B0AA147DA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5" name="Freeform 23">
                  <a:extLst>
                    <a:ext uri="{FF2B5EF4-FFF2-40B4-BE49-F238E27FC236}">
                      <a16:creationId xmlns:a16="http://schemas.microsoft.com/office/drawing/2014/main" id="{EF0DAD03-6933-C04D-A6C8-BF89E7FC373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46" name="Freeform 24">
                  <a:extLst>
                    <a:ext uri="{FF2B5EF4-FFF2-40B4-BE49-F238E27FC236}">
                      <a16:creationId xmlns:a16="http://schemas.microsoft.com/office/drawing/2014/main" id="{4989648D-C912-FA44-89AC-3B5B544D260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31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34" name="TextBox 501">
                <a:extLst>
                  <a:ext uri="{FF2B5EF4-FFF2-40B4-BE49-F238E27FC236}">
                    <a16:creationId xmlns:a16="http://schemas.microsoft.com/office/drawing/2014/main" id="{5759D643-BD40-F943-98CC-2A6E4FE2CF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666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51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37" name="Freeform 68">
                <a:extLst>
                  <a:ext uri="{FF2B5EF4-FFF2-40B4-BE49-F238E27FC236}">
                    <a16:creationId xmlns:a16="http://schemas.microsoft.com/office/drawing/2014/main" id="{ACFFE7AE-57C2-0A45-B07C-4B204FF9130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666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39" name="TextBox 506">
                <a:extLst>
                  <a:ext uri="{FF2B5EF4-FFF2-40B4-BE49-F238E27FC236}">
                    <a16:creationId xmlns:a16="http://schemas.microsoft.com/office/drawing/2014/main" id="{9CBB0995-B181-D444-95CC-03B73B28C2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3540" name="TextBox 507">
                <a:extLst>
                  <a:ext uri="{FF2B5EF4-FFF2-40B4-BE49-F238E27FC236}">
                    <a16:creationId xmlns:a16="http://schemas.microsoft.com/office/drawing/2014/main" id="{597E3B45-8F34-C54F-92CA-1327A1B6FD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3499" name="Group 516">
              <a:extLst>
                <a:ext uri="{FF2B5EF4-FFF2-40B4-BE49-F238E27FC236}">
                  <a16:creationId xmlns:a16="http://schemas.microsoft.com/office/drawing/2014/main" id="{19B73092-B60E-794F-84F2-B07BDE2368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3507" name="Group 517">
                <a:extLst>
                  <a:ext uri="{FF2B5EF4-FFF2-40B4-BE49-F238E27FC236}">
                    <a16:creationId xmlns:a16="http://schemas.microsoft.com/office/drawing/2014/main" id="{B2FBBEA8-4FCF-284A-97DC-65EC8C9E67E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819" y="1420137"/>
                  <a:ext cx="0" cy="976461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3527" name="TextBox 537">
                  <a:extLst>
                    <a:ext uri="{FF2B5EF4-FFF2-40B4-BE49-F238E27FC236}">
                      <a16:creationId xmlns:a16="http://schemas.microsoft.com/office/drawing/2014/main" id="{40AB73BE-1337-874C-8051-A945ED2AB45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3508" name="Rectangle 104">
                <a:extLst>
                  <a:ext uri="{FF2B5EF4-FFF2-40B4-BE49-F238E27FC236}">
                    <a16:creationId xmlns:a16="http://schemas.microsoft.com/office/drawing/2014/main" id="{CA7A4682-5D95-1244-A385-DBDE706F0F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3509" name="Rectangle 132">
                <a:extLst>
                  <a:ext uri="{FF2B5EF4-FFF2-40B4-BE49-F238E27FC236}">
                    <a16:creationId xmlns:a16="http://schemas.microsoft.com/office/drawing/2014/main" id="{E014D382-F071-6A4F-B238-4988ED8D657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0748"/>
                <a:ext cx="0" cy="38408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3511" name="Group 111">
                <a:extLst>
                  <a:ext uri="{FF2B5EF4-FFF2-40B4-BE49-F238E27FC236}">
                    <a16:creationId xmlns:a16="http://schemas.microsoft.com/office/drawing/2014/main" id="{86DE7FCF-2414-FF4F-A360-3A9995B51D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3520" name="Freeform 19">
                  <a:extLst>
                    <a:ext uri="{FF2B5EF4-FFF2-40B4-BE49-F238E27FC236}">
                      <a16:creationId xmlns:a16="http://schemas.microsoft.com/office/drawing/2014/main" id="{8C11B723-1CD1-3A4A-9DAC-B8A2E9B3A7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21" name="Freeform 20">
                  <a:extLst>
                    <a:ext uri="{FF2B5EF4-FFF2-40B4-BE49-F238E27FC236}">
                      <a16:creationId xmlns:a16="http://schemas.microsoft.com/office/drawing/2014/main" id="{52DD052A-CC59-CC41-BEBF-05C4DB63B9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22" name="Freeform 21">
                  <a:extLst>
                    <a:ext uri="{FF2B5EF4-FFF2-40B4-BE49-F238E27FC236}">
                      <a16:creationId xmlns:a16="http://schemas.microsoft.com/office/drawing/2014/main" id="{299D36BB-1486-2949-82D0-D7E3683005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23" name="Freeform 22">
                  <a:extLst>
                    <a:ext uri="{FF2B5EF4-FFF2-40B4-BE49-F238E27FC236}">
                      <a16:creationId xmlns:a16="http://schemas.microsoft.com/office/drawing/2014/main" id="{C9D87865-C12F-2644-BBFF-018B5A6719A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24" name="Freeform 23">
                  <a:extLst>
                    <a:ext uri="{FF2B5EF4-FFF2-40B4-BE49-F238E27FC236}">
                      <a16:creationId xmlns:a16="http://schemas.microsoft.com/office/drawing/2014/main" id="{9443DFE9-E93C-3442-B1FE-05689326B18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3525" name="Freeform 24">
                  <a:extLst>
                    <a:ext uri="{FF2B5EF4-FFF2-40B4-BE49-F238E27FC236}">
                      <a16:creationId xmlns:a16="http://schemas.microsoft.com/office/drawing/2014/main" id="{A163DC22-4D6A-E147-BD93-4FDAC50862C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198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13" name="TextBox 523">
                <a:extLst>
                  <a:ext uri="{FF2B5EF4-FFF2-40B4-BE49-F238E27FC236}">
                    <a16:creationId xmlns:a16="http://schemas.microsoft.com/office/drawing/2014/main" id="{8B9130C5-FF19-EF42-BAFE-0858D9FBA2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547"/>
                <a:ext cx="0" cy="76816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394"/>
                <a:ext cx="0" cy="31742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16" name="Freeform 68">
                <a:extLst>
                  <a:ext uri="{FF2B5EF4-FFF2-40B4-BE49-F238E27FC236}">
                    <a16:creationId xmlns:a16="http://schemas.microsoft.com/office/drawing/2014/main" id="{0902408F-E47D-114D-BA72-F040556419B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547"/>
                <a:ext cx="0" cy="1590282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3518" name="TextBox 528">
                <a:extLst>
                  <a:ext uri="{FF2B5EF4-FFF2-40B4-BE49-F238E27FC236}">
                    <a16:creationId xmlns:a16="http://schemas.microsoft.com/office/drawing/2014/main" id="{A3875FB7-0B78-2C49-B5A0-6DE845E9D7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3519" name="TextBox 529">
                <a:extLst>
                  <a:ext uri="{FF2B5EF4-FFF2-40B4-BE49-F238E27FC236}">
                    <a16:creationId xmlns:a16="http://schemas.microsoft.com/office/drawing/2014/main" id="{2363A3FA-4298-E542-B4A6-2FC021D47F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4874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393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502" name="Group 27">
              <a:extLst>
                <a:ext uri="{FF2B5EF4-FFF2-40B4-BE49-F238E27FC236}">
                  <a16:creationId xmlns:a16="http://schemas.microsoft.com/office/drawing/2014/main" id="{142061F5-FAA2-CB42-87EC-F8F7566380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3505" name="Rectangle 136">
                <a:extLst>
                  <a:ext uri="{FF2B5EF4-FFF2-40B4-BE49-F238E27FC236}">
                    <a16:creationId xmlns:a16="http://schemas.microsoft.com/office/drawing/2014/main" id="{90CBD829-83E7-6E42-A9F8-41E0254817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0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03"/>
              <a:ext cx="0" cy="2372726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3504" name="Freeform 68">
              <a:extLst>
                <a:ext uri="{FF2B5EF4-FFF2-40B4-BE49-F238E27FC236}">
                  <a16:creationId xmlns:a16="http://schemas.microsoft.com/office/drawing/2014/main" id="{F4A6FF44-120D-AB4D-AC0D-4CEA55FC5340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513" name="Title 1">
            <a:extLst>
              <a:ext uri="{FF2B5EF4-FFF2-40B4-BE49-F238E27FC236}">
                <a16:creationId xmlns:a16="http://schemas.microsoft.com/office/drawing/2014/main" id="{413FC52E-1B8A-4A47-B6C8-6C16026B2E4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4514" name="Group 1">
            <a:extLst>
              <a:ext uri="{FF2B5EF4-FFF2-40B4-BE49-F238E27FC236}">
                <a16:creationId xmlns:a16="http://schemas.microsoft.com/office/drawing/2014/main" id="{E7FA52C2-4971-D540-AADA-86B19D05B48E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5919788"/>
            <a:chOff x="233404" y="860749"/>
            <a:chExt cx="8737894" cy="5919165"/>
          </a:xfrm>
        </p:grpSpPr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C4DF35A2-5938-EF42-A00D-6D35404D7B0D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76316" y="3519532"/>
              <a:ext cx="0" cy="3144506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16" name="TextBox 552">
              <a:extLst>
                <a:ext uri="{FF2B5EF4-FFF2-40B4-BE49-F238E27FC236}">
                  <a16:creationId xmlns:a16="http://schemas.microsoft.com/office/drawing/2014/main" id="{89B4017B-DF18-B94D-8D59-AE932FFC85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4517" name="Group 18">
              <a:extLst>
                <a:ext uri="{FF2B5EF4-FFF2-40B4-BE49-F238E27FC236}">
                  <a16:creationId xmlns:a16="http://schemas.microsoft.com/office/drawing/2014/main" id="{3F81669B-5F33-4E40-957E-21FED041E3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4695" name="Group 245">
                <a:extLst>
                  <a:ext uri="{FF2B5EF4-FFF2-40B4-BE49-F238E27FC236}">
                    <a16:creationId xmlns:a16="http://schemas.microsoft.com/office/drawing/2014/main" id="{47767A99-D425-4B40-B449-7C1C4393F1F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442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714" name="TextBox 253">
                  <a:extLst>
                    <a:ext uri="{FF2B5EF4-FFF2-40B4-BE49-F238E27FC236}">
                      <a16:creationId xmlns:a16="http://schemas.microsoft.com/office/drawing/2014/main" id="{792C3C3E-008F-584B-82B6-EDED0F8A181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4696" name="Rectangle 104">
                <a:extLst>
                  <a:ext uri="{FF2B5EF4-FFF2-40B4-BE49-F238E27FC236}">
                    <a16:creationId xmlns:a16="http://schemas.microsoft.com/office/drawing/2014/main" id="{BB36B760-4501-BD45-B784-3AAC35A5A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697" name="Rectangle 132">
                <a:extLst>
                  <a:ext uri="{FF2B5EF4-FFF2-40B4-BE49-F238E27FC236}">
                    <a16:creationId xmlns:a16="http://schemas.microsoft.com/office/drawing/2014/main" id="{05BD90CB-DAB3-9A44-ACF8-87AA6B2756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699" name="Group 111">
                <a:extLst>
                  <a:ext uri="{FF2B5EF4-FFF2-40B4-BE49-F238E27FC236}">
                    <a16:creationId xmlns:a16="http://schemas.microsoft.com/office/drawing/2014/main" id="{9F81FC02-DF5B-F941-A0DF-14E61026A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707" name="Freeform 19">
                  <a:extLst>
                    <a:ext uri="{FF2B5EF4-FFF2-40B4-BE49-F238E27FC236}">
                      <a16:creationId xmlns:a16="http://schemas.microsoft.com/office/drawing/2014/main" id="{4BA99EC0-A1EF-6440-9891-3FAC306EF1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708" name="Freeform 20">
                  <a:extLst>
                    <a:ext uri="{FF2B5EF4-FFF2-40B4-BE49-F238E27FC236}">
                      <a16:creationId xmlns:a16="http://schemas.microsoft.com/office/drawing/2014/main" id="{2A08DBE3-1C60-B34F-A34D-66A7C5AC18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709" name="Freeform 21">
                  <a:extLst>
                    <a:ext uri="{FF2B5EF4-FFF2-40B4-BE49-F238E27FC236}">
                      <a16:creationId xmlns:a16="http://schemas.microsoft.com/office/drawing/2014/main" id="{DE88DFCF-579C-DB45-8156-0E1ED7F75CD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710" name="Freeform 22">
                  <a:extLst>
                    <a:ext uri="{FF2B5EF4-FFF2-40B4-BE49-F238E27FC236}">
                      <a16:creationId xmlns:a16="http://schemas.microsoft.com/office/drawing/2014/main" id="{4208F49A-A85B-7A43-A679-EED8323816E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711" name="Freeform 23">
                  <a:extLst>
                    <a:ext uri="{FF2B5EF4-FFF2-40B4-BE49-F238E27FC236}">
                      <a16:creationId xmlns:a16="http://schemas.microsoft.com/office/drawing/2014/main" id="{BEA6136E-661E-CB4E-B31B-1D870976CE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712" name="Freeform 24">
                  <a:extLst>
                    <a:ext uri="{FF2B5EF4-FFF2-40B4-BE49-F238E27FC236}">
                      <a16:creationId xmlns:a16="http://schemas.microsoft.com/office/drawing/2014/main" id="{CD374E8A-9CBE-A24D-A2BE-4858E6967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979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701" name="TextBox 11">
                <a:extLst>
                  <a:ext uri="{FF2B5EF4-FFF2-40B4-BE49-F238E27FC236}">
                    <a16:creationId xmlns:a16="http://schemas.microsoft.com/office/drawing/2014/main" id="{96B319D4-7A8B-A44E-BF4F-07F57F048F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444"/>
                <a:ext cx="0" cy="295244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705" name="TextBox 381">
                <a:extLst>
                  <a:ext uri="{FF2B5EF4-FFF2-40B4-BE49-F238E27FC236}">
                    <a16:creationId xmlns:a16="http://schemas.microsoft.com/office/drawing/2014/main" id="{D3889C4D-26EC-5644-9EAA-9F246EDB7E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4706" name="TextBox 382">
                <a:extLst>
                  <a:ext uri="{FF2B5EF4-FFF2-40B4-BE49-F238E27FC236}">
                    <a16:creationId xmlns:a16="http://schemas.microsoft.com/office/drawing/2014/main" id="{4EFFACFD-5ECF-CA4F-838D-B2C4A8E475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4518" name="Group 384">
              <a:extLst>
                <a:ext uri="{FF2B5EF4-FFF2-40B4-BE49-F238E27FC236}">
                  <a16:creationId xmlns:a16="http://schemas.microsoft.com/office/drawing/2014/main" id="{A05F6772-B24A-2B4F-9497-03BCA37714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4674" name="Group 385">
                <a:extLst>
                  <a:ext uri="{FF2B5EF4-FFF2-40B4-BE49-F238E27FC236}">
                    <a16:creationId xmlns:a16="http://schemas.microsoft.com/office/drawing/2014/main" id="{0929EC81-8C95-1742-9075-4B7ED52635B3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130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694" name="TextBox 405">
                  <a:extLst>
                    <a:ext uri="{FF2B5EF4-FFF2-40B4-BE49-F238E27FC236}">
                      <a16:creationId xmlns:a16="http://schemas.microsoft.com/office/drawing/2014/main" id="{FB5F6D00-398C-5C43-A5CC-21AB73E265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4675" name="Rectangle 104">
                <a:extLst>
                  <a:ext uri="{FF2B5EF4-FFF2-40B4-BE49-F238E27FC236}">
                    <a16:creationId xmlns:a16="http://schemas.microsoft.com/office/drawing/2014/main" id="{5CEBE7ED-1FA9-DA43-B80C-8C61CA98FD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676" name="Rectangle 132">
                <a:extLst>
                  <a:ext uri="{FF2B5EF4-FFF2-40B4-BE49-F238E27FC236}">
                    <a16:creationId xmlns:a16="http://schemas.microsoft.com/office/drawing/2014/main" id="{9705EF50-EFD5-0F4D-B940-AFCB31C6BD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678" name="Group 111">
                <a:extLst>
                  <a:ext uri="{FF2B5EF4-FFF2-40B4-BE49-F238E27FC236}">
                    <a16:creationId xmlns:a16="http://schemas.microsoft.com/office/drawing/2014/main" id="{8E85EBB6-B998-1D41-8FF9-EB07CA2E6A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687" name="Freeform 19">
                  <a:extLst>
                    <a:ext uri="{FF2B5EF4-FFF2-40B4-BE49-F238E27FC236}">
                      <a16:creationId xmlns:a16="http://schemas.microsoft.com/office/drawing/2014/main" id="{ED3C8360-8910-FC4E-BFF3-3F0C13F070B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88" name="Freeform 20">
                  <a:extLst>
                    <a:ext uri="{FF2B5EF4-FFF2-40B4-BE49-F238E27FC236}">
                      <a16:creationId xmlns:a16="http://schemas.microsoft.com/office/drawing/2014/main" id="{5DA836C4-C9B8-8343-8781-41B3146FD3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89" name="Freeform 21">
                  <a:extLst>
                    <a:ext uri="{FF2B5EF4-FFF2-40B4-BE49-F238E27FC236}">
                      <a16:creationId xmlns:a16="http://schemas.microsoft.com/office/drawing/2014/main" id="{7FD972C7-A849-0846-B32D-5A172C375E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90" name="Freeform 22">
                  <a:extLst>
                    <a:ext uri="{FF2B5EF4-FFF2-40B4-BE49-F238E27FC236}">
                      <a16:creationId xmlns:a16="http://schemas.microsoft.com/office/drawing/2014/main" id="{8BB64012-B6E2-C943-9E13-6B681EFA492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91" name="Freeform 23">
                  <a:extLst>
                    <a:ext uri="{FF2B5EF4-FFF2-40B4-BE49-F238E27FC236}">
                      <a16:creationId xmlns:a16="http://schemas.microsoft.com/office/drawing/2014/main" id="{C6669B42-0E9C-8844-8C3A-1011723651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92" name="Freeform 24">
                  <a:extLst>
                    <a:ext uri="{FF2B5EF4-FFF2-40B4-BE49-F238E27FC236}">
                      <a16:creationId xmlns:a16="http://schemas.microsoft.com/office/drawing/2014/main" id="{920D5AB3-28C0-EB45-B559-1A25FC0FF66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979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80" name="TextBox 391">
                <a:extLst>
                  <a:ext uri="{FF2B5EF4-FFF2-40B4-BE49-F238E27FC236}">
                    <a16:creationId xmlns:a16="http://schemas.microsoft.com/office/drawing/2014/main" id="{BCFDCA56-D2C5-8247-AE7E-3B595F6588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22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83" name="Freeform 68">
                <a:extLst>
                  <a:ext uri="{FF2B5EF4-FFF2-40B4-BE49-F238E27FC236}">
                    <a16:creationId xmlns:a16="http://schemas.microsoft.com/office/drawing/2014/main" id="{311C4BB9-3528-3B4B-B3DE-1CE89C06E30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85" name="TextBox 396">
                <a:extLst>
                  <a:ext uri="{FF2B5EF4-FFF2-40B4-BE49-F238E27FC236}">
                    <a16:creationId xmlns:a16="http://schemas.microsoft.com/office/drawing/2014/main" id="{3EC7F52E-8735-6B4D-89B7-7E91C481AF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4686" name="TextBox 397">
                <a:extLst>
                  <a:ext uri="{FF2B5EF4-FFF2-40B4-BE49-F238E27FC236}">
                    <a16:creationId xmlns:a16="http://schemas.microsoft.com/office/drawing/2014/main" id="{15D001B0-6AAF-F34C-8C28-1A864C8668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4519" name="Group 406">
              <a:extLst>
                <a:ext uri="{FF2B5EF4-FFF2-40B4-BE49-F238E27FC236}">
                  <a16:creationId xmlns:a16="http://schemas.microsoft.com/office/drawing/2014/main" id="{39AD0132-7288-7842-8CA3-B4675A5C2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4653" name="Group 407">
                <a:extLst>
                  <a:ext uri="{FF2B5EF4-FFF2-40B4-BE49-F238E27FC236}">
                    <a16:creationId xmlns:a16="http://schemas.microsoft.com/office/drawing/2014/main" id="{948542CC-FEE6-864E-A843-2F1F54123DC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485" y="1395420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673" name="TextBox 427">
                  <a:extLst>
                    <a:ext uri="{FF2B5EF4-FFF2-40B4-BE49-F238E27FC236}">
                      <a16:creationId xmlns:a16="http://schemas.microsoft.com/office/drawing/2014/main" id="{2D89201E-4FD1-5C41-B77B-59B6B548FD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4654" name="Rectangle 104">
                <a:extLst>
                  <a:ext uri="{FF2B5EF4-FFF2-40B4-BE49-F238E27FC236}">
                    <a16:creationId xmlns:a16="http://schemas.microsoft.com/office/drawing/2014/main" id="{5848D355-A059-4848-AE4B-8225B64D2E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655" name="Rectangle 132">
                <a:extLst>
                  <a:ext uri="{FF2B5EF4-FFF2-40B4-BE49-F238E27FC236}">
                    <a16:creationId xmlns:a16="http://schemas.microsoft.com/office/drawing/2014/main" id="{BA7EB688-86C8-814E-8EC1-3936AC86419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39822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657" name="Group 111">
                <a:extLst>
                  <a:ext uri="{FF2B5EF4-FFF2-40B4-BE49-F238E27FC236}">
                    <a16:creationId xmlns:a16="http://schemas.microsoft.com/office/drawing/2014/main" id="{46B88325-6AD4-1D4D-894D-66D1806807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666" name="Freeform 19">
                  <a:extLst>
                    <a:ext uri="{FF2B5EF4-FFF2-40B4-BE49-F238E27FC236}">
                      <a16:creationId xmlns:a16="http://schemas.microsoft.com/office/drawing/2014/main" id="{FA4AF606-C712-6441-B11A-4A00EF1ABFD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67" name="Freeform 20">
                  <a:extLst>
                    <a:ext uri="{FF2B5EF4-FFF2-40B4-BE49-F238E27FC236}">
                      <a16:creationId xmlns:a16="http://schemas.microsoft.com/office/drawing/2014/main" id="{02E3830D-E899-6447-9BE7-B638AE4B6FF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68" name="Freeform 21">
                  <a:extLst>
                    <a:ext uri="{FF2B5EF4-FFF2-40B4-BE49-F238E27FC236}">
                      <a16:creationId xmlns:a16="http://schemas.microsoft.com/office/drawing/2014/main" id="{4ADA30CB-5877-D141-9072-17728E3AFC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69" name="Freeform 22">
                  <a:extLst>
                    <a:ext uri="{FF2B5EF4-FFF2-40B4-BE49-F238E27FC236}">
                      <a16:creationId xmlns:a16="http://schemas.microsoft.com/office/drawing/2014/main" id="{5A14DA69-380A-B64D-B8D2-06E0BE71128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70" name="Freeform 23">
                  <a:extLst>
                    <a:ext uri="{FF2B5EF4-FFF2-40B4-BE49-F238E27FC236}">
                      <a16:creationId xmlns:a16="http://schemas.microsoft.com/office/drawing/2014/main" id="{47BAE8D3-0C99-814F-A49E-F8BDA7F837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71" name="Freeform 24">
                  <a:extLst>
                    <a:ext uri="{FF2B5EF4-FFF2-40B4-BE49-F238E27FC236}">
                      <a16:creationId xmlns:a16="http://schemas.microsoft.com/office/drawing/2014/main" id="{7A6DF067-074A-024C-8726-3D3B156E2B9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4935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59" name="TextBox 413">
                <a:extLst>
                  <a:ext uri="{FF2B5EF4-FFF2-40B4-BE49-F238E27FC236}">
                    <a16:creationId xmlns:a16="http://schemas.microsoft.com/office/drawing/2014/main" id="{F1C27366-D0A1-234A-BFED-68E216458E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449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364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62" name="Freeform 68">
                <a:extLst>
                  <a:ext uri="{FF2B5EF4-FFF2-40B4-BE49-F238E27FC236}">
                    <a16:creationId xmlns:a16="http://schemas.microsoft.com/office/drawing/2014/main" id="{DA2B287B-201C-AB43-A51B-A976940DA4B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449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64" name="TextBox 418">
                <a:extLst>
                  <a:ext uri="{FF2B5EF4-FFF2-40B4-BE49-F238E27FC236}">
                    <a16:creationId xmlns:a16="http://schemas.microsoft.com/office/drawing/2014/main" id="{CA7E80A0-43C7-094A-872D-4EE662F683C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4665" name="TextBox 419">
                <a:extLst>
                  <a:ext uri="{FF2B5EF4-FFF2-40B4-BE49-F238E27FC236}">
                    <a16:creationId xmlns:a16="http://schemas.microsoft.com/office/drawing/2014/main" id="{2283E505-3773-2845-94DA-AAD8C83496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4520" name="Group 428">
              <a:extLst>
                <a:ext uri="{FF2B5EF4-FFF2-40B4-BE49-F238E27FC236}">
                  <a16:creationId xmlns:a16="http://schemas.microsoft.com/office/drawing/2014/main" id="{C4CE9550-3ADC-8B42-8360-9060C5F65F0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4632" name="Group 429">
                <a:extLst>
                  <a:ext uri="{FF2B5EF4-FFF2-40B4-BE49-F238E27FC236}">
                    <a16:creationId xmlns:a16="http://schemas.microsoft.com/office/drawing/2014/main" id="{4A1CAA92-DCD4-0C42-B051-BCC23B8F9CA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21194" y="1425974"/>
                  <a:ext cx="0" cy="9683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652" name="TextBox 449">
                  <a:extLst>
                    <a:ext uri="{FF2B5EF4-FFF2-40B4-BE49-F238E27FC236}">
                      <a16:creationId xmlns:a16="http://schemas.microsoft.com/office/drawing/2014/main" id="{F59777CC-641D-464D-9EA3-63BBC65975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4633" name="Rectangle 104">
                <a:extLst>
                  <a:ext uri="{FF2B5EF4-FFF2-40B4-BE49-F238E27FC236}">
                    <a16:creationId xmlns:a16="http://schemas.microsoft.com/office/drawing/2014/main" id="{C15EDD52-0931-5045-B62B-8C53AC74129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634" name="Rectangle 132">
                <a:extLst>
                  <a:ext uri="{FF2B5EF4-FFF2-40B4-BE49-F238E27FC236}">
                    <a16:creationId xmlns:a16="http://schemas.microsoft.com/office/drawing/2014/main" id="{D0030420-F660-F748-A13F-42A6B422452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29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636" name="Group 111">
                <a:extLst>
                  <a:ext uri="{FF2B5EF4-FFF2-40B4-BE49-F238E27FC236}">
                    <a16:creationId xmlns:a16="http://schemas.microsoft.com/office/drawing/2014/main" id="{8F50C162-8A0B-AE46-9412-FEF1BDB860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645" name="Freeform 19">
                  <a:extLst>
                    <a:ext uri="{FF2B5EF4-FFF2-40B4-BE49-F238E27FC236}">
                      <a16:creationId xmlns:a16="http://schemas.microsoft.com/office/drawing/2014/main" id="{E0DE9EFA-A459-4B4F-8D4E-B4D695F1441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46" name="Freeform 20">
                  <a:extLst>
                    <a:ext uri="{FF2B5EF4-FFF2-40B4-BE49-F238E27FC236}">
                      <a16:creationId xmlns:a16="http://schemas.microsoft.com/office/drawing/2014/main" id="{B1D14D97-D108-7A45-ADF0-C2FCE205B7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47" name="Freeform 21">
                  <a:extLst>
                    <a:ext uri="{FF2B5EF4-FFF2-40B4-BE49-F238E27FC236}">
                      <a16:creationId xmlns:a16="http://schemas.microsoft.com/office/drawing/2014/main" id="{5CA7C5CA-8FAD-994B-9411-DE806664426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48" name="Freeform 22">
                  <a:extLst>
                    <a:ext uri="{FF2B5EF4-FFF2-40B4-BE49-F238E27FC236}">
                      <a16:creationId xmlns:a16="http://schemas.microsoft.com/office/drawing/2014/main" id="{B8F99B9B-7C11-2C4F-B08D-5F1C85C17AB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49" name="Freeform 23">
                  <a:extLst>
                    <a:ext uri="{FF2B5EF4-FFF2-40B4-BE49-F238E27FC236}">
                      <a16:creationId xmlns:a16="http://schemas.microsoft.com/office/drawing/2014/main" id="{581604B0-29A2-1743-AC40-4486FE17EF7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50" name="Freeform 24">
                  <a:extLst>
                    <a:ext uri="{FF2B5EF4-FFF2-40B4-BE49-F238E27FC236}">
                      <a16:creationId xmlns:a16="http://schemas.microsoft.com/office/drawing/2014/main" id="{200241D2-34A4-AD4D-9126-C5FAA743D54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82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38" name="TextBox 435">
                <a:extLst>
                  <a:ext uri="{FF2B5EF4-FFF2-40B4-BE49-F238E27FC236}">
                    <a16:creationId xmlns:a16="http://schemas.microsoft.com/office/drawing/2014/main" id="{8E43EDAB-A6DC-2841-ADFF-9C8510C99B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91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83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41" name="Freeform 68">
                <a:extLst>
                  <a:ext uri="{FF2B5EF4-FFF2-40B4-BE49-F238E27FC236}">
                    <a16:creationId xmlns:a16="http://schemas.microsoft.com/office/drawing/2014/main" id="{C3C7A867-8F6F-C345-965D-139E7211144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91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43" name="TextBox 440">
                <a:extLst>
                  <a:ext uri="{FF2B5EF4-FFF2-40B4-BE49-F238E27FC236}">
                    <a16:creationId xmlns:a16="http://schemas.microsoft.com/office/drawing/2014/main" id="{9A41DC6C-7987-CD4C-A28D-FE5E05F093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4644" name="TextBox 441">
                <a:extLst>
                  <a:ext uri="{FF2B5EF4-FFF2-40B4-BE49-F238E27FC236}">
                    <a16:creationId xmlns:a16="http://schemas.microsoft.com/office/drawing/2014/main" id="{230E3AA5-0E9B-6F4C-8DA8-98AED4CF1B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4521" name="Group 450">
              <a:extLst>
                <a:ext uri="{FF2B5EF4-FFF2-40B4-BE49-F238E27FC236}">
                  <a16:creationId xmlns:a16="http://schemas.microsoft.com/office/drawing/2014/main" id="{D55F5A7C-9F82-3540-B3D8-8C2AF7E3F0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4611" name="Group 451">
                <a:extLst>
                  <a:ext uri="{FF2B5EF4-FFF2-40B4-BE49-F238E27FC236}">
                    <a16:creationId xmlns:a16="http://schemas.microsoft.com/office/drawing/2014/main" id="{23962CF9-B83D-464D-99FD-72E93279F4B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785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631" name="TextBox 471">
                  <a:extLst>
                    <a:ext uri="{FF2B5EF4-FFF2-40B4-BE49-F238E27FC236}">
                      <a16:creationId xmlns:a16="http://schemas.microsoft.com/office/drawing/2014/main" id="{19E55D86-F160-FC4F-99BF-CB591E5382B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4612" name="Rectangle 104">
                <a:extLst>
                  <a:ext uri="{FF2B5EF4-FFF2-40B4-BE49-F238E27FC236}">
                    <a16:creationId xmlns:a16="http://schemas.microsoft.com/office/drawing/2014/main" id="{0573F4ED-92F1-C144-9BA1-0DC486B982B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613" name="Rectangle 132">
                <a:extLst>
                  <a:ext uri="{FF2B5EF4-FFF2-40B4-BE49-F238E27FC236}">
                    <a16:creationId xmlns:a16="http://schemas.microsoft.com/office/drawing/2014/main" id="{1362509F-73A4-694F-A48E-AA69C9B5DF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615" name="Group 111">
                <a:extLst>
                  <a:ext uri="{FF2B5EF4-FFF2-40B4-BE49-F238E27FC236}">
                    <a16:creationId xmlns:a16="http://schemas.microsoft.com/office/drawing/2014/main" id="{39E43F6F-CE2D-B149-A86B-4D39030B0F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624" name="Freeform 19">
                  <a:extLst>
                    <a:ext uri="{FF2B5EF4-FFF2-40B4-BE49-F238E27FC236}">
                      <a16:creationId xmlns:a16="http://schemas.microsoft.com/office/drawing/2014/main" id="{601EEE0D-9486-9A4B-A498-1B5F79FABC6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25" name="Freeform 20">
                  <a:extLst>
                    <a:ext uri="{FF2B5EF4-FFF2-40B4-BE49-F238E27FC236}">
                      <a16:creationId xmlns:a16="http://schemas.microsoft.com/office/drawing/2014/main" id="{D6025863-F3A4-1043-AD34-C62EBFE777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26" name="Freeform 21">
                  <a:extLst>
                    <a:ext uri="{FF2B5EF4-FFF2-40B4-BE49-F238E27FC236}">
                      <a16:creationId xmlns:a16="http://schemas.microsoft.com/office/drawing/2014/main" id="{B7963A1B-667F-C24D-8354-9646E84AC15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27" name="Freeform 22">
                  <a:extLst>
                    <a:ext uri="{FF2B5EF4-FFF2-40B4-BE49-F238E27FC236}">
                      <a16:creationId xmlns:a16="http://schemas.microsoft.com/office/drawing/2014/main" id="{001E16F7-DA9B-8B47-8CC4-9101BC147C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28" name="Freeform 23">
                  <a:extLst>
                    <a:ext uri="{FF2B5EF4-FFF2-40B4-BE49-F238E27FC236}">
                      <a16:creationId xmlns:a16="http://schemas.microsoft.com/office/drawing/2014/main" id="{80DE29B8-9425-BF49-96BF-0AB04B5789C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29" name="Freeform 24">
                  <a:extLst>
                    <a:ext uri="{FF2B5EF4-FFF2-40B4-BE49-F238E27FC236}">
                      <a16:creationId xmlns:a16="http://schemas.microsoft.com/office/drawing/2014/main" id="{D79218D7-57D7-1B42-9ABE-82AF738488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17" name="TextBox 457">
                <a:extLst>
                  <a:ext uri="{FF2B5EF4-FFF2-40B4-BE49-F238E27FC236}">
                    <a16:creationId xmlns:a16="http://schemas.microsoft.com/office/drawing/2014/main" id="{41699A31-E663-6D46-B203-8F123805A2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20" name="Freeform 68">
                <a:extLst>
                  <a:ext uri="{FF2B5EF4-FFF2-40B4-BE49-F238E27FC236}">
                    <a16:creationId xmlns:a16="http://schemas.microsoft.com/office/drawing/2014/main" id="{DB2FB78D-933A-E049-A98D-B9571E3BA36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22" name="TextBox 462">
                <a:extLst>
                  <a:ext uri="{FF2B5EF4-FFF2-40B4-BE49-F238E27FC236}">
                    <a16:creationId xmlns:a16="http://schemas.microsoft.com/office/drawing/2014/main" id="{1C95D1CB-990D-364E-BF0E-3A0D327961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4623" name="TextBox 463">
                <a:extLst>
                  <a:ext uri="{FF2B5EF4-FFF2-40B4-BE49-F238E27FC236}">
                    <a16:creationId xmlns:a16="http://schemas.microsoft.com/office/drawing/2014/main" id="{7656748C-AE5F-5B40-B708-10FDD8B93D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4522" name="Group 472">
              <a:extLst>
                <a:ext uri="{FF2B5EF4-FFF2-40B4-BE49-F238E27FC236}">
                  <a16:creationId xmlns:a16="http://schemas.microsoft.com/office/drawing/2014/main" id="{BBC77A2C-5A55-6645-9B8E-DA2589F208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4590" name="Group 473">
                <a:extLst>
                  <a:ext uri="{FF2B5EF4-FFF2-40B4-BE49-F238E27FC236}">
                    <a16:creationId xmlns:a16="http://schemas.microsoft.com/office/drawing/2014/main" id="{B0624F4E-60FE-AE4B-BA03-DA15A8B87361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472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610" name="TextBox 493">
                  <a:extLst>
                    <a:ext uri="{FF2B5EF4-FFF2-40B4-BE49-F238E27FC236}">
                      <a16:creationId xmlns:a16="http://schemas.microsoft.com/office/drawing/2014/main" id="{6BCD06F5-28AE-6D41-ADBB-B5BFFE42D87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4591" name="Rectangle 104">
                <a:extLst>
                  <a:ext uri="{FF2B5EF4-FFF2-40B4-BE49-F238E27FC236}">
                    <a16:creationId xmlns:a16="http://schemas.microsoft.com/office/drawing/2014/main" id="{D0240E40-E636-104B-B0CE-F205BCFBA7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592" name="Rectangle 132">
                <a:extLst>
                  <a:ext uri="{FF2B5EF4-FFF2-40B4-BE49-F238E27FC236}">
                    <a16:creationId xmlns:a16="http://schemas.microsoft.com/office/drawing/2014/main" id="{97DA879F-0E1B-AC48-B514-DE884A0CC7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594" name="Group 111">
                <a:extLst>
                  <a:ext uri="{FF2B5EF4-FFF2-40B4-BE49-F238E27FC236}">
                    <a16:creationId xmlns:a16="http://schemas.microsoft.com/office/drawing/2014/main" id="{F0D18BAF-4253-DA4E-B7B7-4A05168E7F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603" name="Freeform 19">
                  <a:extLst>
                    <a:ext uri="{FF2B5EF4-FFF2-40B4-BE49-F238E27FC236}">
                      <a16:creationId xmlns:a16="http://schemas.microsoft.com/office/drawing/2014/main" id="{A44AE218-91A7-684E-B8F6-DB158E41D61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04" name="Freeform 20">
                  <a:extLst>
                    <a:ext uri="{FF2B5EF4-FFF2-40B4-BE49-F238E27FC236}">
                      <a16:creationId xmlns:a16="http://schemas.microsoft.com/office/drawing/2014/main" id="{A2AC32FC-5F9D-5F49-944D-04D90C589B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05" name="Freeform 21">
                  <a:extLst>
                    <a:ext uri="{FF2B5EF4-FFF2-40B4-BE49-F238E27FC236}">
                      <a16:creationId xmlns:a16="http://schemas.microsoft.com/office/drawing/2014/main" id="{3DF59400-1F86-5F4C-AE40-A1C986D591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06" name="Freeform 22">
                  <a:extLst>
                    <a:ext uri="{FF2B5EF4-FFF2-40B4-BE49-F238E27FC236}">
                      <a16:creationId xmlns:a16="http://schemas.microsoft.com/office/drawing/2014/main" id="{3D63E4D5-1256-8F44-BC9F-8F09C0BF9C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07" name="Freeform 23">
                  <a:extLst>
                    <a:ext uri="{FF2B5EF4-FFF2-40B4-BE49-F238E27FC236}">
                      <a16:creationId xmlns:a16="http://schemas.microsoft.com/office/drawing/2014/main" id="{E95DE4C7-D2BF-7049-8E21-93BF2C6BAF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608" name="Freeform 24">
                  <a:extLst>
                    <a:ext uri="{FF2B5EF4-FFF2-40B4-BE49-F238E27FC236}">
                      <a16:creationId xmlns:a16="http://schemas.microsoft.com/office/drawing/2014/main" id="{471ACF23-DE34-0E4B-935C-E8E1E2AEA5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96" name="TextBox 479">
                <a:extLst>
                  <a:ext uri="{FF2B5EF4-FFF2-40B4-BE49-F238E27FC236}">
                    <a16:creationId xmlns:a16="http://schemas.microsoft.com/office/drawing/2014/main" id="{6D769090-0413-A640-A79E-9BB4AECBA8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99" name="Freeform 68">
                <a:extLst>
                  <a:ext uri="{FF2B5EF4-FFF2-40B4-BE49-F238E27FC236}">
                    <a16:creationId xmlns:a16="http://schemas.microsoft.com/office/drawing/2014/main" id="{B583FD7F-3E23-C249-977F-E903E932273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601" name="TextBox 484">
                <a:extLst>
                  <a:ext uri="{FF2B5EF4-FFF2-40B4-BE49-F238E27FC236}">
                    <a16:creationId xmlns:a16="http://schemas.microsoft.com/office/drawing/2014/main" id="{CAC777E9-8AB6-2F4A-9F02-0ACE314409F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4602" name="TextBox 485">
                <a:extLst>
                  <a:ext uri="{FF2B5EF4-FFF2-40B4-BE49-F238E27FC236}">
                    <a16:creationId xmlns:a16="http://schemas.microsoft.com/office/drawing/2014/main" id="{AFB0EDD1-E1C9-BA49-9892-9B0E7DED04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4523" name="Group 494">
              <a:extLst>
                <a:ext uri="{FF2B5EF4-FFF2-40B4-BE49-F238E27FC236}">
                  <a16:creationId xmlns:a16="http://schemas.microsoft.com/office/drawing/2014/main" id="{EBC6F195-39E8-0241-B67A-E22FE8457D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4569" name="Group 495">
                <a:extLst>
                  <a:ext uri="{FF2B5EF4-FFF2-40B4-BE49-F238E27FC236}">
                    <a16:creationId xmlns:a16="http://schemas.microsoft.com/office/drawing/2014/main" id="{172F5962-4C0A-4A4E-B461-85881B2B8AD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813" y="1421334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589" name="TextBox 515">
                  <a:extLst>
                    <a:ext uri="{FF2B5EF4-FFF2-40B4-BE49-F238E27FC236}">
                      <a16:creationId xmlns:a16="http://schemas.microsoft.com/office/drawing/2014/main" id="{638CF236-F8D6-C046-8233-68CDA4088D0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4570" name="Rectangle 104">
                <a:extLst>
                  <a:ext uri="{FF2B5EF4-FFF2-40B4-BE49-F238E27FC236}">
                    <a16:creationId xmlns:a16="http://schemas.microsoft.com/office/drawing/2014/main" id="{A0B89FF9-8851-394D-AC5C-9A9B0DD550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571" name="Rectangle 132">
                <a:extLst>
                  <a:ext uri="{FF2B5EF4-FFF2-40B4-BE49-F238E27FC236}">
                    <a16:creationId xmlns:a16="http://schemas.microsoft.com/office/drawing/2014/main" id="{B9E13103-E701-9D4F-966C-40F7251BA29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80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573" name="Group 111">
                <a:extLst>
                  <a:ext uri="{FF2B5EF4-FFF2-40B4-BE49-F238E27FC236}">
                    <a16:creationId xmlns:a16="http://schemas.microsoft.com/office/drawing/2014/main" id="{C1319F24-63E5-3F4D-9D3A-82F78EFD74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582" name="Freeform 19">
                  <a:extLst>
                    <a:ext uri="{FF2B5EF4-FFF2-40B4-BE49-F238E27FC236}">
                      <a16:creationId xmlns:a16="http://schemas.microsoft.com/office/drawing/2014/main" id="{27A3773D-3984-5144-A75F-78631549DBB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83" name="Freeform 20">
                  <a:extLst>
                    <a:ext uri="{FF2B5EF4-FFF2-40B4-BE49-F238E27FC236}">
                      <a16:creationId xmlns:a16="http://schemas.microsoft.com/office/drawing/2014/main" id="{C7A02078-7912-F844-9600-2C62F75D226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84" name="Freeform 21">
                  <a:extLst>
                    <a:ext uri="{FF2B5EF4-FFF2-40B4-BE49-F238E27FC236}">
                      <a16:creationId xmlns:a16="http://schemas.microsoft.com/office/drawing/2014/main" id="{C1EF0C0B-4529-EF4A-A2D6-4B9A19C61B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85" name="Freeform 22">
                  <a:extLst>
                    <a:ext uri="{FF2B5EF4-FFF2-40B4-BE49-F238E27FC236}">
                      <a16:creationId xmlns:a16="http://schemas.microsoft.com/office/drawing/2014/main" id="{B17D1954-0940-E84B-9C14-A781907E990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86" name="Freeform 23">
                  <a:extLst>
                    <a:ext uri="{FF2B5EF4-FFF2-40B4-BE49-F238E27FC236}">
                      <a16:creationId xmlns:a16="http://schemas.microsoft.com/office/drawing/2014/main" id="{BCF362C0-BBCE-A744-8FFA-193FA461E4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87" name="Freeform 24">
                  <a:extLst>
                    <a:ext uri="{FF2B5EF4-FFF2-40B4-BE49-F238E27FC236}">
                      <a16:creationId xmlns:a16="http://schemas.microsoft.com/office/drawing/2014/main" id="{D435D6F9-20D3-7C45-A753-1AABBF0B0A7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694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75" name="TextBox 501">
                <a:extLst>
                  <a:ext uri="{FF2B5EF4-FFF2-40B4-BE49-F238E27FC236}">
                    <a16:creationId xmlns:a16="http://schemas.microsoft.com/office/drawing/2014/main" id="{732EBDA9-F57C-B544-98E4-F0C26C32E6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78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69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78" name="Freeform 68">
                <a:extLst>
                  <a:ext uri="{FF2B5EF4-FFF2-40B4-BE49-F238E27FC236}">
                    <a16:creationId xmlns:a16="http://schemas.microsoft.com/office/drawing/2014/main" id="{B505398C-E9D8-9344-A1C3-963E251D6EF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78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80" name="TextBox 506">
                <a:extLst>
                  <a:ext uri="{FF2B5EF4-FFF2-40B4-BE49-F238E27FC236}">
                    <a16:creationId xmlns:a16="http://schemas.microsoft.com/office/drawing/2014/main" id="{9ACF5BB1-2BD0-9A4E-8212-6E0820AB61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4581" name="TextBox 507">
                <a:extLst>
                  <a:ext uri="{FF2B5EF4-FFF2-40B4-BE49-F238E27FC236}">
                    <a16:creationId xmlns:a16="http://schemas.microsoft.com/office/drawing/2014/main" id="{6123C978-73B6-FE47-BD16-5663E2BF7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4524" name="Group 516">
              <a:extLst>
                <a:ext uri="{FF2B5EF4-FFF2-40B4-BE49-F238E27FC236}">
                  <a16:creationId xmlns:a16="http://schemas.microsoft.com/office/drawing/2014/main" id="{A2C40CF3-5B18-AB47-9067-AB9781E86E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4548" name="Group 517">
                <a:extLst>
                  <a:ext uri="{FF2B5EF4-FFF2-40B4-BE49-F238E27FC236}">
                    <a16:creationId xmlns:a16="http://schemas.microsoft.com/office/drawing/2014/main" id="{B827FB29-1FA2-BA43-95E1-383BC1DFE62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605" y="1420068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4568" name="TextBox 537">
                  <a:extLst>
                    <a:ext uri="{FF2B5EF4-FFF2-40B4-BE49-F238E27FC236}">
                      <a16:creationId xmlns:a16="http://schemas.microsoft.com/office/drawing/2014/main" id="{D74D8592-9830-BB4F-9477-1C68D4494E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4549" name="Rectangle 104">
                <a:extLst>
                  <a:ext uri="{FF2B5EF4-FFF2-40B4-BE49-F238E27FC236}">
                    <a16:creationId xmlns:a16="http://schemas.microsoft.com/office/drawing/2014/main" id="{A5F5C2ED-62B9-9741-BA1E-A8B726C89BA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4550" name="Rectangle 132">
                <a:extLst>
                  <a:ext uri="{FF2B5EF4-FFF2-40B4-BE49-F238E27FC236}">
                    <a16:creationId xmlns:a16="http://schemas.microsoft.com/office/drawing/2014/main" id="{91699F0C-0939-9543-99B3-44DFA13F1FD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103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4552" name="Group 111">
                <a:extLst>
                  <a:ext uri="{FF2B5EF4-FFF2-40B4-BE49-F238E27FC236}">
                    <a16:creationId xmlns:a16="http://schemas.microsoft.com/office/drawing/2014/main" id="{F5F20BFA-30B3-7544-BC11-BC5A3F5237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4561" name="Freeform 19">
                  <a:extLst>
                    <a:ext uri="{FF2B5EF4-FFF2-40B4-BE49-F238E27FC236}">
                      <a16:creationId xmlns:a16="http://schemas.microsoft.com/office/drawing/2014/main" id="{38A3C55F-883B-C442-86E9-32A45A8785C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62" name="Freeform 20">
                  <a:extLst>
                    <a:ext uri="{FF2B5EF4-FFF2-40B4-BE49-F238E27FC236}">
                      <a16:creationId xmlns:a16="http://schemas.microsoft.com/office/drawing/2014/main" id="{69D18E35-E50C-3046-8ED0-FBE1CECB2A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63" name="Freeform 21">
                  <a:extLst>
                    <a:ext uri="{FF2B5EF4-FFF2-40B4-BE49-F238E27FC236}">
                      <a16:creationId xmlns:a16="http://schemas.microsoft.com/office/drawing/2014/main" id="{B95B9DE8-524F-F24B-8D47-00E9DD51627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64" name="Freeform 22">
                  <a:extLst>
                    <a:ext uri="{FF2B5EF4-FFF2-40B4-BE49-F238E27FC236}">
                      <a16:creationId xmlns:a16="http://schemas.microsoft.com/office/drawing/2014/main" id="{FDF2C34D-7CF9-C74F-9242-3036827D58A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65" name="Freeform 23">
                  <a:extLst>
                    <a:ext uri="{FF2B5EF4-FFF2-40B4-BE49-F238E27FC236}">
                      <a16:creationId xmlns:a16="http://schemas.microsoft.com/office/drawing/2014/main" id="{92AB3D61-DCE0-0A40-A2A2-C32A654B5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4566" name="Freeform 24">
                  <a:extLst>
                    <a:ext uri="{FF2B5EF4-FFF2-40B4-BE49-F238E27FC236}">
                      <a16:creationId xmlns:a16="http://schemas.microsoft.com/office/drawing/2014/main" id="{01A4EC93-0DBD-9348-9AD7-A6BA5E6D225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575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54" name="TextBox 523">
                <a:extLst>
                  <a:ext uri="{FF2B5EF4-FFF2-40B4-BE49-F238E27FC236}">
                    <a16:creationId xmlns:a16="http://schemas.microsoft.com/office/drawing/2014/main" id="{BA048798-836C-7047-88F3-7E4F0D801C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666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57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57" name="Freeform 68">
                <a:extLst>
                  <a:ext uri="{FF2B5EF4-FFF2-40B4-BE49-F238E27FC236}">
                    <a16:creationId xmlns:a16="http://schemas.microsoft.com/office/drawing/2014/main" id="{321F68CA-1C81-504F-A85D-D9CE99427C5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666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4559" name="TextBox 528">
                <a:extLst>
                  <a:ext uri="{FF2B5EF4-FFF2-40B4-BE49-F238E27FC236}">
                    <a16:creationId xmlns:a16="http://schemas.microsoft.com/office/drawing/2014/main" id="{5AF89932-3C86-E14E-95E5-9E8834E0D48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4560" name="TextBox 529">
                <a:extLst>
                  <a:ext uri="{FF2B5EF4-FFF2-40B4-BE49-F238E27FC236}">
                    <a16:creationId xmlns:a16="http://schemas.microsoft.com/office/drawing/2014/main" id="{A312688A-6177-0949-A29B-85059F292D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5061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8A3DEFEC-2A0D-E944-B548-7B8D3DF14C4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6200000">
              <a:off x="2599653" y="5952093"/>
              <a:ext cx="0" cy="38260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4527" name="Group 111">
              <a:extLst>
                <a:ext uri="{FF2B5EF4-FFF2-40B4-BE49-F238E27FC236}">
                  <a16:creationId xmlns:a16="http://schemas.microsoft.com/office/drawing/2014/main" id="{621B6AC9-A007-8F4D-A5E7-A98F11626A19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007095" y="5899112"/>
              <a:ext cx="342438" cy="483044"/>
              <a:chOff x="2783" y="1170"/>
              <a:chExt cx="300" cy="445"/>
            </a:xfrm>
          </p:grpSpPr>
          <p:sp>
            <p:nvSpPr>
              <p:cNvPr id="64542" name="Freeform 19">
                <a:extLst>
                  <a:ext uri="{FF2B5EF4-FFF2-40B4-BE49-F238E27FC236}">
                    <a16:creationId xmlns:a16="http://schemas.microsoft.com/office/drawing/2014/main" id="{C319FD4F-6B4D-3D4E-A13B-84B4F1F4E15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38"/>
                <a:ext cx="155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3" name="Freeform 20">
                <a:extLst>
                  <a:ext uri="{FF2B5EF4-FFF2-40B4-BE49-F238E27FC236}">
                    <a16:creationId xmlns:a16="http://schemas.microsoft.com/office/drawing/2014/main" id="{8E707E4B-BC57-C342-B497-CAF285DE5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4" name="Freeform 21">
                <a:extLst>
                  <a:ext uri="{FF2B5EF4-FFF2-40B4-BE49-F238E27FC236}">
                    <a16:creationId xmlns:a16="http://schemas.microsoft.com/office/drawing/2014/main" id="{F0BB2A0E-9A7C-6C43-B1BB-827CDD9FD86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5" name="Freeform 22">
                <a:extLst>
                  <a:ext uri="{FF2B5EF4-FFF2-40B4-BE49-F238E27FC236}">
                    <a16:creationId xmlns:a16="http://schemas.microsoft.com/office/drawing/2014/main" id="{49F4B5A7-DB5C-414C-89F7-7DC210C1BE7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6" name="Freeform 23">
                <a:extLst>
                  <a:ext uri="{FF2B5EF4-FFF2-40B4-BE49-F238E27FC236}">
                    <a16:creationId xmlns:a16="http://schemas.microsoft.com/office/drawing/2014/main" id="{6A908E34-AA7D-894C-B8A2-4AC0ADB7600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547" name="Freeform 24">
                <a:extLst>
                  <a:ext uri="{FF2B5EF4-FFF2-40B4-BE49-F238E27FC236}">
                    <a16:creationId xmlns:a16="http://schemas.microsoft.com/office/drawing/2014/main" id="{D23EDC3D-DAAA-1C49-A097-0D6DF16F8A7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A723C958-251A-674F-9299-67474E043EF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65202" y="6229109"/>
              <a:ext cx="1404985" cy="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29" name="Freeform 68">
              <a:extLst>
                <a:ext uri="{FF2B5EF4-FFF2-40B4-BE49-F238E27FC236}">
                  <a16:creationId xmlns:a16="http://schemas.microsoft.com/office/drawing/2014/main" id="{BE1FB562-255A-1541-80C4-B121605C353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1050" y="6199188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770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31" name="Rectangle 147">
              <a:extLst>
                <a:ext uri="{FF2B5EF4-FFF2-40B4-BE49-F238E27FC236}">
                  <a16:creationId xmlns:a16="http://schemas.microsoft.com/office/drawing/2014/main" id="{0191D7D3-BB04-1E4D-B589-DA1ECB7ACE9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491" y="6533693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4532" name="Rectangle 147">
              <a:extLst>
                <a:ext uri="{FF2B5EF4-FFF2-40B4-BE49-F238E27FC236}">
                  <a16:creationId xmlns:a16="http://schemas.microsoft.com/office/drawing/2014/main" id="{77289009-E850-8C4B-B6EC-2BE2754C8C0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580" y="6013869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C9ACFBB4-09AE-5846-98BF-A396BD0AED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5202" y="6664038"/>
              <a:ext cx="2187649" cy="634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34" name="Freeform 68">
              <a:extLst>
                <a:ext uri="{FF2B5EF4-FFF2-40B4-BE49-F238E27FC236}">
                  <a16:creationId xmlns:a16="http://schemas.microsoft.com/office/drawing/2014/main" id="{808F0D17-2796-7445-9419-E6E49AC44426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2250" y="34820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4535" name="Freeform 68">
              <a:extLst>
                <a:ext uri="{FF2B5EF4-FFF2-40B4-BE49-F238E27FC236}">
                  <a16:creationId xmlns:a16="http://schemas.microsoft.com/office/drawing/2014/main" id="{A37B58C3-0FA3-4843-87CA-F7CA5CCC8EDF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1580250" y="34805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Trapezoid 109">
              <a:extLst>
                <a:ext uri="{FF2B5EF4-FFF2-40B4-BE49-F238E27FC236}">
                  <a16:creationId xmlns:a16="http://schemas.microsoft.com/office/drawing/2014/main" id="{22E312AA-6931-DB43-95D9-48982511B96A}"/>
                </a:ext>
              </a:extLst>
            </p:cNvPr>
            <p:cNvSpPr/>
            <p:nvPr/>
          </p:nvSpPr>
          <p:spPr bwMode="auto">
            <a:xfrm rot="5400000" flipH="1">
              <a:off x="538389" y="4622703"/>
              <a:ext cx="2520685" cy="36513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4537" name="Group 27">
              <a:extLst>
                <a:ext uri="{FF2B5EF4-FFF2-40B4-BE49-F238E27FC236}">
                  <a16:creationId xmlns:a16="http://schemas.microsoft.com/office/drawing/2014/main" id="{466FB0C0-F75E-BD47-BA8D-D6F3BF845A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4540" name="Rectangle 136">
                <a:extLst>
                  <a:ext uri="{FF2B5EF4-FFF2-40B4-BE49-F238E27FC236}">
                    <a16:creationId xmlns:a16="http://schemas.microsoft.com/office/drawing/2014/main" id="{D594B666-3769-7142-9040-F40CAAB7A43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1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44"/>
              <a:ext cx="0" cy="2373063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4539" name="Freeform 68">
              <a:extLst>
                <a:ext uri="{FF2B5EF4-FFF2-40B4-BE49-F238E27FC236}">
                  <a16:creationId xmlns:a16="http://schemas.microsoft.com/office/drawing/2014/main" id="{E282D73F-39CA-DD48-A2AB-B70AB0C4071E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537" name="Title 1">
            <a:extLst>
              <a:ext uri="{FF2B5EF4-FFF2-40B4-BE49-F238E27FC236}">
                <a16:creationId xmlns:a16="http://schemas.microsoft.com/office/drawing/2014/main" id="{183CE428-B689-1F46-BF3D-77E8665C4E96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5538" name="Group 4">
            <a:extLst>
              <a:ext uri="{FF2B5EF4-FFF2-40B4-BE49-F238E27FC236}">
                <a16:creationId xmlns:a16="http://schemas.microsoft.com/office/drawing/2014/main" id="{0B1936EE-31AF-A648-8940-E575C0D7DC3A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5919788"/>
            <a:chOff x="233404" y="860749"/>
            <a:chExt cx="8737894" cy="5919165"/>
          </a:xfrm>
        </p:grpSpPr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C4DF35A2-5938-EF42-A00D-6D35404D7B0D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76316" y="3519532"/>
              <a:ext cx="0" cy="3144506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41" name="TextBox 552">
              <a:extLst>
                <a:ext uri="{FF2B5EF4-FFF2-40B4-BE49-F238E27FC236}">
                  <a16:creationId xmlns:a16="http://schemas.microsoft.com/office/drawing/2014/main" id="{CCCD90FE-7B0D-384B-938B-4FC975A624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5542" name="Group 18">
              <a:extLst>
                <a:ext uri="{FF2B5EF4-FFF2-40B4-BE49-F238E27FC236}">
                  <a16:creationId xmlns:a16="http://schemas.microsoft.com/office/drawing/2014/main" id="{34A6EEB1-033B-EB48-838F-E3FE527FA0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5748" name="Group 245">
                <a:extLst>
                  <a:ext uri="{FF2B5EF4-FFF2-40B4-BE49-F238E27FC236}">
                    <a16:creationId xmlns:a16="http://schemas.microsoft.com/office/drawing/2014/main" id="{E0F55385-F819-5741-8E45-A65723F2354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442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767" name="TextBox 253">
                  <a:extLst>
                    <a:ext uri="{FF2B5EF4-FFF2-40B4-BE49-F238E27FC236}">
                      <a16:creationId xmlns:a16="http://schemas.microsoft.com/office/drawing/2014/main" id="{10631B02-70CE-4346-8D29-2E3F28342D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5749" name="Rectangle 104">
                <a:extLst>
                  <a:ext uri="{FF2B5EF4-FFF2-40B4-BE49-F238E27FC236}">
                    <a16:creationId xmlns:a16="http://schemas.microsoft.com/office/drawing/2014/main" id="{7371D0B0-6DE9-2F4C-80DD-D27168A497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750" name="Rectangle 132">
                <a:extLst>
                  <a:ext uri="{FF2B5EF4-FFF2-40B4-BE49-F238E27FC236}">
                    <a16:creationId xmlns:a16="http://schemas.microsoft.com/office/drawing/2014/main" id="{8A6935BC-C200-0242-B886-54C54210DB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752" name="Group 111">
                <a:extLst>
                  <a:ext uri="{FF2B5EF4-FFF2-40B4-BE49-F238E27FC236}">
                    <a16:creationId xmlns:a16="http://schemas.microsoft.com/office/drawing/2014/main" id="{9BEB3CF8-1FD3-0D45-9924-5CDD8B3795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760" name="Freeform 19">
                  <a:extLst>
                    <a:ext uri="{FF2B5EF4-FFF2-40B4-BE49-F238E27FC236}">
                      <a16:creationId xmlns:a16="http://schemas.microsoft.com/office/drawing/2014/main" id="{D77E6452-D475-2F4D-B730-832F7C8CB17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61" name="Freeform 20">
                  <a:extLst>
                    <a:ext uri="{FF2B5EF4-FFF2-40B4-BE49-F238E27FC236}">
                      <a16:creationId xmlns:a16="http://schemas.microsoft.com/office/drawing/2014/main" id="{CFA9329B-F11D-B748-8FF9-2AB641A95B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62" name="Freeform 21">
                  <a:extLst>
                    <a:ext uri="{FF2B5EF4-FFF2-40B4-BE49-F238E27FC236}">
                      <a16:creationId xmlns:a16="http://schemas.microsoft.com/office/drawing/2014/main" id="{25ABB611-F30F-AC46-9512-73D64C248AC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63" name="Freeform 22">
                  <a:extLst>
                    <a:ext uri="{FF2B5EF4-FFF2-40B4-BE49-F238E27FC236}">
                      <a16:creationId xmlns:a16="http://schemas.microsoft.com/office/drawing/2014/main" id="{38CE38AE-0CC8-8F4A-B558-256576FD4C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64" name="Freeform 23">
                  <a:extLst>
                    <a:ext uri="{FF2B5EF4-FFF2-40B4-BE49-F238E27FC236}">
                      <a16:creationId xmlns:a16="http://schemas.microsoft.com/office/drawing/2014/main" id="{78A525FD-C84F-8F47-B939-E4312E0D12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65" name="Freeform 24">
                  <a:extLst>
                    <a:ext uri="{FF2B5EF4-FFF2-40B4-BE49-F238E27FC236}">
                      <a16:creationId xmlns:a16="http://schemas.microsoft.com/office/drawing/2014/main" id="{C01939E7-879C-8544-BDD2-C4FE37349F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979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54" name="TextBox 11">
                <a:extLst>
                  <a:ext uri="{FF2B5EF4-FFF2-40B4-BE49-F238E27FC236}">
                    <a16:creationId xmlns:a16="http://schemas.microsoft.com/office/drawing/2014/main" id="{4CE194C4-94FF-EE45-93E4-06CEC1CF1E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444"/>
                <a:ext cx="0" cy="295244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58" name="TextBox 381">
                <a:extLst>
                  <a:ext uri="{FF2B5EF4-FFF2-40B4-BE49-F238E27FC236}">
                    <a16:creationId xmlns:a16="http://schemas.microsoft.com/office/drawing/2014/main" id="{F4BBEA1E-FE78-F545-AC35-A3DE4CD3B1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5759" name="TextBox 382">
                <a:extLst>
                  <a:ext uri="{FF2B5EF4-FFF2-40B4-BE49-F238E27FC236}">
                    <a16:creationId xmlns:a16="http://schemas.microsoft.com/office/drawing/2014/main" id="{9511E318-A0A7-1142-B5BD-06ED56C87A7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5543" name="Group 384">
              <a:extLst>
                <a:ext uri="{FF2B5EF4-FFF2-40B4-BE49-F238E27FC236}">
                  <a16:creationId xmlns:a16="http://schemas.microsoft.com/office/drawing/2014/main" id="{87D2E22D-B746-6940-A56E-B3C383C646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5727" name="Group 385">
                <a:extLst>
                  <a:ext uri="{FF2B5EF4-FFF2-40B4-BE49-F238E27FC236}">
                    <a16:creationId xmlns:a16="http://schemas.microsoft.com/office/drawing/2014/main" id="{D502FE54-A9FF-784A-AF9A-11ED7BD97E15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130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747" name="TextBox 405">
                  <a:extLst>
                    <a:ext uri="{FF2B5EF4-FFF2-40B4-BE49-F238E27FC236}">
                      <a16:creationId xmlns:a16="http://schemas.microsoft.com/office/drawing/2014/main" id="{5BE674AD-C99D-354E-988F-2EDC4335D29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5728" name="Rectangle 104">
                <a:extLst>
                  <a:ext uri="{FF2B5EF4-FFF2-40B4-BE49-F238E27FC236}">
                    <a16:creationId xmlns:a16="http://schemas.microsoft.com/office/drawing/2014/main" id="{C4DBF088-33DA-E74D-9D5C-936E380ADCB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729" name="Rectangle 132">
                <a:extLst>
                  <a:ext uri="{FF2B5EF4-FFF2-40B4-BE49-F238E27FC236}">
                    <a16:creationId xmlns:a16="http://schemas.microsoft.com/office/drawing/2014/main" id="{F8B597D6-1D91-9341-A2CE-5A8A16F242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731" name="Group 111">
                <a:extLst>
                  <a:ext uri="{FF2B5EF4-FFF2-40B4-BE49-F238E27FC236}">
                    <a16:creationId xmlns:a16="http://schemas.microsoft.com/office/drawing/2014/main" id="{ED7F31E8-6F38-7941-BFE5-9E7E6A64C06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740" name="Freeform 19">
                  <a:extLst>
                    <a:ext uri="{FF2B5EF4-FFF2-40B4-BE49-F238E27FC236}">
                      <a16:creationId xmlns:a16="http://schemas.microsoft.com/office/drawing/2014/main" id="{702D2E2B-4CE8-7B47-8A14-4EAA5FE49A0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41" name="Freeform 20">
                  <a:extLst>
                    <a:ext uri="{FF2B5EF4-FFF2-40B4-BE49-F238E27FC236}">
                      <a16:creationId xmlns:a16="http://schemas.microsoft.com/office/drawing/2014/main" id="{DC55FF13-02E2-DE43-8D88-C16E6A19E6F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42" name="Freeform 21">
                  <a:extLst>
                    <a:ext uri="{FF2B5EF4-FFF2-40B4-BE49-F238E27FC236}">
                      <a16:creationId xmlns:a16="http://schemas.microsoft.com/office/drawing/2014/main" id="{88A52BF5-0D74-8F40-B6D7-F610C904B06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43" name="Freeform 22">
                  <a:extLst>
                    <a:ext uri="{FF2B5EF4-FFF2-40B4-BE49-F238E27FC236}">
                      <a16:creationId xmlns:a16="http://schemas.microsoft.com/office/drawing/2014/main" id="{5117B129-1347-C347-8A5A-EB8B381DE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44" name="Freeform 23">
                  <a:extLst>
                    <a:ext uri="{FF2B5EF4-FFF2-40B4-BE49-F238E27FC236}">
                      <a16:creationId xmlns:a16="http://schemas.microsoft.com/office/drawing/2014/main" id="{64A6F701-AB25-2048-B35B-2FBB78E1A5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45" name="Freeform 24">
                  <a:extLst>
                    <a:ext uri="{FF2B5EF4-FFF2-40B4-BE49-F238E27FC236}">
                      <a16:creationId xmlns:a16="http://schemas.microsoft.com/office/drawing/2014/main" id="{BCFAEF6E-2F63-D444-BEC7-F0727B8ED21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979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33" name="TextBox 391">
                <a:extLst>
                  <a:ext uri="{FF2B5EF4-FFF2-40B4-BE49-F238E27FC236}">
                    <a16:creationId xmlns:a16="http://schemas.microsoft.com/office/drawing/2014/main" id="{8B7379EC-A617-EF4D-8B00-05CAE6CA15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22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36" name="Freeform 68">
                <a:extLst>
                  <a:ext uri="{FF2B5EF4-FFF2-40B4-BE49-F238E27FC236}">
                    <a16:creationId xmlns:a16="http://schemas.microsoft.com/office/drawing/2014/main" id="{3DBA1C98-559E-C040-9CFB-5017B2090FE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38" name="TextBox 396">
                <a:extLst>
                  <a:ext uri="{FF2B5EF4-FFF2-40B4-BE49-F238E27FC236}">
                    <a16:creationId xmlns:a16="http://schemas.microsoft.com/office/drawing/2014/main" id="{143C1B86-FC2D-BE4E-8AEF-F587FE3F50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5739" name="TextBox 397">
                <a:extLst>
                  <a:ext uri="{FF2B5EF4-FFF2-40B4-BE49-F238E27FC236}">
                    <a16:creationId xmlns:a16="http://schemas.microsoft.com/office/drawing/2014/main" id="{A3C8D444-FFB3-BB4E-B5A3-FAECA16338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5544" name="Group 406">
              <a:extLst>
                <a:ext uri="{FF2B5EF4-FFF2-40B4-BE49-F238E27FC236}">
                  <a16:creationId xmlns:a16="http://schemas.microsoft.com/office/drawing/2014/main" id="{7E70BBA4-265E-E84C-B8EF-38BBC7D7A0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5706" name="Group 407">
                <a:extLst>
                  <a:ext uri="{FF2B5EF4-FFF2-40B4-BE49-F238E27FC236}">
                    <a16:creationId xmlns:a16="http://schemas.microsoft.com/office/drawing/2014/main" id="{36CC30CA-B3BF-F54A-AF8B-029D906CF51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485" y="1395420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726" name="TextBox 427">
                  <a:extLst>
                    <a:ext uri="{FF2B5EF4-FFF2-40B4-BE49-F238E27FC236}">
                      <a16:creationId xmlns:a16="http://schemas.microsoft.com/office/drawing/2014/main" id="{562A22C2-9785-FA43-BEAF-E3E0CA4703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5707" name="Rectangle 104">
                <a:extLst>
                  <a:ext uri="{FF2B5EF4-FFF2-40B4-BE49-F238E27FC236}">
                    <a16:creationId xmlns:a16="http://schemas.microsoft.com/office/drawing/2014/main" id="{C906445C-B12A-2242-9FC8-A4FDD7ECCB2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708" name="Rectangle 132">
                <a:extLst>
                  <a:ext uri="{FF2B5EF4-FFF2-40B4-BE49-F238E27FC236}">
                    <a16:creationId xmlns:a16="http://schemas.microsoft.com/office/drawing/2014/main" id="{9C1A4AB1-F92E-9445-9D21-4061FDC831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39822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710" name="Group 111">
                <a:extLst>
                  <a:ext uri="{FF2B5EF4-FFF2-40B4-BE49-F238E27FC236}">
                    <a16:creationId xmlns:a16="http://schemas.microsoft.com/office/drawing/2014/main" id="{C11BDB4A-0CC2-F346-BA2D-09D19158D9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719" name="Freeform 19">
                  <a:extLst>
                    <a:ext uri="{FF2B5EF4-FFF2-40B4-BE49-F238E27FC236}">
                      <a16:creationId xmlns:a16="http://schemas.microsoft.com/office/drawing/2014/main" id="{7EAB7FA1-3797-104A-A999-F8D721C20F5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20" name="Freeform 20">
                  <a:extLst>
                    <a:ext uri="{FF2B5EF4-FFF2-40B4-BE49-F238E27FC236}">
                      <a16:creationId xmlns:a16="http://schemas.microsoft.com/office/drawing/2014/main" id="{48EB2062-22A6-DB48-933A-E294F93D833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21" name="Freeform 21">
                  <a:extLst>
                    <a:ext uri="{FF2B5EF4-FFF2-40B4-BE49-F238E27FC236}">
                      <a16:creationId xmlns:a16="http://schemas.microsoft.com/office/drawing/2014/main" id="{F1ABDA1C-D10C-2147-91B0-85B5AF1B759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22" name="Freeform 22">
                  <a:extLst>
                    <a:ext uri="{FF2B5EF4-FFF2-40B4-BE49-F238E27FC236}">
                      <a16:creationId xmlns:a16="http://schemas.microsoft.com/office/drawing/2014/main" id="{156CDC4A-1D71-9840-8788-0A958617BC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23" name="Freeform 23">
                  <a:extLst>
                    <a:ext uri="{FF2B5EF4-FFF2-40B4-BE49-F238E27FC236}">
                      <a16:creationId xmlns:a16="http://schemas.microsoft.com/office/drawing/2014/main" id="{CB0A8A9A-989E-6549-B258-CB1BBC09907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24" name="Freeform 24">
                  <a:extLst>
                    <a:ext uri="{FF2B5EF4-FFF2-40B4-BE49-F238E27FC236}">
                      <a16:creationId xmlns:a16="http://schemas.microsoft.com/office/drawing/2014/main" id="{6DA0B248-C564-1542-8C5F-83193BE53B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4935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12" name="TextBox 413">
                <a:extLst>
                  <a:ext uri="{FF2B5EF4-FFF2-40B4-BE49-F238E27FC236}">
                    <a16:creationId xmlns:a16="http://schemas.microsoft.com/office/drawing/2014/main" id="{F91C45C9-D9F4-3A42-94FF-F26EA80CD7D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449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364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15" name="Freeform 68">
                <a:extLst>
                  <a:ext uri="{FF2B5EF4-FFF2-40B4-BE49-F238E27FC236}">
                    <a16:creationId xmlns:a16="http://schemas.microsoft.com/office/drawing/2014/main" id="{0F11580E-5ED2-C346-A404-D02B81CCD5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449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717" name="TextBox 418">
                <a:extLst>
                  <a:ext uri="{FF2B5EF4-FFF2-40B4-BE49-F238E27FC236}">
                    <a16:creationId xmlns:a16="http://schemas.microsoft.com/office/drawing/2014/main" id="{D012F7A3-18A1-4A4E-B79D-06B4E1D0C7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5718" name="TextBox 419">
                <a:extLst>
                  <a:ext uri="{FF2B5EF4-FFF2-40B4-BE49-F238E27FC236}">
                    <a16:creationId xmlns:a16="http://schemas.microsoft.com/office/drawing/2014/main" id="{D5E800B0-ADE6-9444-A7EF-CC9F4DD803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5545" name="Group 428">
              <a:extLst>
                <a:ext uri="{FF2B5EF4-FFF2-40B4-BE49-F238E27FC236}">
                  <a16:creationId xmlns:a16="http://schemas.microsoft.com/office/drawing/2014/main" id="{BFFD4C30-04E5-CE41-9DB8-1CE3437082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5685" name="Group 429">
                <a:extLst>
                  <a:ext uri="{FF2B5EF4-FFF2-40B4-BE49-F238E27FC236}">
                    <a16:creationId xmlns:a16="http://schemas.microsoft.com/office/drawing/2014/main" id="{6E0BA3CB-C3F6-F341-B74A-19CEB83638FE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21194" y="1425974"/>
                  <a:ext cx="0" cy="9683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705" name="TextBox 449">
                  <a:extLst>
                    <a:ext uri="{FF2B5EF4-FFF2-40B4-BE49-F238E27FC236}">
                      <a16:creationId xmlns:a16="http://schemas.microsoft.com/office/drawing/2014/main" id="{D1A9C540-B00A-ED46-99E0-256C751D7B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5686" name="Rectangle 104">
                <a:extLst>
                  <a:ext uri="{FF2B5EF4-FFF2-40B4-BE49-F238E27FC236}">
                    <a16:creationId xmlns:a16="http://schemas.microsoft.com/office/drawing/2014/main" id="{BC91AA43-4796-6846-947E-12E36BEC39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687" name="Rectangle 132">
                <a:extLst>
                  <a:ext uri="{FF2B5EF4-FFF2-40B4-BE49-F238E27FC236}">
                    <a16:creationId xmlns:a16="http://schemas.microsoft.com/office/drawing/2014/main" id="{D6B89A4F-23CE-7D49-A0A8-F98553C7F34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29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89" name="Group 111">
                <a:extLst>
                  <a:ext uri="{FF2B5EF4-FFF2-40B4-BE49-F238E27FC236}">
                    <a16:creationId xmlns:a16="http://schemas.microsoft.com/office/drawing/2014/main" id="{DBAF12E9-E70C-CC47-AEA3-20C00AB794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698" name="Freeform 19">
                  <a:extLst>
                    <a:ext uri="{FF2B5EF4-FFF2-40B4-BE49-F238E27FC236}">
                      <a16:creationId xmlns:a16="http://schemas.microsoft.com/office/drawing/2014/main" id="{165DC206-746A-654E-AAF2-690C184C2DC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99" name="Freeform 20">
                  <a:extLst>
                    <a:ext uri="{FF2B5EF4-FFF2-40B4-BE49-F238E27FC236}">
                      <a16:creationId xmlns:a16="http://schemas.microsoft.com/office/drawing/2014/main" id="{6FF8BD73-14FC-2544-B9C5-8ACE0F2AB9D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00" name="Freeform 21">
                  <a:extLst>
                    <a:ext uri="{FF2B5EF4-FFF2-40B4-BE49-F238E27FC236}">
                      <a16:creationId xmlns:a16="http://schemas.microsoft.com/office/drawing/2014/main" id="{DDE0B09B-7872-7F4A-820D-E76C47B06C8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01" name="Freeform 22">
                  <a:extLst>
                    <a:ext uri="{FF2B5EF4-FFF2-40B4-BE49-F238E27FC236}">
                      <a16:creationId xmlns:a16="http://schemas.microsoft.com/office/drawing/2014/main" id="{DA9A0EE8-B20B-2F41-853C-EC924E6AABD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02" name="Freeform 23">
                  <a:extLst>
                    <a:ext uri="{FF2B5EF4-FFF2-40B4-BE49-F238E27FC236}">
                      <a16:creationId xmlns:a16="http://schemas.microsoft.com/office/drawing/2014/main" id="{263F3633-4030-2048-9412-B8065F42CD2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703" name="Freeform 24">
                  <a:extLst>
                    <a:ext uri="{FF2B5EF4-FFF2-40B4-BE49-F238E27FC236}">
                      <a16:creationId xmlns:a16="http://schemas.microsoft.com/office/drawing/2014/main" id="{C188FDD7-951E-F54E-AB0F-7F7A136E363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82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91" name="TextBox 435">
                <a:extLst>
                  <a:ext uri="{FF2B5EF4-FFF2-40B4-BE49-F238E27FC236}">
                    <a16:creationId xmlns:a16="http://schemas.microsoft.com/office/drawing/2014/main" id="{580801EF-AAE7-9543-8CF8-E771696ACB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91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83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94" name="Freeform 68">
                <a:extLst>
                  <a:ext uri="{FF2B5EF4-FFF2-40B4-BE49-F238E27FC236}">
                    <a16:creationId xmlns:a16="http://schemas.microsoft.com/office/drawing/2014/main" id="{721FC783-B316-3F4B-802A-13B1AB0C3AB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91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96" name="TextBox 440">
                <a:extLst>
                  <a:ext uri="{FF2B5EF4-FFF2-40B4-BE49-F238E27FC236}">
                    <a16:creationId xmlns:a16="http://schemas.microsoft.com/office/drawing/2014/main" id="{F6BA6370-428E-A647-A35E-779B85B8CF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5697" name="TextBox 441">
                <a:extLst>
                  <a:ext uri="{FF2B5EF4-FFF2-40B4-BE49-F238E27FC236}">
                    <a16:creationId xmlns:a16="http://schemas.microsoft.com/office/drawing/2014/main" id="{D14D9797-62FD-8B40-945E-B61219E124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5546" name="Group 450">
              <a:extLst>
                <a:ext uri="{FF2B5EF4-FFF2-40B4-BE49-F238E27FC236}">
                  <a16:creationId xmlns:a16="http://schemas.microsoft.com/office/drawing/2014/main" id="{E97FF677-C9C5-794D-AB9C-C7D4040EA6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5664" name="Group 451">
                <a:extLst>
                  <a:ext uri="{FF2B5EF4-FFF2-40B4-BE49-F238E27FC236}">
                    <a16:creationId xmlns:a16="http://schemas.microsoft.com/office/drawing/2014/main" id="{8A4AA42E-F4ED-B74C-9493-0CB59188E04C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785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684" name="TextBox 471">
                  <a:extLst>
                    <a:ext uri="{FF2B5EF4-FFF2-40B4-BE49-F238E27FC236}">
                      <a16:creationId xmlns:a16="http://schemas.microsoft.com/office/drawing/2014/main" id="{041EB9F2-4DA6-1E47-B52B-F320F99AD1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5665" name="Rectangle 104">
                <a:extLst>
                  <a:ext uri="{FF2B5EF4-FFF2-40B4-BE49-F238E27FC236}">
                    <a16:creationId xmlns:a16="http://schemas.microsoft.com/office/drawing/2014/main" id="{DFF1B501-B9E8-1644-9CFE-483543F0FB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666" name="Rectangle 132">
                <a:extLst>
                  <a:ext uri="{FF2B5EF4-FFF2-40B4-BE49-F238E27FC236}">
                    <a16:creationId xmlns:a16="http://schemas.microsoft.com/office/drawing/2014/main" id="{C2A0C36E-A691-2242-95BD-C0761C5054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68" name="Group 111">
                <a:extLst>
                  <a:ext uri="{FF2B5EF4-FFF2-40B4-BE49-F238E27FC236}">
                    <a16:creationId xmlns:a16="http://schemas.microsoft.com/office/drawing/2014/main" id="{DC4DF462-2F9F-DB4D-BB0B-72D50ED56E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677" name="Freeform 19">
                  <a:extLst>
                    <a:ext uri="{FF2B5EF4-FFF2-40B4-BE49-F238E27FC236}">
                      <a16:creationId xmlns:a16="http://schemas.microsoft.com/office/drawing/2014/main" id="{F7777C66-0F3D-8649-A358-2F0601BD0E8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78" name="Freeform 20">
                  <a:extLst>
                    <a:ext uri="{FF2B5EF4-FFF2-40B4-BE49-F238E27FC236}">
                      <a16:creationId xmlns:a16="http://schemas.microsoft.com/office/drawing/2014/main" id="{4C34E2E9-BD09-344D-8A90-76388A6857D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79" name="Freeform 21">
                  <a:extLst>
                    <a:ext uri="{FF2B5EF4-FFF2-40B4-BE49-F238E27FC236}">
                      <a16:creationId xmlns:a16="http://schemas.microsoft.com/office/drawing/2014/main" id="{49EC2572-63C5-D44F-994D-B6B74200D0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80" name="Freeform 22">
                  <a:extLst>
                    <a:ext uri="{FF2B5EF4-FFF2-40B4-BE49-F238E27FC236}">
                      <a16:creationId xmlns:a16="http://schemas.microsoft.com/office/drawing/2014/main" id="{F09D7F72-3533-DF43-A782-310769D51B4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81" name="Freeform 23">
                  <a:extLst>
                    <a:ext uri="{FF2B5EF4-FFF2-40B4-BE49-F238E27FC236}">
                      <a16:creationId xmlns:a16="http://schemas.microsoft.com/office/drawing/2014/main" id="{A713AF82-96C5-7945-A3E7-BA4A02FB71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82" name="Freeform 24">
                  <a:extLst>
                    <a:ext uri="{FF2B5EF4-FFF2-40B4-BE49-F238E27FC236}">
                      <a16:creationId xmlns:a16="http://schemas.microsoft.com/office/drawing/2014/main" id="{63FF15AB-707E-A443-942C-AE7741DF396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70" name="TextBox 457">
                <a:extLst>
                  <a:ext uri="{FF2B5EF4-FFF2-40B4-BE49-F238E27FC236}">
                    <a16:creationId xmlns:a16="http://schemas.microsoft.com/office/drawing/2014/main" id="{FF37587A-67BB-3749-AEFD-FA88F631D4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73" name="Freeform 68">
                <a:extLst>
                  <a:ext uri="{FF2B5EF4-FFF2-40B4-BE49-F238E27FC236}">
                    <a16:creationId xmlns:a16="http://schemas.microsoft.com/office/drawing/2014/main" id="{E9A4BBD8-DA14-C847-8E8F-4DC106EF502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75" name="TextBox 462">
                <a:extLst>
                  <a:ext uri="{FF2B5EF4-FFF2-40B4-BE49-F238E27FC236}">
                    <a16:creationId xmlns:a16="http://schemas.microsoft.com/office/drawing/2014/main" id="{68749315-185D-B147-A61D-80CDF30836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5676" name="TextBox 463">
                <a:extLst>
                  <a:ext uri="{FF2B5EF4-FFF2-40B4-BE49-F238E27FC236}">
                    <a16:creationId xmlns:a16="http://schemas.microsoft.com/office/drawing/2014/main" id="{1204C1FE-692F-0249-8FDD-BE174D33294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5547" name="Group 472">
              <a:extLst>
                <a:ext uri="{FF2B5EF4-FFF2-40B4-BE49-F238E27FC236}">
                  <a16:creationId xmlns:a16="http://schemas.microsoft.com/office/drawing/2014/main" id="{A390DA38-4172-384D-B986-F803D2B61F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5643" name="Group 473">
                <a:extLst>
                  <a:ext uri="{FF2B5EF4-FFF2-40B4-BE49-F238E27FC236}">
                    <a16:creationId xmlns:a16="http://schemas.microsoft.com/office/drawing/2014/main" id="{2DC714D8-CFB1-D54E-99A8-14D23527E50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472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663" name="TextBox 493">
                  <a:extLst>
                    <a:ext uri="{FF2B5EF4-FFF2-40B4-BE49-F238E27FC236}">
                      <a16:creationId xmlns:a16="http://schemas.microsoft.com/office/drawing/2014/main" id="{F90A4072-2F46-0540-A6C3-AA7007AD165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5644" name="Rectangle 104">
                <a:extLst>
                  <a:ext uri="{FF2B5EF4-FFF2-40B4-BE49-F238E27FC236}">
                    <a16:creationId xmlns:a16="http://schemas.microsoft.com/office/drawing/2014/main" id="{C4235611-95AC-1B4E-9C68-FC18C86145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645" name="Rectangle 132">
                <a:extLst>
                  <a:ext uri="{FF2B5EF4-FFF2-40B4-BE49-F238E27FC236}">
                    <a16:creationId xmlns:a16="http://schemas.microsoft.com/office/drawing/2014/main" id="{1F2C4530-85D3-024E-BE2C-C492669916E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47" name="Group 111">
                <a:extLst>
                  <a:ext uri="{FF2B5EF4-FFF2-40B4-BE49-F238E27FC236}">
                    <a16:creationId xmlns:a16="http://schemas.microsoft.com/office/drawing/2014/main" id="{A1D18B5B-7348-254A-834F-28E2520B59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656" name="Freeform 19">
                  <a:extLst>
                    <a:ext uri="{FF2B5EF4-FFF2-40B4-BE49-F238E27FC236}">
                      <a16:creationId xmlns:a16="http://schemas.microsoft.com/office/drawing/2014/main" id="{933AE15C-50B1-6646-AC37-393BDB75A5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57" name="Freeform 20">
                  <a:extLst>
                    <a:ext uri="{FF2B5EF4-FFF2-40B4-BE49-F238E27FC236}">
                      <a16:creationId xmlns:a16="http://schemas.microsoft.com/office/drawing/2014/main" id="{C51DF70E-F6D4-AE48-B732-AB0FAAC9B9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58" name="Freeform 21">
                  <a:extLst>
                    <a:ext uri="{FF2B5EF4-FFF2-40B4-BE49-F238E27FC236}">
                      <a16:creationId xmlns:a16="http://schemas.microsoft.com/office/drawing/2014/main" id="{00837D3C-8E5C-D840-AD5D-1016EB36EE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59" name="Freeform 22">
                  <a:extLst>
                    <a:ext uri="{FF2B5EF4-FFF2-40B4-BE49-F238E27FC236}">
                      <a16:creationId xmlns:a16="http://schemas.microsoft.com/office/drawing/2014/main" id="{9E1FAE7E-6909-7E4E-90AB-DC200EAD032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60" name="Freeform 23">
                  <a:extLst>
                    <a:ext uri="{FF2B5EF4-FFF2-40B4-BE49-F238E27FC236}">
                      <a16:creationId xmlns:a16="http://schemas.microsoft.com/office/drawing/2014/main" id="{18393501-FE77-B148-B9D9-5AAA8512050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61" name="Freeform 24">
                  <a:extLst>
                    <a:ext uri="{FF2B5EF4-FFF2-40B4-BE49-F238E27FC236}">
                      <a16:creationId xmlns:a16="http://schemas.microsoft.com/office/drawing/2014/main" id="{2849814C-AB82-4B4A-A2D5-5A5BD6171BA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49" name="TextBox 479">
                <a:extLst>
                  <a:ext uri="{FF2B5EF4-FFF2-40B4-BE49-F238E27FC236}">
                    <a16:creationId xmlns:a16="http://schemas.microsoft.com/office/drawing/2014/main" id="{92E7D07F-E62C-9A4C-BE43-A8B589C53D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52" name="Freeform 68">
                <a:extLst>
                  <a:ext uri="{FF2B5EF4-FFF2-40B4-BE49-F238E27FC236}">
                    <a16:creationId xmlns:a16="http://schemas.microsoft.com/office/drawing/2014/main" id="{CD4DD514-3484-AF4D-AC52-F3930424F76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54" name="TextBox 484">
                <a:extLst>
                  <a:ext uri="{FF2B5EF4-FFF2-40B4-BE49-F238E27FC236}">
                    <a16:creationId xmlns:a16="http://schemas.microsoft.com/office/drawing/2014/main" id="{93E5C399-CCCA-314D-B7FE-72398D165E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5655" name="TextBox 485">
                <a:extLst>
                  <a:ext uri="{FF2B5EF4-FFF2-40B4-BE49-F238E27FC236}">
                    <a16:creationId xmlns:a16="http://schemas.microsoft.com/office/drawing/2014/main" id="{C009333F-BCD7-3349-9153-F3C30194C0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5548" name="Group 494">
              <a:extLst>
                <a:ext uri="{FF2B5EF4-FFF2-40B4-BE49-F238E27FC236}">
                  <a16:creationId xmlns:a16="http://schemas.microsoft.com/office/drawing/2014/main" id="{A3852DEB-0365-9A4D-9179-C4FDE8C6F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5622" name="Group 495">
                <a:extLst>
                  <a:ext uri="{FF2B5EF4-FFF2-40B4-BE49-F238E27FC236}">
                    <a16:creationId xmlns:a16="http://schemas.microsoft.com/office/drawing/2014/main" id="{3DF8F913-9934-DE4B-B910-82E974DF62B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813" y="1421334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642" name="TextBox 515">
                  <a:extLst>
                    <a:ext uri="{FF2B5EF4-FFF2-40B4-BE49-F238E27FC236}">
                      <a16:creationId xmlns:a16="http://schemas.microsoft.com/office/drawing/2014/main" id="{219DDE66-65E1-A448-A9DC-E5DF72709B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5623" name="Rectangle 104">
                <a:extLst>
                  <a:ext uri="{FF2B5EF4-FFF2-40B4-BE49-F238E27FC236}">
                    <a16:creationId xmlns:a16="http://schemas.microsoft.com/office/drawing/2014/main" id="{86F2C481-D883-2345-ACD5-D23CECB984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624" name="Rectangle 132">
                <a:extLst>
                  <a:ext uri="{FF2B5EF4-FFF2-40B4-BE49-F238E27FC236}">
                    <a16:creationId xmlns:a16="http://schemas.microsoft.com/office/drawing/2014/main" id="{6DBFBB27-35A8-6D4A-BBB8-5FE31DDBBE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80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26" name="Group 111">
                <a:extLst>
                  <a:ext uri="{FF2B5EF4-FFF2-40B4-BE49-F238E27FC236}">
                    <a16:creationId xmlns:a16="http://schemas.microsoft.com/office/drawing/2014/main" id="{195C3F10-8CA4-0543-96EA-08BA1B2952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635" name="Freeform 19">
                  <a:extLst>
                    <a:ext uri="{FF2B5EF4-FFF2-40B4-BE49-F238E27FC236}">
                      <a16:creationId xmlns:a16="http://schemas.microsoft.com/office/drawing/2014/main" id="{5F5724AD-AD4E-E847-8D89-7090EAA95CA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36" name="Freeform 20">
                  <a:extLst>
                    <a:ext uri="{FF2B5EF4-FFF2-40B4-BE49-F238E27FC236}">
                      <a16:creationId xmlns:a16="http://schemas.microsoft.com/office/drawing/2014/main" id="{8BD6FC2B-5A95-D34A-B69B-71C35C3FDE7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37" name="Freeform 21">
                  <a:extLst>
                    <a:ext uri="{FF2B5EF4-FFF2-40B4-BE49-F238E27FC236}">
                      <a16:creationId xmlns:a16="http://schemas.microsoft.com/office/drawing/2014/main" id="{BC456751-2830-9B45-BE28-3079BB07AFF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38" name="Freeform 22">
                  <a:extLst>
                    <a:ext uri="{FF2B5EF4-FFF2-40B4-BE49-F238E27FC236}">
                      <a16:creationId xmlns:a16="http://schemas.microsoft.com/office/drawing/2014/main" id="{C362AB44-CF5F-6446-905B-52FC02B8414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39" name="Freeform 23">
                  <a:extLst>
                    <a:ext uri="{FF2B5EF4-FFF2-40B4-BE49-F238E27FC236}">
                      <a16:creationId xmlns:a16="http://schemas.microsoft.com/office/drawing/2014/main" id="{726E171D-9F23-F241-B679-989AEFBC96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40" name="Freeform 24">
                  <a:extLst>
                    <a:ext uri="{FF2B5EF4-FFF2-40B4-BE49-F238E27FC236}">
                      <a16:creationId xmlns:a16="http://schemas.microsoft.com/office/drawing/2014/main" id="{1A07BF02-0358-8446-AB0E-4C54B3CB9CD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694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28" name="TextBox 501">
                <a:extLst>
                  <a:ext uri="{FF2B5EF4-FFF2-40B4-BE49-F238E27FC236}">
                    <a16:creationId xmlns:a16="http://schemas.microsoft.com/office/drawing/2014/main" id="{786ACF44-35EE-8B46-8649-2C73607B67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78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69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31" name="Freeform 68">
                <a:extLst>
                  <a:ext uri="{FF2B5EF4-FFF2-40B4-BE49-F238E27FC236}">
                    <a16:creationId xmlns:a16="http://schemas.microsoft.com/office/drawing/2014/main" id="{2EB8C148-EEC5-3E4B-87C9-97CA9C9CB7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78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33" name="TextBox 506">
                <a:extLst>
                  <a:ext uri="{FF2B5EF4-FFF2-40B4-BE49-F238E27FC236}">
                    <a16:creationId xmlns:a16="http://schemas.microsoft.com/office/drawing/2014/main" id="{7DD10E28-9062-F949-BE07-44F7488500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5634" name="TextBox 507">
                <a:extLst>
                  <a:ext uri="{FF2B5EF4-FFF2-40B4-BE49-F238E27FC236}">
                    <a16:creationId xmlns:a16="http://schemas.microsoft.com/office/drawing/2014/main" id="{CE9086F2-EE14-8740-9F48-602886D543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5549" name="Group 516">
              <a:extLst>
                <a:ext uri="{FF2B5EF4-FFF2-40B4-BE49-F238E27FC236}">
                  <a16:creationId xmlns:a16="http://schemas.microsoft.com/office/drawing/2014/main" id="{60F908AE-D7C8-2D4F-A82D-5EBD29D756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5601" name="Group 517">
                <a:extLst>
                  <a:ext uri="{FF2B5EF4-FFF2-40B4-BE49-F238E27FC236}">
                    <a16:creationId xmlns:a16="http://schemas.microsoft.com/office/drawing/2014/main" id="{E4F301CB-F6D1-C24C-8B51-AA7BE17D14A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605" y="1420068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5621" name="TextBox 537">
                  <a:extLst>
                    <a:ext uri="{FF2B5EF4-FFF2-40B4-BE49-F238E27FC236}">
                      <a16:creationId xmlns:a16="http://schemas.microsoft.com/office/drawing/2014/main" id="{9ACFF124-7FD8-A44E-9027-466CBCB9B2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5602" name="Rectangle 104">
                <a:extLst>
                  <a:ext uri="{FF2B5EF4-FFF2-40B4-BE49-F238E27FC236}">
                    <a16:creationId xmlns:a16="http://schemas.microsoft.com/office/drawing/2014/main" id="{039518A5-7123-1543-9F25-B9D29F3F34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5603" name="Rectangle 132">
                <a:extLst>
                  <a:ext uri="{FF2B5EF4-FFF2-40B4-BE49-F238E27FC236}">
                    <a16:creationId xmlns:a16="http://schemas.microsoft.com/office/drawing/2014/main" id="{B7086A7F-5442-334A-8468-D1E112DD29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103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5605" name="Group 111">
                <a:extLst>
                  <a:ext uri="{FF2B5EF4-FFF2-40B4-BE49-F238E27FC236}">
                    <a16:creationId xmlns:a16="http://schemas.microsoft.com/office/drawing/2014/main" id="{47CCECBF-507A-3240-A6BA-7C052CB4EA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5614" name="Freeform 19">
                  <a:extLst>
                    <a:ext uri="{FF2B5EF4-FFF2-40B4-BE49-F238E27FC236}">
                      <a16:creationId xmlns:a16="http://schemas.microsoft.com/office/drawing/2014/main" id="{95C73AAD-8D94-3140-B77E-88F01D954A3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15" name="Freeform 20">
                  <a:extLst>
                    <a:ext uri="{FF2B5EF4-FFF2-40B4-BE49-F238E27FC236}">
                      <a16:creationId xmlns:a16="http://schemas.microsoft.com/office/drawing/2014/main" id="{939D7E99-C924-7640-9060-B2AC0537164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16" name="Freeform 21">
                  <a:extLst>
                    <a:ext uri="{FF2B5EF4-FFF2-40B4-BE49-F238E27FC236}">
                      <a16:creationId xmlns:a16="http://schemas.microsoft.com/office/drawing/2014/main" id="{825B4A8D-B8BD-394A-8E1C-48B3A7CEA70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17" name="Freeform 22">
                  <a:extLst>
                    <a:ext uri="{FF2B5EF4-FFF2-40B4-BE49-F238E27FC236}">
                      <a16:creationId xmlns:a16="http://schemas.microsoft.com/office/drawing/2014/main" id="{0EB0B932-F456-AC43-9CB2-B121F2E259F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18" name="Freeform 23">
                  <a:extLst>
                    <a:ext uri="{FF2B5EF4-FFF2-40B4-BE49-F238E27FC236}">
                      <a16:creationId xmlns:a16="http://schemas.microsoft.com/office/drawing/2014/main" id="{074A2CDC-2ABF-FC44-82F3-F3A96B9365E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619" name="Freeform 24">
                  <a:extLst>
                    <a:ext uri="{FF2B5EF4-FFF2-40B4-BE49-F238E27FC236}">
                      <a16:creationId xmlns:a16="http://schemas.microsoft.com/office/drawing/2014/main" id="{659B306C-18EC-114D-8AC1-6477108C6FA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575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07" name="TextBox 523">
                <a:extLst>
                  <a:ext uri="{FF2B5EF4-FFF2-40B4-BE49-F238E27FC236}">
                    <a16:creationId xmlns:a16="http://schemas.microsoft.com/office/drawing/2014/main" id="{DEA1CF02-E336-144A-99B0-082BA62936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666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57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10" name="Freeform 68">
                <a:extLst>
                  <a:ext uri="{FF2B5EF4-FFF2-40B4-BE49-F238E27FC236}">
                    <a16:creationId xmlns:a16="http://schemas.microsoft.com/office/drawing/2014/main" id="{5A619C90-0684-A149-A46F-BBF735E4643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666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5612" name="TextBox 528">
                <a:extLst>
                  <a:ext uri="{FF2B5EF4-FFF2-40B4-BE49-F238E27FC236}">
                    <a16:creationId xmlns:a16="http://schemas.microsoft.com/office/drawing/2014/main" id="{EFEAC02D-012B-9049-8F6F-9E0DD7E9D8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5613" name="TextBox 529">
                <a:extLst>
                  <a:ext uri="{FF2B5EF4-FFF2-40B4-BE49-F238E27FC236}">
                    <a16:creationId xmlns:a16="http://schemas.microsoft.com/office/drawing/2014/main" id="{729E7E34-3B59-E246-AA28-2952325CCC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5061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8A3DEFEC-2A0D-E944-B548-7B8D3DF14C4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6200000">
              <a:off x="2599653" y="5952093"/>
              <a:ext cx="0" cy="38260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5552" name="Group 111">
              <a:extLst>
                <a:ext uri="{FF2B5EF4-FFF2-40B4-BE49-F238E27FC236}">
                  <a16:creationId xmlns:a16="http://schemas.microsoft.com/office/drawing/2014/main" id="{4F122193-3684-AB40-A182-AD54871C3DB9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007095" y="5899112"/>
              <a:ext cx="342438" cy="483044"/>
              <a:chOff x="2783" y="1170"/>
              <a:chExt cx="300" cy="445"/>
            </a:xfrm>
          </p:grpSpPr>
          <p:sp>
            <p:nvSpPr>
              <p:cNvPr id="65595" name="Freeform 19">
                <a:extLst>
                  <a:ext uri="{FF2B5EF4-FFF2-40B4-BE49-F238E27FC236}">
                    <a16:creationId xmlns:a16="http://schemas.microsoft.com/office/drawing/2014/main" id="{B9D68E27-1371-8A4D-B302-D81CDA3606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38"/>
                <a:ext cx="155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6" name="Freeform 20">
                <a:extLst>
                  <a:ext uri="{FF2B5EF4-FFF2-40B4-BE49-F238E27FC236}">
                    <a16:creationId xmlns:a16="http://schemas.microsoft.com/office/drawing/2014/main" id="{70185014-158D-C249-AE01-860EDD58663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7" name="Freeform 21">
                <a:extLst>
                  <a:ext uri="{FF2B5EF4-FFF2-40B4-BE49-F238E27FC236}">
                    <a16:creationId xmlns:a16="http://schemas.microsoft.com/office/drawing/2014/main" id="{B4B1C5AC-EC6E-8249-A492-521527DE1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8" name="Freeform 22">
                <a:extLst>
                  <a:ext uri="{FF2B5EF4-FFF2-40B4-BE49-F238E27FC236}">
                    <a16:creationId xmlns:a16="http://schemas.microsoft.com/office/drawing/2014/main" id="{5CFCA9C8-0FBA-B34C-80A3-F969C7272E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599" name="Freeform 23">
                <a:extLst>
                  <a:ext uri="{FF2B5EF4-FFF2-40B4-BE49-F238E27FC236}">
                    <a16:creationId xmlns:a16="http://schemas.microsoft.com/office/drawing/2014/main" id="{1767E41B-C812-564D-853F-E61781B447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600" name="Freeform 24">
                <a:extLst>
                  <a:ext uri="{FF2B5EF4-FFF2-40B4-BE49-F238E27FC236}">
                    <a16:creationId xmlns:a16="http://schemas.microsoft.com/office/drawing/2014/main" id="{5A55D3B6-E880-D541-8221-9585093DD0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A723C958-251A-674F-9299-67474E043EF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65202" y="6229109"/>
              <a:ext cx="1404985" cy="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54" name="Freeform 68">
              <a:extLst>
                <a:ext uri="{FF2B5EF4-FFF2-40B4-BE49-F238E27FC236}">
                  <a16:creationId xmlns:a16="http://schemas.microsoft.com/office/drawing/2014/main" id="{A4F39189-0654-8C44-B8F4-68287DFC5CD7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1050" y="6199188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770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56" name="Rectangle 147">
              <a:extLst>
                <a:ext uri="{FF2B5EF4-FFF2-40B4-BE49-F238E27FC236}">
                  <a16:creationId xmlns:a16="http://schemas.microsoft.com/office/drawing/2014/main" id="{D1B29D23-3889-7E45-9F33-48F550EF32E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491" y="6533693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5557" name="Rectangle 147">
              <a:extLst>
                <a:ext uri="{FF2B5EF4-FFF2-40B4-BE49-F238E27FC236}">
                  <a16:creationId xmlns:a16="http://schemas.microsoft.com/office/drawing/2014/main" id="{2434EBFD-E64B-2643-81BB-FC8A7AAD3B7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580" y="6013869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C9ACFBB4-09AE-5846-98BF-A396BD0AED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5202" y="6664038"/>
              <a:ext cx="2187649" cy="634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59" name="Freeform 68">
              <a:extLst>
                <a:ext uri="{FF2B5EF4-FFF2-40B4-BE49-F238E27FC236}">
                  <a16:creationId xmlns:a16="http://schemas.microsoft.com/office/drawing/2014/main" id="{54672207-C40B-D84E-9A64-9900B9E6AEE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2250" y="34820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60" name="Freeform 68">
              <a:extLst>
                <a:ext uri="{FF2B5EF4-FFF2-40B4-BE49-F238E27FC236}">
                  <a16:creationId xmlns:a16="http://schemas.microsoft.com/office/drawing/2014/main" id="{28A1FD19-39B3-1B43-A954-171DEDBA113E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1580250" y="34805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Trapezoid 109">
              <a:extLst>
                <a:ext uri="{FF2B5EF4-FFF2-40B4-BE49-F238E27FC236}">
                  <a16:creationId xmlns:a16="http://schemas.microsoft.com/office/drawing/2014/main" id="{22E312AA-6931-DB43-95D9-48982511B96A}"/>
                </a:ext>
              </a:extLst>
            </p:cNvPr>
            <p:cNvSpPr/>
            <p:nvPr/>
          </p:nvSpPr>
          <p:spPr bwMode="auto">
            <a:xfrm rot="5400000" flipH="1">
              <a:off x="538389" y="4622703"/>
              <a:ext cx="2520685" cy="36513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5562" name="Group 27">
              <a:extLst>
                <a:ext uri="{FF2B5EF4-FFF2-40B4-BE49-F238E27FC236}">
                  <a16:creationId xmlns:a16="http://schemas.microsoft.com/office/drawing/2014/main" id="{39B92F06-6423-3645-B967-0687D79724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5593" name="Rectangle 136">
                <a:extLst>
                  <a:ext uri="{FF2B5EF4-FFF2-40B4-BE49-F238E27FC236}">
                    <a16:creationId xmlns:a16="http://schemas.microsoft.com/office/drawing/2014/main" id="{7C882930-027C-A443-80E1-75CA55D7DF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1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44"/>
              <a:ext cx="0" cy="2373063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5564" name="Freeform 68">
              <a:extLst>
                <a:ext uri="{FF2B5EF4-FFF2-40B4-BE49-F238E27FC236}">
                  <a16:creationId xmlns:a16="http://schemas.microsoft.com/office/drawing/2014/main" id="{DD203C84-88DB-024A-A840-C5D65C08CB7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205" name="Trapezoid 109">
              <a:extLst>
                <a:ext uri="{FF2B5EF4-FFF2-40B4-BE49-F238E27FC236}">
                  <a16:creationId xmlns:a16="http://schemas.microsoft.com/office/drawing/2014/main" id="{C27AAB12-5A6D-C845-B7B4-B87E993BAD60}"/>
                </a:ext>
              </a:extLst>
            </p:cNvPr>
            <p:cNvSpPr/>
            <p:nvPr/>
          </p:nvSpPr>
          <p:spPr bwMode="auto">
            <a:xfrm rot="5400000" flipH="1">
              <a:off x="4163423" y="1851534"/>
              <a:ext cx="436516" cy="727099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  <a:gd name="connsiteX0" fmla="*/ 605618 w 605618"/>
                <a:gd name="connsiteY0" fmla="*/ 13467467 h 13477264"/>
                <a:gd name="connsiteX1" fmla="*/ 23 w 605618"/>
                <a:gd name="connsiteY1" fmla="*/ 13477263 h 13477264"/>
                <a:gd name="connsiteX2" fmla="*/ 7622 w 605618"/>
                <a:gd name="connsiteY2" fmla="*/ 0 h 13477264"/>
                <a:gd name="connsiteX0" fmla="*/ 614414 w 614414"/>
                <a:gd name="connsiteY0" fmla="*/ 13467467 h 13467468"/>
                <a:gd name="connsiteX1" fmla="*/ 11 w 614414"/>
                <a:gd name="connsiteY1" fmla="*/ 13441437 h 13467468"/>
                <a:gd name="connsiteX2" fmla="*/ 16418 w 614414"/>
                <a:gd name="connsiteY2" fmla="*/ 0 h 13467468"/>
                <a:gd name="connsiteX0" fmla="*/ 596120 w 596120"/>
                <a:gd name="connsiteY0" fmla="*/ 13674160 h 13674160"/>
                <a:gd name="connsiteX1" fmla="*/ 11 w 596120"/>
                <a:gd name="connsiteY1" fmla="*/ 13441437 h 13674160"/>
                <a:gd name="connsiteX2" fmla="*/ 16418 w 596120"/>
                <a:gd name="connsiteY2" fmla="*/ 0 h 13674160"/>
                <a:gd name="connsiteX0" fmla="*/ 596120 w 596120"/>
                <a:gd name="connsiteY0" fmla="*/ 13674160 h 13674160"/>
                <a:gd name="connsiteX1" fmla="*/ 11 w 596120"/>
                <a:gd name="connsiteY1" fmla="*/ 13656397 h 13674160"/>
                <a:gd name="connsiteX2" fmla="*/ 16418 w 596120"/>
                <a:gd name="connsiteY2" fmla="*/ 0 h 13674160"/>
                <a:gd name="connsiteX0" fmla="*/ 607291 w 607291"/>
                <a:gd name="connsiteY0" fmla="*/ 13674160 h 13674160"/>
                <a:gd name="connsiteX1" fmla="*/ 7 w 607291"/>
                <a:gd name="connsiteY1" fmla="*/ 13671550 h 13674160"/>
                <a:gd name="connsiteX2" fmla="*/ 27589 w 607291"/>
                <a:gd name="connsiteY2" fmla="*/ 0 h 1367416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607291" h="13674160">
                  <a:moveTo>
                    <a:pt x="607291" y="13674160"/>
                  </a:moveTo>
                  <a:lnTo>
                    <a:pt x="7" y="13671550"/>
                  </a:lnTo>
                  <a:cubicBezTo>
                    <a:pt x="-518" y="13638979"/>
                    <a:pt x="28114" y="32571"/>
                    <a:pt x="27589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5566" name="Rectangle 147">
              <a:extLst>
                <a:ext uri="{FF2B5EF4-FFF2-40B4-BE49-F238E27FC236}">
                  <a16:creationId xmlns:a16="http://schemas.microsoft.com/office/drawing/2014/main" id="{59439149-4351-9241-805C-D833364D91A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222695" y="5562228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grpSp>
          <p:nvGrpSpPr>
            <p:cNvPr id="65567" name="Group 1">
              <a:extLst>
                <a:ext uri="{FF2B5EF4-FFF2-40B4-BE49-F238E27FC236}">
                  <a16:creationId xmlns:a16="http://schemas.microsoft.com/office/drawing/2014/main" id="{7A61D92D-FD34-6042-A253-74402E4281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14392" y="3955758"/>
              <a:ext cx="8200928" cy="1379228"/>
              <a:chOff x="604664" y="3955758"/>
              <a:chExt cx="8200928" cy="1379228"/>
            </a:xfrm>
          </p:grpSpPr>
          <p:grpSp>
            <p:nvGrpSpPr>
              <p:cNvPr id="65576" name="Group 219">
                <a:extLst>
                  <a:ext uri="{FF2B5EF4-FFF2-40B4-BE49-F238E27FC236}">
                    <a16:creationId xmlns:a16="http://schemas.microsoft.com/office/drawing/2014/main" id="{4FCC1167-D90C-A345-A6EE-9D025B84F49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372039" y="4756003"/>
                <a:ext cx="1433553" cy="578983"/>
                <a:chOff x="7296930" y="3090797"/>
                <a:chExt cx="1433553" cy="578983"/>
              </a:xfrm>
            </p:grpSpPr>
            <p:sp>
              <p:nvSpPr>
                <p:cNvPr id="65586" name="Line 3">
                  <a:extLst>
                    <a:ext uri="{FF2B5EF4-FFF2-40B4-BE49-F238E27FC236}">
                      <a16:creationId xmlns:a16="http://schemas.microsoft.com/office/drawing/2014/main" id="{761FCAF3-05A4-0C4B-8F97-C1CBA852528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143864" y="3357921"/>
                  <a:ext cx="496765" cy="0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87" name="Freeform 6">
                  <a:extLst>
                    <a:ext uri="{FF2B5EF4-FFF2-40B4-BE49-F238E27FC236}">
                      <a16:creationId xmlns:a16="http://schemas.microsoft.com/office/drawing/2014/main" id="{0DEF1953-6614-774E-B18D-984F15DD65C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296930" y="3090797"/>
                  <a:ext cx="715962" cy="284162"/>
                </a:xfrm>
                <a:custGeom>
                  <a:avLst/>
                  <a:gdLst>
                    <a:gd name="T0" fmla="*/ 2147483646 w 997"/>
                    <a:gd name="T1" fmla="*/ 0 h 395"/>
                    <a:gd name="T2" fmla="*/ 2147483646 w 997"/>
                    <a:gd name="T3" fmla="*/ 0 h 395"/>
                    <a:gd name="T4" fmla="*/ 2147483646 w 997"/>
                    <a:gd name="T5" fmla="*/ 0 h 395"/>
                    <a:gd name="T6" fmla="*/ 2147483646 w 997"/>
                    <a:gd name="T7" fmla="*/ 2147483646 h 395"/>
                    <a:gd name="T8" fmla="*/ 2147483646 w 997"/>
                    <a:gd name="T9" fmla="*/ 2147483646 h 395"/>
                    <a:gd name="T10" fmla="*/ 2147483646 w 997"/>
                    <a:gd name="T11" fmla="*/ 2147483646 h 395"/>
                    <a:gd name="T12" fmla="*/ 2147483646 w 997"/>
                    <a:gd name="T13" fmla="*/ 2147483646 h 395"/>
                    <a:gd name="T14" fmla="*/ 2147483646 w 997"/>
                    <a:gd name="T15" fmla="*/ 2147483646 h 395"/>
                    <a:gd name="T16" fmla="*/ 2147483646 w 997"/>
                    <a:gd name="T17" fmla="*/ 2147483646 h 395"/>
                    <a:gd name="T18" fmla="*/ 2147483646 w 997"/>
                    <a:gd name="T19" fmla="*/ 2147483646 h 395"/>
                    <a:gd name="T20" fmla="*/ 2147483646 w 997"/>
                    <a:gd name="T21" fmla="*/ 2147483646 h 395"/>
                    <a:gd name="T22" fmla="*/ 2147483646 w 997"/>
                    <a:gd name="T23" fmla="*/ 2147483646 h 395"/>
                    <a:gd name="T24" fmla="*/ 2147483646 w 997"/>
                    <a:gd name="T25" fmla="*/ 2147483646 h 395"/>
                    <a:gd name="T26" fmla="*/ 2147483646 w 997"/>
                    <a:gd name="T27" fmla="*/ 2147483646 h 395"/>
                    <a:gd name="T28" fmla="*/ 2147483646 w 997"/>
                    <a:gd name="T29" fmla="*/ 2147483646 h 395"/>
                    <a:gd name="T30" fmla="*/ 2147483646 w 997"/>
                    <a:gd name="T31" fmla="*/ 2147483646 h 395"/>
                    <a:gd name="T32" fmla="*/ 2147483646 w 997"/>
                    <a:gd name="T33" fmla="*/ 2147483646 h 395"/>
                    <a:gd name="T34" fmla="*/ 2147483646 w 997"/>
                    <a:gd name="T35" fmla="*/ 2147483646 h 395"/>
                    <a:gd name="T36" fmla="*/ 2147483646 w 997"/>
                    <a:gd name="T37" fmla="*/ 2147483646 h 395"/>
                    <a:gd name="T38" fmla="*/ 2147483646 w 997"/>
                    <a:gd name="T39" fmla="*/ 2147483646 h 395"/>
                    <a:gd name="T40" fmla="*/ 2147483646 w 997"/>
                    <a:gd name="T41" fmla="*/ 2147483646 h 395"/>
                    <a:gd name="T42" fmla="*/ 2147483646 w 997"/>
                    <a:gd name="T43" fmla="*/ 2147483646 h 395"/>
                    <a:gd name="T44" fmla="*/ 2147483646 w 997"/>
                    <a:gd name="T45" fmla="*/ 2147483646 h 395"/>
                    <a:gd name="T46" fmla="*/ 2147483646 w 997"/>
                    <a:gd name="T47" fmla="*/ 2147483646 h 395"/>
                    <a:gd name="T48" fmla="*/ 2147483646 w 997"/>
                    <a:gd name="T49" fmla="*/ 2147483646 h 395"/>
                    <a:gd name="T50" fmla="*/ 2147483646 w 997"/>
                    <a:gd name="T51" fmla="*/ 2147483646 h 395"/>
                    <a:gd name="T52" fmla="*/ 2147483646 w 997"/>
                    <a:gd name="T53" fmla="*/ 2147483646 h 395"/>
                    <a:gd name="T54" fmla="*/ 2147483646 w 997"/>
                    <a:gd name="T55" fmla="*/ 2147483646 h 395"/>
                    <a:gd name="T56" fmla="*/ 2147483646 w 997"/>
                    <a:gd name="T57" fmla="*/ 2147483646 h 395"/>
                    <a:gd name="T58" fmla="*/ 2147483646 w 997"/>
                    <a:gd name="T59" fmla="*/ 2147483646 h 395"/>
                    <a:gd name="T60" fmla="*/ 2147483646 w 997"/>
                    <a:gd name="T61" fmla="*/ 2147483646 h 395"/>
                    <a:gd name="T62" fmla="*/ 2147483646 w 997"/>
                    <a:gd name="T63" fmla="*/ 2147483646 h 395"/>
                    <a:gd name="T64" fmla="*/ 2147483646 w 997"/>
                    <a:gd name="T65" fmla="*/ 2147483646 h 395"/>
                    <a:gd name="T66" fmla="*/ 2147483646 w 997"/>
                    <a:gd name="T67" fmla="*/ 2147483646 h 395"/>
                    <a:gd name="T68" fmla="*/ 2147483646 w 997"/>
                    <a:gd name="T69" fmla="*/ 2147483646 h 395"/>
                    <a:gd name="T70" fmla="*/ 2147483646 w 997"/>
                    <a:gd name="T71" fmla="*/ 2147483646 h 395"/>
                    <a:gd name="T72" fmla="*/ 2147483646 w 997"/>
                    <a:gd name="T73" fmla="*/ 2147483646 h 395"/>
                    <a:gd name="T74" fmla="*/ 2147483646 w 997"/>
                    <a:gd name="T75" fmla="*/ 2147483646 h 395"/>
                    <a:gd name="T76" fmla="*/ 2147483646 w 997"/>
                    <a:gd name="T77" fmla="*/ 2147483646 h 395"/>
                    <a:gd name="T78" fmla="*/ 2147483646 w 997"/>
                    <a:gd name="T79" fmla="*/ 2147483646 h 395"/>
                    <a:gd name="T80" fmla="*/ 2147483646 w 997"/>
                    <a:gd name="T81" fmla="*/ 2147483646 h 395"/>
                    <a:gd name="T82" fmla="*/ 2147483646 w 997"/>
                    <a:gd name="T83" fmla="*/ 2147483646 h 395"/>
                    <a:gd name="T84" fmla="*/ 2147483646 w 997"/>
                    <a:gd name="T85" fmla="*/ 2147483646 h 395"/>
                    <a:gd name="T86" fmla="*/ 2147483646 w 997"/>
                    <a:gd name="T87" fmla="*/ 2147483646 h 395"/>
                    <a:gd name="T88" fmla="*/ 2147483646 w 997"/>
                    <a:gd name="T89" fmla="*/ 2147483646 h 395"/>
                    <a:gd name="T90" fmla="*/ 2147483646 w 997"/>
                    <a:gd name="T91" fmla="*/ 2147483646 h 395"/>
                    <a:gd name="T92" fmla="*/ 2147483646 w 997"/>
                    <a:gd name="T93" fmla="*/ 2147483646 h 395"/>
                    <a:gd name="T94" fmla="*/ 2147483646 w 997"/>
                    <a:gd name="T95" fmla="*/ 2147483646 h 395"/>
                    <a:gd name="T96" fmla="*/ 2147483646 w 997"/>
                    <a:gd name="T97" fmla="*/ 2147483646 h 395"/>
                    <a:gd name="T98" fmla="*/ 2147483646 w 997"/>
                    <a:gd name="T99" fmla="*/ 2147483646 h 395"/>
                    <a:gd name="T100" fmla="*/ 2147483646 w 997"/>
                    <a:gd name="T101" fmla="*/ 2147483646 h 395"/>
                    <a:gd name="T102" fmla="*/ 2147483646 w 997"/>
                    <a:gd name="T103" fmla="*/ 2147483646 h 395"/>
                    <a:gd name="T104" fmla="*/ 2147483646 w 997"/>
                    <a:gd name="T105" fmla="*/ 2147483646 h 395"/>
                    <a:gd name="T106" fmla="*/ 2147483646 w 997"/>
                    <a:gd name="T107" fmla="*/ 2147483646 h 395"/>
                    <a:gd name="T108" fmla="*/ 2147483646 w 997"/>
                    <a:gd name="T109" fmla="*/ 2147483646 h 395"/>
                    <a:gd name="T110" fmla="*/ 2147483646 w 997"/>
                    <a:gd name="T111" fmla="*/ 2147483646 h 395"/>
                    <a:gd name="T112" fmla="*/ 2147483646 w 997"/>
                    <a:gd name="T113" fmla="*/ 2147483646 h 395"/>
                    <a:gd name="T114" fmla="*/ 2147483646 w 997"/>
                    <a:gd name="T115" fmla="*/ 2147483646 h 395"/>
                    <a:gd name="T116" fmla="*/ 2147483646 w 997"/>
                    <a:gd name="T117" fmla="*/ 2147483646 h 395"/>
                    <a:gd name="T118" fmla="*/ 2147483646 w 997"/>
                    <a:gd name="T119" fmla="*/ 2147483646 h 395"/>
                    <a:gd name="T120" fmla="*/ 2147483646 w 997"/>
                    <a:gd name="T121" fmla="*/ 2147483646 h 39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997" h="395">
                      <a:moveTo>
                        <a:pt x="0" y="0"/>
                      </a:moveTo>
                      <a:lnTo>
                        <a:pt x="38" y="0"/>
                      </a:lnTo>
                      <a:lnTo>
                        <a:pt x="73" y="0"/>
                      </a:lnTo>
                      <a:lnTo>
                        <a:pt x="107" y="0"/>
                      </a:lnTo>
                      <a:lnTo>
                        <a:pt x="139" y="0"/>
                      </a:lnTo>
                      <a:lnTo>
                        <a:pt x="167" y="0"/>
                      </a:lnTo>
                      <a:lnTo>
                        <a:pt x="195" y="0"/>
                      </a:lnTo>
                      <a:lnTo>
                        <a:pt x="220" y="0"/>
                      </a:lnTo>
                      <a:lnTo>
                        <a:pt x="244" y="0"/>
                      </a:lnTo>
                      <a:lnTo>
                        <a:pt x="264" y="0"/>
                      </a:lnTo>
                      <a:lnTo>
                        <a:pt x="284" y="0"/>
                      </a:lnTo>
                      <a:lnTo>
                        <a:pt x="302" y="0"/>
                      </a:lnTo>
                      <a:lnTo>
                        <a:pt x="319" y="0"/>
                      </a:lnTo>
                      <a:lnTo>
                        <a:pt x="334" y="0"/>
                      </a:lnTo>
                      <a:lnTo>
                        <a:pt x="347" y="0"/>
                      </a:lnTo>
                      <a:lnTo>
                        <a:pt x="359" y="0"/>
                      </a:lnTo>
                      <a:lnTo>
                        <a:pt x="371" y="0"/>
                      </a:lnTo>
                      <a:lnTo>
                        <a:pt x="381" y="0"/>
                      </a:lnTo>
                      <a:lnTo>
                        <a:pt x="389" y="0"/>
                      </a:lnTo>
                      <a:lnTo>
                        <a:pt x="398" y="0"/>
                      </a:lnTo>
                      <a:lnTo>
                        <a:pt x="404" y="0"/>
                      </a:lnTo>
                      <a:lnTo>
                        <a:pt x="411" y="0"/>
                      </a:lnTo>
                      <a:lnTo>
                        <a:pt x="416" y="0"/>
                      </a:lnTo>
                      <a:lnTo>
                        <a:pt x="421" y="0"/>
                      </a:lnTo>
                      <a:lnTo>
                        <a:pt x="426" y="0"/>
                      </a:lnTo>
                      <a:lnTo>
                        <a:pt x="429" y="0"/>
                      </a:lnTo>
                      <a:lnTo>
                        <a:pt x="433" y="0"/>
                      </a:lnTo>
                      <a:lnTo>
                        <a:pt x="436" y="2"/>
                      </a:lnTo>
                      <a:lnTo>
                        <a:pt x="439" y="2"/>
                      </a:lnTo>
                      <a:lnTo>
                        <a:pt x="441" y="2"/>
                      </a:lnTo>
                      <a:lnTo>
                        <a:pt x="444" y="2"/>
                      </a:lnTo>
                      <a:lnTo>
                        <a:pt x="448" y="2"/>
                      </a:lnTo>
                      <a:lnTo>
                        <a:pt x="449" y="2"/>
                      </a:lnTo>
                      <a:lnTo>
                        <a:pt x="453" y="2"/>
                      </a:lnTo>
                      <a:lnTo>
                        <a:pt x="454" y="2"/>
                      </a:lnTo>
                      <a:lnTo>
                        <a:pt x="458" y="2"/>
                      </a:lnTo>
                      <a:lnTo>
                        <a:pt x="459" y="4"/>
                      </a:lnTo>
                      <a:lnTo>
                        <a:pt x="463" y="4"/>
                      </a:lnTo>
                      <a:lnTo>
                        <a:pt x="464" y="4"/>
                      </a:lnTo>
                      <a:lnTo>
                        <a:pt x="466" y="4"/>
                      </a:lnTo>
                      <a:lnTo>
                        <a:pt x="468" y="4"/>
                      </a:lnTo>
                      <a:lnTo>
                        <a:pt x="469" y="4"/>
                      </a:lnTo>
                      <a:lnTo>
                        <a:pt x="471" y="4"/>
                      </a:lnTo>
                      <a:lnTo>
                        <a:pt x="473" y="4"/>
                      </a:lnTo>
                      <a:lnTo>
                        <a:pt x="474" y="4"/>
                      </a:lnTo>
                      <a:lnTo>
                        <a:pt x="476" y="4"/>
                      </a:lnTo>
                      <a:lnTo>
                        <a:pt x="478" y="4"/>
                      </a:lnTo>
                      <a:lnTo>
                        <a:pt x="479" y="4"/>
                      </a:lnTo>
                      <a:lnTo>
                        <a:pt x="479" y="5"/>
                      </a:lnTo>
                      <a:lnTo>
                        <a:pt x="481" y="5"/>
                      </a:lnTo>
                      <a:lnTo>
                        <a:pt x="483" y="5"/>
                      </a:lnTo>
                      <a:lnTo>
                        <a:pt x="484" y="5"/>
                      </a:lnTo>
                      <a:lnTo>
                        <a:pt x="486" y="5"/>
                      </a:lnTo>
                      <a:lnTo>
                        <a:pt x="488" y="5"/>
                      </a:lnTo>
                      <a:lnTo>
                        <a:pt x="489" y="5"/>
                      </a:lnTo>
                      <a:lnTo>
                        <a:pt x="491" y="5"/>
                      </a:lnTo>
                      <a:lnTo>
                        <a:pt x="493" y="5"/>
                      </a:lnTo>
                      <a:lnTo>
                        <a:pt x="494" y="7"/>
                      </a:lnTo>
                      <a:lnTo>
                        <a:pt x="496" y="7"/>
                      </a:lnTo>
                      <a:lnTo>
                        <a:pt x="498" y="7"/>
                      </a:lnTo>
                      <a:lnTo>
                        <a:pt x="499" y="7"/>
                      </a:lnTo>
                      <a:lnTo>
                        <a:pt x="501" y="7"/>
                      </a:lnTo>
                      <a:lnTo>
                        <a:pt x="504" y="7"/>
                      </a:lnTo>
                      <a:lnTo>
                        <a:pt x="506" y="9"/>
                      </a:lnTo>
                      <a:lnTo>
                        <a:pt x="509" y="9"/>
                      </a:lnTo>
                      <a:lnTo>
                        <a:pt x="511" y="9"/>
                      </a:lnTo>
                      <a:lnTo>
                        <a:pt x="514" y="9"/>
                      </a:lnTo>
                      <a:lnTo>
                        <a:pt x="516" y="10"/>
                      </a:lnTo>
                      <a:lnTo>
                        <a:pt x="519" y="10"/>
                      </a:lnTo>
                      <a:lnTo>
                        <a:pt x="521" y="10"/>
                      </a:lnTo>
                      <a:lnTo>
                        <a:pt x="523" y="10"/>
                      </a:lnTo>
                      <a:lnTo>
                        <a:pt x="524" y="10"/>
                      </a:lnTo>
                      <a:lnTo>
                        <a:pt x="526" y="10"/>
                      </a:lnTo>
                      <a:lnTo>
                        <a:pt x="528" y="12"/>
                      </a:lnTo>
                      <a:lnTo>
                        <a:pt x="529" y="12"/>
                      </a:lnTo>
                      <a:lnTo>
                        <a:pt x="531" y="12"/>
                      </a:lnTo>
                      <a:lnTo>
                        <a:pt x="533" y="12"/>
                      </a:lnTo>
                      <a:lnTo>
                        <a:pt x="535" y="12"/>
                      </a:lnTo>
                      <a:lnTo>
                        <a:pt x="536" y="12"/>
                      </a:lnTo>
                      <a:lnTo>
                        <a:pt x="538" y="14"/>
                      </a:lnTo>
                      <a:lnTo>
                        <a:pt x="540" y="14"/>
                      </a:lnTo>
                      <a:lnTo>
                        <a:pt x="541" y="14"/>
                      </a:lnTo>
                      <a:lnTo>
                        <a:pt x="543" y="14"/>
                      </a:lnTo>
                      <a:lnTo>
                        <a:pt x="543" y="15"/>
                      </a:lnTo>
                      <a:lnTo>
                        <a:pt x="545" y="15"/>
                      </a:lnTo>
                      <a:lnTo>
                        <a:pt x="546" y="15"/>
                      </a:lnTo>
                      <a:lnTo>
                        <a:pt x="548" y="15"/>
                      </a:lnTo>
                      <a:lnTo>
                        <a:pt x="551" y="17"/>
                      </a:lnTo>
                      <a:lnTo>
                        <a:pt x="553" y="17"/>
                      </a:lnTo>
                      <a:lnTo>
                        <a:pt x="555" y="17"/>
                      </a:lnTo>
                      <a:lnTo>
                        <a:pt x="556" y="19"/>
                      </a:lnTo>
                      <a:lnTo>
                        <a:pt x="558" y="19"/>
                      </a:lnTo>
                      <a:lnTo>
                        <a:pt x="561" y="20"/>
                      </a:lnTo>
                      <a:lnTo>
                        <a:pt x="563" y="20"/>
                      </a:lnTo>
                      <a:lnTo>
                        <a:pt x="566" y="22"/>
                      </a:lnTo>
                      <a:lnTo>
                        <a:pt x="570" y="22"/>
                      </a:lnTo>
                      <a:lnTo>
                        <a:pt x="571" y="24"/>
                      </a:lnTo>
                      <a:lnTo>
                        <a:pt x="575" y="24"/>
                      </a:lnTo>
                      <a:lnTo>
                        <a:pt x="578" y="25"/>
                      </a:lnTo>
                      <a:lnTo>
                        <a:pt x="581" y="25"/>
                      </a:lnTo>
                      <a:lnTo>
                        <a:pt x="583" y="27"/>
                      </a:lnTo>
                      <a:lnTo>
                        <a:pt x="586" y="27"/>
                      </a:lnTo>
                      <a:lnTo>
                        <a:pt x="588" y="29"/>
                      </a:lnTo>
                      <a:lnTo>
                        <a:pt x="590" y="29"/>
                      </a:lnTo>
                      <a:lnTo>
                        <a:pt x="591" y="29"/>
                      </a:lnTo>
                      <a:lnTo>
                        <a:pt x="593" y="30"/>
                      </a:lnTo>
                      <a:lnTo>
                        <a:pt x="596" y="30"/>
                      </a:lnTo>
                      <a:lnTo>
                        <a:pt x="598" y="30"/>
                      </a:lnTo>
                      <a:lnTo>
                        <a:pt x="600" y="32"/>
                      </a:lnTo>
                      <a:lnTo>
                        <a:pt x="601" y="32"/>
                      </a:lnTo>
                      <a:lnTo>
                        <a:pt x="603" y="34"/>
                      </a:lnTo>
                      <a:lnTo>
                        <a:pt x="605" y="34"/>
                      </a:lnTo>
                      <a:lnTo>
                        <a:pt x="606" y="35"/>
                      </a:lnTo>
                      <a:lnTo>
                        <a:pt x="608" y="35"/>
                      </a:lnTo>
                      <a:lnTo>
                        <a:pt x="610" y="35"/>
                      </a:lnTo>
                      <a:lnTo>
                        <a:pt x="611" y="37"/>
                      </a:lnTo>
                      <a:lnTo>
                        <a:pt x="613" y="37"/>
                      </a:lnTo>
                      <a:lnTo>
                        <a:pt x="615" y="39"/>
                      </a:lnTo>
                      <a:lnTo>
                        <a:pt x="616" y="39"/>
                      </a:lnTo>
                      <a:lnTo>
                        <a:pt x="618" y="39"/>
                      </a:lnTo>
                      <a:lnTo>
                        <a:pt x="620" y="40"/>
                      </a:lnTo>
                      <a:lnTo>
                        <a:pt x="621" y="42"/>
                      </a:lnTo>
                      <a:lnTo>
                        <a:pt x="623" y="42"/>
                      </a:lnTo>
                      <a:lnTo>
                        <a:pt x="625" y="44"/>
                      </a:lnTo>
                      <a:lnTo>
                        <a:pt x="626" y="44"/>
                      </a:lnTo>
                      <a:lnTo>
                        <a:pt x="630" y="45"/>
                      </a:lnTo>
                      <a:lnTo>
                        <a:pt x="631" y="47"/>
                      </a:lnTo>
                      <a:lnTo>
                        <a:pt x="635" y="49"/>
                      </a:lnTo>
                      <a:lnTo>
                        <a:pt x="636" y="49"/>
                      </a:lnTo>
                      <a:lnTo>
                        <a:pt x="640" y="50"/>
                      </a:lnTo>
                      <a:lnTo>
                        <a:pt x="641" y="52"/>
                      </a:lnTo>
                      <a:lnTo>
                        <a:pt x="645" y="54"/>
                      </a:lnTo>
                      <a:lnTo>
                        <a:pt x="646" y="54"/>
                      </a:lnTo>
                      <a:lnTo>
                        <a:pt x="648" y="55"/>
                      </a:lnTo>
                      <a:lnTo>
                        <a:pt x="650" y="55"/>
                      </a:lnTo>
                      <a:lnTo>
                        <a:pt x="651" y="57"/>
                      </a:lnTo>
                      <a:lnTo>
                        <a:pt x="653" y="57"/>
                      </a:lnTo>
                      <a:lnTo>
                        <a:pt x="655" y="59"/>
                      </a:lnTo>
                      <a:lnTo>
                        <a:pt x="656" y="59"/>
                      </a:lnTo>
                      <a:lnTo>
                        <a:pt x="658" y="60"/>
                      </a:lnTo>
                      <a:lnTo>
                        <a:pt x="660" y="60"/>
                      </a:lnTo>
                      <a:lnTo>
                        <a:pt x="661" y="62"/>
                      </a:lnTo>
                      <a:lnTo>
                        <a:pt x="663" y="62"/>
                      </a:lnTo>
                      <a:lnTo>
                        <a:pt x="665" y="64"/>
                      </a:lnTo>
                      <a:lnTo>
                        <a:pt x="666" y="64"/>
                      </a:lnTo>
                      <a:lnTo>
                        <a:pt x="668" y="65"/>
                      </a:lnTo>
                      <a:lnTo>
                        <a:pt x="670" y="67"/>
                      </a:lnTo>
                      <a:lnTo>
                        <a:pt x="671" y="67"/>
                      </a:lnTo>
                      <a:lnTo>
                        <a:pt x="673" y="67"/>
                      </a:lnTo>
                      <a:lnTo>
                        <a:pt x="675" y="69"/>
                      </a:lnTo>
                      <a:lnTo>
                        <a:pt x="677" y="69"/>
                      </a:lnTo>
                      <a:lnTo>
                        <a:pt x="678" y="70"/>
                      </a:lnTo>
                      <a:lnTo>
                        <a:pt x="680" y="72"/>
                      </a:lnTo>
                      <a:lnTo>
                        <a:pt x="682" y="72"/>
                      </a:lnTo>
                      <a:lnTo>
                        <a:pt x="683" y="74"/>
                      </a:lnTo>
                      <a:lnTo>
                        <a:pt x="685" y="75"/>
                      </a:lnTo>
                      <a:lnTo>
                        <a:pt x="688" y="75"/>
                      </a:lnTo>
                      <a:lnTo>
                        <a:pt x="690" y="77"/>
                      </a:lnTo>
                      <a:lnTo>
                        <a:pt x="693" y="79"/>
                      </a:lnTo>
                      <a:lnTo>
                        <a:pt x="695" y="80"/>
                      </a:lnTo>
                      <a:lnTo>
                        <a:pt x="697" y="80"/>
                      </a:lnTo>
                      <a:lnTo>
                        <a:pt x="698" y="82"/>
                      </a:lnTo>
                      <a:lnTo>
                        <a:pt x="700" y="84"/>
                      </a:lnTo>
                      <a:lnTo>
                        <a:pt x="702" y="84"/>
                      </a:lnTo>
                      <a:lnTo>
                        <a:pt x="703" y="85"/>
                      </a:lnTo>
                      <a:lnTo>
                        <a:pt x="705" y="85"/>
                      </a:lnTo>
                      <a:lnTo>
                        <a:pt x="707" y="87"/>
                      </a:lnTo>
                      <a:lnTo>
                        <a:pt x="708" y="87"/>
                      </a:lnTo>
                      <a:lnTo>
                        <a:pt x="710" y="89"/>
                      </a:lnTo>
                      <a:lnTo>
                        <a:pt x="712" y="89"/>
                      </a:lnTo>
                      <a:lnTo>
                        <a:pt x="712" y="90"/>
                      </a:lnTo>
                      <a:lnTo>
                        <a:pt x="713" y="90"/>
                      </a:lnTo>
                      <a:lnTo>
                        <a:pt x="715" y="90"/>
                      </a:lnTo>
                      <a:lnTo>
                        <a:pt x="715" y="92"/>
                      </a:lnTo>
                      <a:lnTo>
                        <a:pt x="717" y="92"/>
                      </a:lnTo>
                      <a:lnTo>
                        <a:pt x="718" y="94"/>
                      </a:lnTo>
                      <a:lnTo>
                        <a:pt x="720" y="94"/>
                      </a:lnTo>
                      <a:lnTo>
                        <a:pt x="722" y="95"/>
                      </a:lnTo>
                      <a:lnTo>
                        <a:pt x="723" y="97"/>
                      </a:lnTo>
                      <a:lnTo>
                        <a:pt x="725" y="97"/>
                      </a:lnTo>
                      <a:lnTo>
                        <a:pt x="727" y="99"/>
                      </a:lnTo>
                      <a:lnTo>
                        <a:pt x="728" y="100"/>
                      </a:lnTo>
                      <a:lnTo>
                        <a:pt x="730" y="100"/>
                      </a:lnTo>
                      <a:lnTo>
                        <a:pt x="732" y="102"/>
                      </a:lnTo>
                      <a:lnTo>
                        <a:pt x="733" y="104"/>
                      </a:lnTo>
                      <a:lnTo>
                        <a:pt x="735" y="104"/>
                      </a:lnTo>
                      <a:lnTo>
                        <a:pt x="737" y="105"/>
                      </a:lnTo>
                      <a:lnTo>
                        <a:pt x="738" y="107"/>
                      </a:lnTo>
                      <a:lnTo>
                        <a:pt x="740" y="107"/>
                      </a:lnTo>
                      <a:lnTo>
                        <a:pt x="742" y="109"/>
                      </a:lnTo>
                      <a:lnTo>
                        <a:pt x="743" y="110"/>
                      </a:lnTo>
                      <a:lnTo>
                        <a:pt x="745" y="110"/>
                      </a:lnTo>
                      <a:lnTo>
                        <a:pt x="747" y="112"/>
                      </a:lnTo>
                      <a:lnTo>
                        <a:pt x="748" y="112"/>
                      </a:lnTo>
                      <a:lnTo>
                        <a:pt x="750" y="114"/>
                      </a:lnTo>
                      <a:lnTo>
                        <a:pt x="752" y="115"/>
                      </a:lnTo>
                      <a:lnTo>
                        <a:pt x="753" y="115"/>
                      </a:lnTo>
                      <a:lnTo>
                        <a:pt x="755" y="117"/>
                      </a:lnTo>
                      <a:lnTo>
                        <a:pt x="757" y="119"/>
                      </a:lnTo>
                      <a:lnTo>
                        <a:pt x="758" y="119"/>
                      </a:lnTo>
                      <a:lnTo>
                        <a:pt x="758" y="120"/>
                      </a:lnTo>
                      <a:lnTo>
                        <a:pt x="760" y="120"/>
                      </a:lnTo>
                      <a:lnTo>
                        <a:pt x="762" y="122"/>
                      </a:lnTo>
                      <a:lnTo>
                        <a:pt x="763" y="122"/>
                      </a:lnTo>
                      <a:lnTo>
                        <a:pt x="763" y="124"/>
                      </a:lnTo>
                      <a:lnTo>
                        <a:pt x="765" y="124"/>
                      </a:lnTo>
                      <a:lnTo>
                        <a:pt x="765" y="125"/>
                      </a:lnTo>
                      <a:lnTo>
                        <a:pt x="767" y="125"/>
                      </a:lnTo>
                      <a:lnTo>
                        <a:pt x="768" y="127"/>
                      </a:lnTo>
                      <a:lnTo>
                        <a:pt x="770" y="129"/>
                      </a:lnTo>
                      <a:lnTo>
                        <a:pt x="772" y="129"/>
                      </a:lnTo>
                      <a:lnTo>
                        <a:pt x="772" y="130"/>
                      </a:lnTo>
                      <a:lnTo>
                        <a:pt x="773" y="132"/>
                      </a:lnTo>
                      <a:lnTo>
                        <a:pt x="775" y="132"/>
                      </a:lnTo>
                      <a:lnTo>
                        <a:pt x="777" y="134"/>
                      </a:lnTo>
                      <a:lnTo>
                        <a:pt x="778" y="135"/>
                      </a:lnTo>
                      <a:lnTo>
                        <a:pt x="780" y="135"/>
                      </a:lnTo>
                      <a:lnTo>
                        <a:pt x="780" y="137"/>
                      </a:lnTo>
                      <a:lnTo>
                        <a:pt x="782" y="137"/>
                      </a:lnTo>
                      <a:lnTo>
                        <a:pt x="783" y="139"/>
                      </a:lnTo>
                      <a:lnTo>
                        <a:pt x="785" y="140"/>
                      </a:lnTo>
                      <a:lnTo>
                        <a:pt x="787" y="140"/>
                      </a:lnTo>
                      <a:lnTo>
                        <a:pt x="787" y="142"/>
                      </a:lnTo>
                      <a:lnTo>
                        <a:pt x="788" y="142"/>
                      </a:lnTo>
                      <a:lnTo>
                        <a:pt x="790" y="144"/>
                      </a:lnTo>
                      <a:lnTo>
                        <a:pt x="792" y="144"/>
                      </a:lnTo>
                      <a:lnTo>
                        <a:pt x="792" y="145"/>
                      </a:lnTo>
                      <a:lnTo>
                        <a:pt x="793" y="145"/>
                      </a:lnTo>
                      <a:lnTo>
                        <a:pt x="793" y="147"/>
                      </a:lnTo>
                      <a:lnTo>
                        <a:pt x="795" y="147"/>
                      </a:lnTo>
                      <a:lnTo>
                        <a:pt x="797" y="147"/>
                      </a:lnTo>
                      <a:lnTo>
                        <a:pt x="797" y="149"/>
                      </a:lnTo>
                      <a:lnTo>
                        <a:pt x="798" y="149"/>
                      </a:lnTo>
                      <a:lnTo>
                        <a:pt x="800" y="150"/>
                      </a:lnTo>
                      <a:lnTo>
                        <a:pt x="802" y="150"/>
                      </a:lnTo>
                      <a:lnTo>
                        <a:pt x="802" y="152"/>
                      </a:lnTo>
                      <a:lnTo>
                        <a:pt x="803" y="154"/>
                      </a:lnTo>
                      <a:lnTo>
                        <a:pt x="805" y="154"/>
                      </a:lnTo>
                      <a:lnTo>
                        <a:pt x="807" y="155"/>
                      </a:lnTo>
                      <a:lnTo>
                        <a:pt x="808" y="155"/>
                      </a:lnTo>
                      <a:lnTo>
                        <a:pt x="810" y="157"/>
                      </a:lnTo>
                      <a:lnTo>
                        <a:pt x="812" y="159"/>
                      </a:lnTo>
                      <a:lnTo>
                        <a:pt x="813" y="159"/>
                      </a:lnTo>
                      <a:lnTo>
                        <a:pt x="813" y="160"/>
                      </a:lnTo>
                      <a:lnTo>
                        <a:pt x="815" y="160"/>
                      </a:lnTo>
                      <a:lnTo>
                        <a:pt x="815" y="162"/>
                      </a:lnTo>
                      <a:lnTo>
                        <a:pt x="817" y="162"/>
                      </a:lnTo>
                      <a:lnTo>
                        <a:pt x="817" y="164"/>
                      </a:lnTo>
                      <a:lnTo>
                        <a:pt x="819" y="164"/>
                      </a:lnTo>
                      <a:lnTo>
                        <a:pt x="820" y="165"/>
                      </a:lnTo>
                      <a:lnTo>
                        <a:pt x="822" y="167"/>
                      </a:lnTo>
                      <a:lnTo>
                        <a:pt x="824" y="169"/>
                      </a:lnTo>
                      <a:lnTo>
                        <a:pt x="825" y="170"/>
                      </a:lnTo>
                      <a:lnTo>
                        <a:pt x="827" y="172"/>
                      </a:lnTo>
                      <a:lnTo>
                        <a:pt x="829" y="172"/>
                      </a:lnTo>
                      <a:lnTo>
                        <a:pt x="829" y="174"/>
                      </a:lnTo>
                      <a:lnTo>
                        <a:pt x="830" y="175"/>
                      </a:lnTo>
                      <a:lnTo>
                        <a:pt x="832" y="175"/>
                      </a:lnTo>
                      <a:lnTo>
                        <a:pt x="832" y="177"/>
                      </a:lnTo>
                      <a:lnTo>
                        <a:pt x="834" y="179"/>
                      </a:lnTo>
                      <a:lnTo>
                        <a:pt x="835" y="180"/>
                      </a:lnTo>
                      <a:lnTo>
                        <a:pt x="837" y="182"/>
                      </a:lnTo>
                      <a:lnTo>
                        <a:pt x="839" y="184"/>
                      </a:lnTo>
                      <a:lnTo>
                        <a:pt x="840" y="185"/>
                      </a:lnTo>
                      <a:lnTo>
                        <a:pt x="842" y="187"/>
                      </a:lnTo>
                      <a:lnTo>
                        <a:pt x="844" y="189"/>
                      </a:lnTo>
                      <a:lnTo>
                        <a:pt x="844" y="190"/>
                      </a:lnTo>
                      <a:lnTo>
                        <a:pt x="845" y="190"/>
                      </a:lnTo>
                      <a:lnTo>
                        <a:pt x="847" y="192"/>
                      </a:lnTo>
                      <a:lnTo>
                        <a:pt x="849" y="194"/>
                      </a:lnTo>
                      <a:lnTo>
                        <a:pt x="849" y="195"/>
                      </a:lnTo>
                      <a:lnTo>
                        <a:pt x="850" y="195"/>
                      </a:lnTo>
                      <a:lnTo>
                        <a:pt x="850" y="197"/>
                      </a:lnTo>
                      <a:lnTo>
                        <a:pt x="852" y="197"/>
                      </a:lnTo>
                      <a:lnTo>
                        <a:pt x="854" y="199"/>
                      </a:lnTo>
                      <a:lnTo>
                        <a:pt x="854" y="200"/>
                      </a:lnTo>
                      <a:lnTo>
                        <a:pt x="855" y="200"/>
                      </a:lnTo>
                      <a:lnTo>
                        <a:pt x="855" y="202"/>
                      </a:lnTo>
                      <a:lnTo>
                        <a:pt x="857" y="204"/>
                      </a:lnTo>
                      <a:lnTo>
                        <a:pt x="859" y="205"/>
                      </a:lnTo>
                      <a:lnTo>
                        <a:pt x="860" y="207"/>
                      </a:lnTo>
                      <a:lnTo>
                        <a:pt x="862" y="209"/>
                      </a:lnTo>
                      <a:lnTo>
                        <a:pt x="862" y="210"/>
                      </a:lnTo>
                      <a:lnTo>
                        <a:pt x="864" y="210"/>
                      </a:lnTo>
                      <a:lnTo>
                        <a:pt x="865" y="212"/>
                      </a:lnTo>
                      <a:lnTo>
                        <a:pt x="865" y="214"/>
                      </a:lnTo>
                      <a:lnTo>
                        <a:pt x="867" y="215"/>
                      </a:lnTo>
                      <a:lnTo>
                        <a:pt x="869" y="217"/>
                      </a:lnTo>
                      <a:lnTo>
                        <a:pt x="870" y="219"/>
                      </a:lnTo>
                      <a:lnTo>
                        <a:pt x="872" y="220"/>
                      </a:lnTo>
                      <a:lnTo>
                        <a:pt x="874" y="222"/>
                      </a:lnTo>
                      <a:lnTo>
                        <a:pt x="875" y="225"/>
                      </a:lnTo>
                      <a:lnTo>
                        <a:pt x="877" y="227"/>
                      </a:lnTo>
                      <a:lnTo>
                        <a:pt x="879" y="229"/>
                      </a:lnTo>
                      <a:lnTo>
                        <a:pt x="880" y="232"/>
                      </a:lnTo>
                      <a:lnTo>
                        <a:pt x="882" y="234"/>
                      </a:lnTo>
                      <a:lnTo>
                        <a:pt x="884" y="235"/>
                      </a:lnTo>
                      <a:lnTo>
                        <a:pt x="885" y="237"/>
                      </a:lnTo>
                      <a:lnTo>
                        <a:pt x="887" y="239"/>
                      </a:lnTo>
                      <a:lnTo>
                        <a:pt x="889" y="240"/>
                      </a:lnTo>
                      <a:lnTo>
                        <a:pt x="889" y="242"/>
                      </a:lnTo>
                      <a:lnTo>
                        <a:pt x="890" y="244"/>
                      </a:lnTo>
                      <a:lnTo>
                        <a:pt x="892" y="245"/>
                      </a:lnTo>
                      <a:lnTo>
                        <a:pt x="892" y="247"/>
                      </a:lnTo>
                      <a:lnTo>
                        <a:pt x="894" y="247"/>
                      </a:lnTo>
                      <a:lnTo>
                        <a:pt x="895" y="249"/>
                      </a:lnTo>
                      <a:lnTo>
                        <a:pt x="895" y="250"/>
                      </a:lnTo>
                      <a:lnTo>
                        <a:pt x="897" y="252"/>
                      </a:lnTo>
                      <a:lnTo>
                        <a:pt x="899" y="254"/>
                      </a:lnTo>
                      <a:lnTo>
                        <a:pt x="900" y="255"/>
                      </a:lnTo>
                      <a:lnTo>
                        <a:pt x="900" y="257"/>
                      </a:lnTo>
                      <a:lnTo>
                        <a:pt x="902" y="259"/>
                      </a:lnTo>
                      <a:lnTo>
                        <a:pt x="904" y="260"/>
                      </a:lnTo>
                      <a:lnTo>
                        <a:pt x="905" y="262"/>
                      </a:lnTo>
                      <a:lnTo>
                        <a:pt x="907" y="264"/>
                      </a:lnTo>
                      <a:lnTo>
                        <a:pt x="907" y="265"/>
                      </a:lnTo>
                      <a:lnTo>
                        <a:pt x="909" y="267"/>
                      </a:lnTo>
                      <a:lnTo>
                        <a:pt x="910" y="270"/>
                      </a:lnTo>
                      <a:lnTo>
                        <a:pt x="912" y="272"/>
                      </a:lnTo>
                      <a:lnTo>
                        <a:pt x="914" y="274"/>
                      </a:lnTo>
                      <a:lnTo>
                        <a:pt x="915" y="277"/>
                      </a:lnTo>
                      <a:lnTo>
                        <a:pt x="917" y="279"/>
                      </a:lnTo>
                      <a:lnTo>
                        <a:pt x="919" y="282"/>
                      </a:lnTo>
                      <a:lnTo>
                        <a:pt x="920" y="284"/>
                      </a:lnTo>
                      <a:lnTo>
                        <a:pt x="922" y="287"/>
                      </a:lnTo>
                      <a:lnTo>
                        <a:pt x="924" y="289"/>
                      </a:lnTo>
                      <a:lnTo>
                        <a:pt x="925" y="290"/>
                      </a:lnTo>
                      <a:lnTo>
                        <a:pt x="927" y="294"/>
                      </a:lnTo>
                      <a:lnTo>
                        <a:pt x="929" y="295"/>
                      </a:lnTo>
                      <a:lnTo>
                        <a:pt x="930" y="297"/>
                      </a:lnTo>
                      <a:lnTo>
                        <a:pt x="930" y="299"/>
                      </a:lnTo>
                      <a:lnTo>
                        <a:pt x="932" y="300"/>
                      </a:lnTo>
                      <a:lnTo>
                        <a:pt x="934" y="302"/>
                      </a:lnTo>
                      <a:lnTo>
                        <a:pt x="934" y="304"/>
                      </a:lnTo>
                      <a:lnTo>
                        <a:pt x="935" y="305"/>
                      </a:lnTo>
                      <a:lnTo>
                        <a:pt x="937" y="307"/>
                      </a:lnTo>
                      <a:lnTo>
                        <a:pt x="939" y="309"/>
                      </a:lnTo>
                      <a:lnTo>
                        <a:pt x="940" y="310"/>
                      </a:lnTo>
                      <a:lnTo>
                        <a:pt x="940" y="312"/>
                      </a:lnTo>
                      <a:lnTo>
                        <a:pt x="942" y="314"/>
                      </a:lnTo>
                      <a:lnTo>
                        <a:pt x="942" y="315"/>
                      </a:lnTo>
                      <a:lnTo>
                        <a:pt x="944" y="317"/>
                      </a:lnTo>
                      <a:lnTo>
                        <a:pt x="945" y="317"/>
                      </a:lnTo>
                      <a:lnTo>
                        <a:pt x="945" y="319"/>
                      </a:lnTo>
                      <a:lnTo>
                        <a:pt x="947" y="320"/>
                      </a:lnTo>
                      <a:lnTo>
                        <a:pt x="949" y="322"/>
                      </a:lnTo>
                      <a:lnTo>
                        <a:pt x="950" y="325"/>
                      </a:lnTo>
                      <a:lnTo>
                        <a:pt x="950" y="327"/>
                      </a:lnTo>
                      <a:lnTo>
                        <a:pt x="952" y="329"/>
                      </a:lnTo>
                      <a:lnTo>
                        <a:pt x="954" y="330"/>
                      </a:lnTo>
                      <a:lnTo>
                        <a:pt x="955" y="334"/>
                      </a:lnTo>
                      <a:lnTo>
                        <a:pt x="957" y="335"/>
                      </a:lnTo>
                      <a:lnTo>
                        <a:pt x="959" y="339"/>
                      </a:lnTo>
                      <a:lnTo>
                        <a:pt x="962" y="340"/>
                      </a:lnTo>
                      <a:lnTo>
                        <a:pt x="964" y="344"/>
                      </a:lnTo>
                      <a:lnTo>
                        <a:pt x="966" y="345"/>
                      </a:lnTo>
                      <a:lnTo>
                        <a:pt x="967" y="349"/>
                      </a:lnTo>
                      <a:lnTo>
                        <a:pt x="969" y="350"/>
                      </a:lnTo>
                      <a:lnTo>
                        <a:pt x="971" y="354"/>
                      </a:lnTo>
                      <a:lnTo>
                        <a:pt x="972" y="355"/>
                      </a:lnTo>
                      <a:lnTo>
                        <a:pt x="974" y="357"/>
                      </a:lnTo>
                      <a:lnTo>
                        <a:pt x="974" y="359"/>
                      </a:lnTo>
                      <a:lnTo>
                        <a:pt x="976" y="360"/>
                      </a:lnTo>
                      <a:lnTo>
                        <a:pt x="977" y="362"/>
                      </a:lnTo>
                      <a:lnTo>
                        <a:pt x="977" y="364"/>
                      </a:lnTo>
                      <a:lnTo>
                        <a:pt x="979" y="365"/>
                      </a:lnTo>
                      <a:lnTo>
                        <a:pt x="981" y="367"/>
                      </a:lnTo>
                      <a:lnTo>
                        <a:pt x="982" y="369"/>
                      </a:lnTo>
                      <a:lnTo>
                        <a:pt x="982" y="370"/>
                      </a:lnTo>
                      <a:lnTo>
                        <a:pt x="984" y="372"/>
                      </a:lnTo>
                      <a:lnTo>
                        <a:pt x="984" y="374"/>
                      </a:lnTo>
                      <a:lnTo>
                        <a:pt x="986" y="374"/>
                      </a:lnTo>
                      <a:lnTo>
                        <a:pt x="986" y="375"/>
                      </a:lnTo>
                      <a:lnTo>
                        <a:pt x="987" y="377"/>
                      </a:lnTo>
                      <a:lnTo>
                        <a:pt x="987" y="379"/>
                      </a:lnTo>
                      <a:lnTo>
                        <a:pt x="989" y="380"/>
                      </a:lnTo>
                      <a:lnTo>
                        <a:pt x="991" y="382"/>
                      </a:lnTo>
                      <a:lnTo>
                        <a:pt x="991" y="384"/>
                      </a:lnTo>
                      <a:lnTo>
                        <a:pt x="992" y="385"/>
                      </a:lnTo>
                      <a:lnTo>
                        <a:pt x="994" y="387"/>
                      </a:lnTo>
                      <a:lnTo>
                        <a:pt x="994" y="390"/>
                      </a:lnTo>
                      <a:lnTo>
                        <a:pt x="996" y="392"/>
                      </a:lnTo>
                      <a:lnTo>
                        <a:pt x="997" y="394"/>
                      </a:lnTo>
                      <a:lnTo>
                        <a:pt x="997" y="395"/>
                      </a:lnTo>
                    </a:path>
                  </a:pathLst>
                </a:custGeom>
                <a:solidFill>
                  <a:srgbClr val="FFFFFF"/>
                </a:solidFill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88" name="Freeform 7">
                  <a:extLst>
                    <a:ext uri="{FF2B5EF4-FFF2-40B4-BE49-F238E27FC236}">
                      <a16:creationId xmlns:a16="http://schemas.microsoft.com/office/drawing/2014/main" id="{F469762E-26CD-1546-AB2D-2C1DA58D6C4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296930" y="3376547"/>
                  <a:ext cx="715962" cy="284162"/>
                </a:xfrm>
                <a:custGeom>
                  <a:avLst/>
                  <a:gdLst>
                    <a:gd name="T0" fmla="*/ 2147483646 w 997"/>
                    <a:gd name="T1" fmla="*/ 2147483646 h 395"/>
                    <a:gd name="T2" fmla="*/ 2147483646 w 997"/>
                    <a:gd name="T3" fmla="*/ 2147483646 h 395"/>
                    <a:gd name="T4" fmla="*/ 2147483646 w 997"/>
                    <a:gd name="T5" fmla="*/ 2147483646 h 395"/>
                    <a:gd name="T6" fmla="*/ 2147483646 w 997"/>
                    <a:gd name="T7" fmla="*/ 2147483646 h 395"/>
                    <a:gd name="T8" fmla="*/ 2147483646 w 997"/>
                    <a:gd name="T9" fmla="*/ 2147483646 h 395"/>
                    <a:gd name="T10" fmla="*/ 2147483646 w 997"/>
                    <a:gd name="T11" fmla="*/ 2147483646 h 395"/>
                    <a:gd name="T12" fmla="*/ 2147483646 w 997"/>
                    <a:gd name="T13" fmla="*/ 2147483646 h 395"/>
                    <a:gd name="T14" fmla="*/ 2147483646 w 997"/>
                    <a:gd name="T15" fmla="*/ 2147483646 h 395"/>
                    <a:gd name="T16" fmla="*/ 2147483646 w 997"/>
                    <a:gd name="T17" fmla="*/ 2147483646 h 395"/>
                    <a:gd name="T18" fmla="*/ 2147483646 w 997"/>
                    <a:gd name="T19" fmla="*/ 2147483646 h 395"/>
                    <a:gd name="T20" fmla="*/ 2147483646 w 997"/>
                    <a:gd name="T21" fmla="*/ 2147483646 h 395"/>
                    <a:gd name="T22" fmla="*/ 2147483646 w 997"/>
                    <a:gd name="T23" fmla="*/ 2147483646 h 395"/>
                    <a:gd name="T24" fmla="*/ 2147483646 w 997"/>
                    <a:gd name="T25" fmla="*/ 2147483646 h 395"/>
                    <a:gd name="T26" fmla="*/ 2147483646 w 997"/>
                    <a:gd name="T27" fmla="*/ 2147483646 h 395"/>
                    <a:gd name="T28" fmla="*/ 2147483646 w 997"/>
                    <a:gd name="T29" fmla="*/ 2147483646 h 395"/>
                    <a:gd name="T30" fmla="*/ 2147483646 w 997"/>
                    <a:gd name="T31" fmla="*/ 2147483646 h 395"/>
                    <a:gd name="T32" fmla="*/ 2147483646 w 997"/>
                    <a:gd name="T33" fmla="*/ 2147483646 h 395"/>
                    <a:gd name="T34" fmla="*/ 2147483646 w 997"/>
                    <a:gd name="T35" fmla="*/ 2147483646 h 395"/>
                    <a:gd name="T36" fmla="*/ 2147483646 w 997"/>
                    <a:gd name="T37" fmla="*/ 2147483646 h 395"/>
                    <a:gd name="T38" fmla="*/ 2147483646 w 997"/>
                    <a:gd name="T39" fmla="*/ 2147483646 h 395"/>
                    <a:gd name="T40" fmla="*/ 2147483646 w 997"/>
                    <a:gd name="T41" fmla="*/ 2147483646 h 395"/>
                    <a:gd name="T42" fmla="*/ 2147483646 w 997"/>
                    <a:gd name="T43" fmla="*/ 2147483646 h 395"/>
                    <a:gd name="T44" fmla="*/ 2147483646 w 997"/>
                    <a:gd name="T45" fmla="*/ 2147483646 h 395"/>
                    <a:gd name="T46" fmla="*/ 2147483646 w 997"/>
                    <a:gd name="T47" fmla="*/ 2147483646 h 395"/>
                    <a:gd name="T48" fmla="*/ 2147483646 w 997"/>
                    <a:gd name="T49" fmla="*/ 2147483646 h 395"/>
                    <a:gd name="T50" fmla="*/ 2147483646 w 997"/>
                    <a:gd name="T51" fmla="*/ 2147483646 h 395"/>
                    <a:gd name="T52" fmla="*/ 2147483646 w 997"/>
                    <a:gd name="T53" fmla="*/ 2147483646 h 395"/>
                    <a:gd name="T54" fmla="*/ 2147483646 w 997"/>
                    <a:gd name="T55" fmla="*/ 2147483646 h 395"/>
                    <a:gd name="T56" fmla="*/ 2147483646 w 997"/>
                    <a:gd name="T57" fmla="*/ 2147483646 h 395"/>
                    <a:gd name="T58" fmla="*/ 2147483646 w 997"/>
                    <a:gd name="T59" fmla="*/ 2147483646 h 395"/>
                    <a:gd name="T60" fmla="*/ 2147483646 w 997"/>
                    <a:gd name="T61" fmla="*/ 2147483646 h 395"/>
                    <a:gd name="T62" fmla="*/ 2147483646 w 997"/>
                    <a:gd name="T63" fmla="*/ 2147483646 h 395"/>
                    <a:gd name="T64" fmla="*/ 2147483646 w 997"/>
                    <a:gd name="T65" fmla="*/ 2147483646 h 395"/>
                    <a:gd name="T66" fmla="*/ 2147483646 w 997"/>
                    <a:gd name="T67" fmla="*/ 2147483646 h 395"/>
                    <a:gd name="T68" fmla="*/ 2147483646 w 997"/>
                    <a:gd name="T69" fmla="*/ 2147483646 h 395"/>
                    <a:gd name="T70" fmla="*/ 2147483646 w 997"/>
                    <a:gd name="T71" fmla="*/ 2147483646 h 395"/>
                    <a:gd name="T72" fmla="*/ 2147483646 w 997"/>
                    <a:gd name="T73" fmla="*/ 2147483646 h 395"/>
                    <a:gd name="T74" fmla="*/ 2147483646 w 997"/>
                    <a:gd name="T75" fmla="*/ 2147483646 h 395"/>
                    <a:gd name="T76" fmla="*/ 2147483646 w 997"/>
                    <a:gd name="T77" fmla="*/ 2147483646 h 395"/>
                    <a:gd name="T78" fmla="*/ 2147483646 w 997"/>
                    <a:gd name="T79" fmla="*/ 2147483646 h 395"/>
                    <a:gd name="T80" fmla="*/ 2147483646 w 997"/>
                    <a:gd name="T81" fmla="*/ 2147483646 h 395"/>
                    <a:gd name="T82" fmla="*/ 2147483646 w 997"/>
                    <a:gd name="T83" fmla="*/ 2147483646 h 395"/>
                    <a:gd name="T84" fmla="*/ 2147483646 w 997"/>
                    <a:gd name="T85" fmla="*/ 2147483646 h 395"/>
                    <a:gd name="T86" fmla="*/ 2147483646 w 997"/>
                    <a:gd name="T87" fmla="*/ 2147483646 h 395"/>
                    <a:gd name="T88" fmla="*/ 2147483646 w 997"/>
                    <a:gd name="T89" fmla="*/ 2147483646 h 395"/>
                    <a:gd name="T90" fmla="*/ 2147483646 w 997"/>
                    <a:gd name="T91" fmla="*/ 2147483646 h 395"/>
                    <a:gd name="T92" fmla="*/ 2147483646 w 997"/>
                    <a:gd name="T93" fmla="*/ 2147483646 h 395"/>
                    <a:gd name="T94" fmla="*/ 2147483646 w 997"/>
                    <a:gd name="T95" fmla="*/ 2147483646 h 395"/>
                    <a:gd name="T96" fmla="*/ 2147483646 w 997"/>
                    <a:gd name="T97" fmla="*/ 2147483646 h 395"/>
                    <a:gd name="T98" fmla="*/ 2147483646 w 997"/>
                    <a:gd name="T99" fmla="*/ 2147483646 h 395"/>
                    <a:gd name="T100" fmla="*/ 2147483646 w 997"/>
                    <a:gd name="T101" fmla="*/ 2147483646 h 395"/>
                    <a:gd name="T102" fmla="*/ 2147483646 w 997"/>
                    <a:gd name="T103" fmla="*/ 2147483646 h 395"/>
                    <a:gd name="T104" fmla="*/ 2147483646 w 997"/>
                    <a:gd name="T105" fmla="*/ 2147483646 h 395"/>
                    <a:gd name="T106" fmla="*/ 2147483646 w 997"/>
                    <a:gd name="T107" fmla="*/ 2147483646 h 395"/>
                    <a:gd name="T108" fmla="*/ 2147483646 w 997"/>
                    <a:gd name="T109" fmla="*/ 2147483646 h 395"/>
                    <a:gd name="T110" fmla="*/ 2147483646 w 997"/>
                    <a:gd name="T111" fmla="*/ 2147483646 h 395"/>
                    <a:gd name="T112" fmla="*/ 2147483646 w 997"/>
                    <a:gd name="T113" fmla="*/ 2147483646 h 395"/>
                    <a:gd name="T114" fmla="*/ 2147483646 w 997"/>
                    <a:gd name="T115" fmla="*/ 2147483646 h 395"/>
                    <a:gd name="T116" fmla="*/ 2147483646 w 997"/>
                    <a:gd name="T117" fmla="*/ 2147483646 h 395"/>
                    <a:gd name="T118" fmla="*/ 2147483646 w 997"/>
                    <a:gd name="T119" fmla="*/ 2147483646 h 395"/>
                    <a:gd name="T120" fmla="*/ 2147483646 w 997"/>
                    <a:gd name="T121" fmla="*/ 2147483646 h 395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0" t="0" r="r" b="b"/>
                  <a:pathLst>
                    <a:path w="997" h="395">
                      <a:moveTo>
                        <a:pt x="0" y="395"/>
                      </a:moveTo>
                      <a:lnTo>
                        <a:pt x="38" y="395"/>
                      </a:lnTo>
                      <a:lnTo>
                        <a:pt x="73" y="395"/>
                      </a:lnTo>
                      <a:lnTo>
                        <a:pt x="107" y="395"/>
                      </a:lnTo>
                      <a:lnTo>
                        <a:pt x="139" y="395"/>
                      </a:lnTo>
                      <a:lnTo>
                        <a:pt x="167" y="395"/>
                      </a:lnTo>
                      <a:lnTo>
                        <a:pt x="195" y="395"/>
                      </a:lnTo>
                      <a:lnTo>
                        <a:pt x="220" y="395"/>
                      </a:lnTo>
                      <a:lnTo>
                        <a:pt x="244" y="395"/>
                      </a:lnTo>
                      <a:lnTo>
                        <a:pt x="264" y="395"/>
                      </a:lnTo>
                      <a:lnTo>
                        <a:pt x="284" y="395"/>
                      </a:lnTo>
                      <a:lnTo>
                        <a:pt x="302" y="395"/>
                      </a:lnTo>
                      <a:lnTo>
                        <a:pt x="319" y="395"/>
                      </a:lnTo>
                      <a:lnTo>
                        <a:pt x="334" y="395"/>
                      </a:lnTo>
                      <a:lnTo>
                        <a:pt x="347" y="395"/>
                      </a:lnTo>
                      <a:lnTo>
                        <a:pt x="359" y="395"/>
                      </a:lnTo>
                      <a:lnTo>
                        <a:pt x="371" y="395"/>
                      </a:lnTo>
                      <a:lnTo>
                        <a:pt x="381" y="395"/>
                      </a:lnTo>
                      <a:lnTo>
                        <a:pt x="389" y="395"/>
                      </a:lnTo>
                      <a:lnTo>
                        <a:pt x="398" y="395"/>
                      </a:lnTo>
                      <a:lnTo>
                        <a:pt x="404" y="395"/>
                      </a:lnTo>
                      <a:lnTo>
                        <a:pt x="411" y="395"/>
                      </a:lnTo>
                      <a:lnTo>
                        <a:pt x="416" y="395"/>
                      </a:lnTo>
                      <a:lnTo>
                        <a:pt x="421" y="395"/>
                      </a:lnTo>
                      <a:lnTo>
                        <a:pt x="426" y="395"/>
                      </a:lnTo>
                      <a:lnTo>
                        <a:pt x="429" y="393"/>
                      </a:lnTo>
                      <a:lnTo>
                        <a:pt x="433" y="393"/>
                      </a:lnTo>
                      <a:lnTo>
                        <a:pt x="436" y="393"/>
                      </a:lnTo>
                      <a:lnTo>
                        <a:pt x="439" y="393"/>
                      </a:lnTo>
                      <a:lnTo>
                        <a:pt x="441" y="393"/>
                      </a:lnTo>
                      <a:lnTo>
                        <a:pt x="444" y="393"/>
                      </a:lnTo>
                      <a:lnTo>
                        <a:pt x="448" y="393"/>
                      </a:lnTo>
                      <a:lnTo>
                        <a:pt x="449" y="393"/>
                      </a:lnTo>
                      <a:lnTo>
                        <a:pt x="453" y="393"/>
                      </a:lnTo>
                      <a:lnTo>
                        <a:pt x="454" y="393"/>
                      </a:lnTo>
                      <a:lnTo>
                        <a:pt x="458" y="393"/>
                      </a:lnTo>
                      <a:lnTo>
                        <a:pt x="459" y="392"/>
                      </a:lnTo>
                      <a:lnTo>
                        <a:pt x="463" y="392"/>
                      </a:lnTo>
                      <a:lnTo>
                        <a:pt x="464" y="392"/>
                      </a:lnTo>
                      <a:lnTo>
                        <a:pt x="466" y="392"/>
                      </a:lnTo>
                      <a:lnTo>
                        <a:pt x="468" y="392"/>
                      </a:lnTo>
                      <a:lnTo>
                        <a:pt x="469" y="392"/>
                      </a:lnTo>
                      <a:lnTo>
                        <a:pt x="471" y="392"/>
                      </a:lnTo>
                      <a:lnTo>
                        <a:pt x="473" y="392"/>
                      </a:lnTo>
                      <a:lnTo>
                        <a:pt x="474" y="392"/>
                      </a:lnTo>
                      <a:lnTo>
                        <a:pt x="476" y="392"/>
                      </a:lnTo>
                      <a:lnTo>
                        <a:pt x="478" y="392"/>
                      </a:lnTo>
                      <a:lnTo>
                        <a:pt x="479" y="392"/>
                      </a:lnTo>
                      <a:lnTo>
                        <a:pt x="479" y="390"/>
                      </a:lnTo>
                      <a:lnTo>
                        <a:pt x="481" y="390"/>
                      </a:lnTo>
                      <a:lnTo>
                        <a:pt x="483" y="390"/>
                      </a:lnTo>
                      <a:lnTo>
                        <a:pt x="484" y="390"/>
                      </a:lnTo>
                      <a:lnTo>
                        <a:pt x="486" y="390"/>
                      </a:lnTo>
                      <a:lnTo>
                        <a:pt x="488" y="390"/>
                      </a:lnTo>
                      <a:lnTo>
                        <a:pt x="489" y="390"/>
                      </a:lnTo>
                      <a:lnTo>
                        <a:pt x="491" y="390"/>
                      </a:lnTo>
                      <a:lnTo>
                        <a:pt x="493" y="390"/>
                      </a:lnTo>
                      <a:lnTo>
                        <a:pt x="494" y="388"/>
                      </a:lnTo>
                      <a:lnTo>
                        <a:pt x="496" y="388"/>
                      </a:lnTo>
                      <a:lnTo>
                        <a:pt x="498" y="388"/>
                      </a:lnTo>
                      <a:lnTo>
                        <a:pt x="499" y="388"/>
                      </a:lnTo>
                      <a:lnTo>
                        <a:pt x="501" y="388"/>
                      </a:lnTo>
                      <a:lnTo>
                        <a:pt x="504" y="387"/>
                      </a:lnTo>
                      <a:lnTo>
                        <a:pt x="506" y="387"/>
                      </a:lnTo>
                      <a:lnTo>
                        <a:pt x="509" y="387"/>
                      </a:lnTo>
                      <a:lnTo>
                        <a:pt x="511" y="387"/>
                      </a:lnTo>
                      <a:lnTo>
                        <a:pt x="514" y="387"/>
                      </a:lnTo>
                      <a:lnTo>
                        <a:pt x="516" y="385"/>
                      </a:lnTo>
                      <a:lnTo>
                        <a:pt x="519" y="385"/>
                      </a:lnTo>
                      <a:lnTo>
                        <a:pt x="521" y="385"/>
                      </a:lnTo>
                      <a:lnTo>
                        <a:pt x="523" y="385"/>
                      </a:lnTo>
                      <a:lnTo>
                        <a:pt x="524" y="385"/>
                      </a:lnTo>
                      <a:lnTo>
                        <a:pt x="526" y="385"/>
                      </a:lnTo>
                      <a:lnTo>
                        <a:pt x="528" y="383"/>
                      </a:lnTo>
                      <a:lnTo>
                        <a:pt x="529" y="383"/>
                      </a:lnTo>
                      <a:lnTo>
                        <a:pt x="531" y="383"/>
                      </a:lnTo>
                      <a:lnTo>
                        <a:pt x="533" y="383"/>
                      </a:lnTo>
                      <a:lnTo>
                        <a:pt x="535" y="383"/>
                      </a:lnTo>
                      <a:lnTo>
                        <a:pt x="536" y="383"/>
                      </a:lnTo>
                      <a:lnTo>
                        <a:pt x="538" y="382"/>
                      </a:lnTo>
                      <a:lnTo>
                        <a:pt x="540" y="382"/>
                      </a:lnTo>
                      <a:lnTo>
                        <a:pt x="541" y="382"/>
                      </a:lnTo>
                      <a:lnTo>
                        <a:pt x="543" y="382"/>
                      </a:lnTo>
                      <a:lnTo>
                        <a:pt x="545" y="380"/>
                      </a:lnTo>
                      <a:lnTo>
                        <a:pt x="546" y="380"/>
                      </a:lnTo>
                      <a:lnTo>
                        <a:pt x="548" y="380"/>
                      </a:lnTo>
                      <a:lnTo>
                        <a:pt x="551" y="378"/>
                      </a:lnTo>
                      <a:lnTo>
                        <a:pt x="553" y="378"/>
                      </a:lnTo>
                      <a:lnTo>
                        <a:pt x="555" y="378"/>
                      </a:lnTo>
                      <a:lnTo>
                        <a:pt x="556" y="377"/>
                      </a:lnTo>
                      <a:lnTo>
                        <a:pt x="558" y="377"/>
                      </a:lnTo>
                      <a:lnTo>
                        <a:pt x="561" y="375"/>
                      </a:lnTo>
                      <a:lnTo>
                        <a:pt x="563" y="375"/>
                      </a:lnTo>
                      <a:lnTo>
                        <a:pt x="566" y="375"/>
                      </a:lnTo>
                      <a:lnTo>
                        <a:pt x="570" y="373"/>
                      </a:lnTo>
                      <a:lnTo>
                        <a:pt x="571" y="372"/>
                      </a:lnTo>
                      <a:lnTo>
                        <a:pt x="575" y="372"/>
                      </a:lnTo>
                      <a:lnTo>
                        <a:pt x="578" y="370"/>
                      </a:lnTo>
                      <a:lnTo>
                        <a:pt x="581" y="370"/>
                      </a:lnTo>
                      <a:lnTo>
                        <a:pt x="583" y="368"/>
                      </a:lnTo>
                      <a:lnTo>
                        <a:pt x="586" y="368"/>
                      </a:lnTo>
                      <a:lnTo>
                        <a:pt x="588" y="367"/>
                      </a:lnTo>
                      <a:lnTo>
                        <a:pt x="590" y="367"/>
                      </a:lnTo>
                      <a:lnTo>
                        <a:pt x="591" y="367"/>
                      </a:lnTo>
                      <a:lnTo>
                        <a:pt x="593" y="365"/>
                      </a:lnTo>
                      <a:lnTo>
                        <a:pt x="596" y="365"/>
                      </a:lnTo>
                      <a:lnTo>
                        <a:pt x="598" y="363"/>
                      </a:lnTo>
                      <a:lnTo>
                        <a:pt x="600" y="363"/>
                      </a:lnTo>
                      <a:lnTo>
                        <a:pt x="601" y="362"/>
                      </a:lnTo>
                      <a:lnTo>
                        <a:pt x="603" y="362"/>
                      </a:lnTo>
                      <a:lnTo>
                        <a:pt x="605" y="362"/>
                      </a:lnTo>
                      <a:lnTo>
                        <a:pt x="606" y="360"/>
                      </a:lnTo>
                      <a:lnTo>
                        <a:pt x="608" y="360"/>
                      </a:lnTo>
                      <a:lnTo>
                        <a:pt x="610" y="360"/>
                      </a:lnTo>
                      <a:lnTo>
                        <a:pt x="611" y="358"/>
                      </a:lnTo>
                      <a:lnTo>
                        <a:pt x="613" y="358"/>
                      </a:lnTo>
                      <a:lnTo>
                        <a:pt x="615" y="357"/>
                      </a:lnTo>
                      <a:lnTo>
                        <a:pt x="616" y="357"/>
                      </a:lnTo>
                      <a:lnTo>
                        <a:pt x="618" y="357"/>
                      </a:lnTo>
                      <a:lnTo>
                        <a:pt x="620" y="355"/>
                      </a:lnTo>
                      <a:lnTo>
                        <a:pt x="621" y="353"/>
                      </a:lnTo>
                      <a:lnTo>
                        <a:pt x="623" y="353"/>
                      </a:lnTo>
                      <a:lnTo>
                        <a:pt x="625" y="352"/>
                      </a:lnTo>
                      <a:lnTo>
                        <a:pt x="626" y="352"/>
                      </a:lnTo>
                      <a:lnTo>
                        <a:pt x="630" y="350"/>
                      </a:lnTo>
                      <a:lnTo>
                        <a:pt x="631" y="348"/>
                      </a:lnTo>
                      <a:lnTo>
                        <a:pt x="635" y="347"/>
                      </a:lnTo>
                      <a:lnTo>
                        <a:pt x="636" y="347"/>
                      </a:lnTo>
                      <a:lnTo>
                        <a:pt x="640" y="345"/>
                      </a:lnTo>
                      <a:lnTo>
                        <a:pt x="641" y="343"/>
                      </a:lnTo>
                      <a:lnTo>
                        <a:pt x="645" y="343"/>
                      </a:lnTo>
                      <a:lnTo>
                        <a:pt x="646" y="342"/>
                      </a:lnTo>
                      <a:lnTo>
                        <a:pt x="648" y="340"/>
                      </a:lnTo>
                      <a:lnTo>
                        <a:pt x="650" y="340"/>
                      </a:lnTo>
                      <a:lnTo>
                        <a:pt x="651" y="338"/>
                      </a:lnTo>
                      <a:lnTo>
                        <a:pt x="653" y="338"/>
                      </a:lnTo>
                      <a:lnTo>
                        <a:pt x="655" y="337"/>
                      </a:lnTo>
                      <a:lnTo>
                        <a:pt x="656" y="337"/>
                      </a:lnTo>
                      <a:lnTo>
                        <a:pt x="658" y="335"/>
                      </a:lnTo>
                      <a:lnTo>
                        <a:pt x="660" y="335"/>
                      </a:lnTo>
                      <a:lnTo>
                        <a:pt x="661" y="333"/>
                      </a:lnTo>
                      <a:lnTo>
                        <a:pt x="663" y="333"/>
                      </a:lnTo>
                      <a:lnTo>
                        <a:pt x="665" y="332"/>
                      </a:lnTo>
                      <a:lnTo>
                        <a:pt x="666" y="332"/>
                      </a:lnTo>
                      <a:lnTo>
                        <a:pt x="668" y="330"/>
                      </a:lnTo>
                      <a:lnTo>
                        <a:pt x="670" y="330"/>
                      </a:lnTo>
                      <a:lnTo>
                        <a:pt x="671" y="328"/>
                      </a:lnTo>
                      <a:lnTo>
                        <a:pt x="673" y="328"/>
                      </a:lnTo>
                      <a:lnTo>
                        <a:pt x="675" y="327"/>
                      </a:lnTo>
                      <a:lnTo>
                        <a:pt x="677" y="327"/>
                      </a:lnTo>
                      <a:lnTo>
                        <a:pt x="678" y="325"/>
                      </a:lnTo>
                      <a:lnTo>
                        <a:pt x="680" y="323"/>
                      </a:lnTo>
                      <a:lnTo>
                        <a:pt x="682" y="323"/>
                      </a:lnTo>
                      <a:lnTo>
                        <a:pt x="683" y="322"/>
                      </a:lnTo>
                      <a:lnTo>
                        <a:pt x="685" y="320"/>
                      </a:lnTo>
                      <a:lnTo>
                        <a:pt x="688" y="320"/>
                      </a:lnTo>
                      <a:lnTo>
                        <a:pt x="690" y="318"/>
                      </a:lnTo>
                      <a:lnTo>
                        <a:pt x="693" y="317"/>
                      </a:lnTo>
                      <a:lnTo>
                        <a:pt x="695" y="315"/>
                      </a:lnTo>
                      <a:lnTo>
                        <a:pt x="697" y="315"/>
                      </a:lnTo>
                      <a:lnTo>
                        <a:pt x="698" y="313"/>
                      </a:lnTo>
                      <a:lnTo>
                        <a:pt x="700" y="312"/>
                      </a:lnTo>
                      <a:lnTo>
                        <a:pt x="702" y="312"/>
                      </a:lnTo>
                      <a:lnTo>
                        <a:pt x="703" y="310"/>
                      </a:lnTo>
                      <a:lnTo>
                        <a:pt x="705" y="310"/>
                      </a:lnTo>
                      <a:lnTo>
                        <a:pt x="707" y="308"/>
                      </a:lnTo>
                      <a:lnTo>
                        <a:pt x="708" y="308"/>
                      </a:lnTo>
                      <a:lnTo>
                        <a:pt x="710" y="307"/>
                      </a:lnTo>
                      <a:lnTo>
                        <a:pt x="712" y="307"/>
                      </a:lnTo>
                      <a:lnTo>
                        <a:pt x="712" y="305"/>
                      </a:lnTo>
                      <a:lnTo>
                        <a:pt x="713" y="305"/>
                      </a:lnTo>
                      <a:lnTo>
                        <a:pt x="715" y="305"/>
                      </a:lnTo>
                      <a:lnTo>
                        <a:pt x="715" y="303"/>
                      </a:lnTo>
                      <a:lnTo>
                        <a:pt x="717" y="303"/>
                      </a:lnTo>
                      <a:lnTo>
                        <a:pt x="718" y="302"/>
                      </a:lnTo>
                      <a:lnTo>
                        <a:pt x="720" y="302"/>
                      </a:lnTo>
                      <a:lnTo>
                        <a:pt x="722" y="300"/>
                      </a:lnTo>
                      <a:lnTo>
                        <a:pt x="723" y="298"/>
                      </a:lnTo>
                      <a:lnTo>
                        <a:pt x="725" y="298"/>
                      </a:lnTo>
                      <a:lnTo>
                        <a:pt x="727" y="297"/>
                      </a:lnTo>
                      <a:lnTo>
                        <a:pt x="728" y="295"/>
                      </a:lnTo>
                      <a:lnTo>
                        <a:pt x="730" y="295"/>
                      </a:lnTo>
                      <a:lnTo>
                        <a:pt x="732" y="293"/>
                      </a:lnTo>
                      <a:lnTo>
                        <a:pt x="733" y="292"/>
                      </a:lnTo>
                      <a:lnTo>
                        <a:pt x="735" y="292"/>
                      </a:lnTo>
                      <a:lnTo>
                        <a:pt x="737" y="290"/>
                      </a:lnTo>
                      <a:lnTo>
                        <a:pt x="738" y="288"/>
                      </a:lnTo>
                      <a:lnTo>
                        <a:pt x="740" y="288"/>
                      </a:lnTo>
                      <a:lnTo>
                        <a:pt x="742" y="287"/>
                      </a:lnTo>
                      <a:lnTo>
                        <a:pt x="743" y="285"/>
                      </a:lnTo>
                      <a:lnTo>
                        <a:pt x="745" y="285"/>
                      </a:lnTo>
                      <a:lnTo>
                        <a:pt x="747" y="283"/>
                      </a:lnTo>
                      <a:lnTo>
                        <a:pt x="748" y="283"/>
                      </a:lnTo>
                      <a:lnTo>
                        <a:pt x="750" y="282"/>
                      </a:lnTo>
                      <a:lnTo>
                        <a:pt x="752" y="280"/>
                      </a:lnTo>
                      <a:lnTo>
                        <a:pt x="753" y="280"/>
                      </a:lnTo>
                      <a:lnTo>
                        <a:pt x="753" y="278"/>
                      </a:lnTo>
                      <a:lnTo>
                        <a:pt x="755" y="278"/>
                      </a:lnTo>
                      <a:lnTo>
                        <a:pt x="757" y="277"/>
                      </a:lnTo>
                      <a:lnTo>
                        <a:pt x="758" y="277"/>
                      </a:lnTo>
                      <a:lnTo>
                        <a:pt x="758" y="275"/>
                      </a:lnTo>
                      <a:lnTo>
                        <a:pt x="760" y="275"/>
                      </a:lnTo>
                      <a:lnTo>
                        <a:pt x="762" y="273"/>
                      </a:lnTo>
                      <a:lnTo>
                        <a:pt x="763" y="272"/>
                      </a:lnTo>
                      <a:lnTo>
                        <a:pt x="765" y="272"/>
                      </a:lnTo>
                      <a:lnTo>
                        <a:pt x="765" y="270"/>
                      </a:lnTo>
                      <a:lnTo>
                        <a:pt x="767" y="270"/>
                      </a:lnTo>
                      <a:lnTo>
                        <a:pt x="768" y="268"/>
                      </a:lnTo>
                      <a:lnTo>
                        <a:pt x="770" y="267"/>
                      </a:lnTo>
                      <a:lnTo>
                        <a:pt x="772" y="267"/>
                      </a:lnTo>
                      <a:lnTo>
                        <a:pt x="772" y="265"/>
                      </a:lnTo>
                      <a:lnTo>
                        <a:pt x="773" y="263"/>
                      </a:lnTo>
                      <a:lnTo>
                        <a:pt x="775" y="263"/>
                      </a:lnTo>
                      <a:lnTo>
                        <a:pt x="777" y="262"/>
                      </a:lnTo>
                      <a:lnTo>
                        <a:pt x="778" y="260"/>
                      </a:lnTo>
                      <a:lnTo>
                        <a:pt x="780" y="260"/>
                      </a:lnTo>
                      <a:lnTo>
                        <a:pt x="780" y="258"/>
                      </a:lnTo>
                      <a:lnTo>
                        <a:pt x="782" y="258"/>
                      </a:lnTo>
                      <a:lnTo>
                        <a:pt x="782" y="257"/>
                      </a:lnTo>
                      <a:lnTo>
                        <a:pt x="783" y="257"/>
                      </a:lnTo>
                      <a:lnTo>
                        <a:pt x="785" y="255"/>
                      </a:lnTo>
                      <a:lnTo>
                        <a:pt x="787" y="255"/>
                      </a:lnTo>
                      <a:lnTo>
                        <a:pt x="787" y="253"/>
                      </a:lnTo>
                      <a:lnTo>
                        <a:pt x="788" y="253"/>
                      </a:lnTo>
                      <a:lnTo>
                        <a:pt x="788" y="252"/>
                      </a:lnTo>
                      <a:lnTo>
                        <a:pt x="790" y="252"/>
                      </a:lnTo>
                      <a:lnTo>
                        <a:pt x="792" y="250"/>
                      </a:lnTo>
                      <a:lnTo>
                        <a:pt x="793" y="250"/>
                      </a:lnTo>
                      <a:lnTo>
                        <a:pt x="793" y="248"/>
                      </a:lnTo>
                      <a:lnTo>
                        <a:pt x="795" y="248"/>
                      </a:lnTo>
                      <a:lnTo>
                        <a:pt x="797" y="247"/>
                      </a:lnTo>
                      <a:lnTo>
                        <a:pt x="798" y="245"/>
                      </a:lnTo>
                      <a:lnTo>
                        <a:pt x="800" y="245"/>
                      </a:lnTo>
                      <a:lnTo>
                        <a:pt x="802" y="243"/>
                      </a:lnTo>
                      <a:lnTo>
                        <a:pt x="803" y="242"/>
                      </a:lnTo>
                      <a:lnTo>
                        <a:pt x="805" y="242"/>
                      </a:lnTo>
                      <a:lnTo>
                        <a:pt x="807" y="240"/>
                      </a:lnTo>
                      <a:lnTo>
                        <a:pt x="808" y="238"/>
                      </a:lnTo>
                      <a:lnTo>
                        <a:pt x="810" y="238"/>
                      </a:lnTo>
                      <a:lnTo>
                        <a:pt x="810" y="237"/>
                      </a:lnTo>
                      <a:lnTo>
                        <a:pt x="812" y="237"/>
                      </a:lnTo>
                      <a:lnTo>
                        <a:pt x="813" y="237"/>
                      </a:lnTo>
                      <a:lnTo>
                        <a:pt x="813" y="235"/>
                      </a:lnTo>
                      <a:lnTo>
                        <a:pt x="815" y="235"/>
                      </a:lnTo>
                      <a:lnTo>
                        <a:pt x="815" y="233"/>
                      </a:lnTo>
                      <a:lnTo>
                        <a:pt x="817" y="233"/>
                      </a:lnTo>
                      <a:lnTo>
                        <a:pt x="817" y="232"/>
                      </a:lnTo>
                      <a:lnTo>
                        <a:pt x="819" y="232"/>
                      </a:lnTo>
                      <a:lnTo>
                        <a:pt x="820" y="230"/>
                      </a:lnTo>
                      <a:lnTo>
                        <a:pt x="822" y="228"/>
                      </a:lnTo>
                      <a:lnTo>
                        <a:pt x="824" y="228"/>
                      </a:lnTo>
                      <a:lnTo>
                        <a:pt x="824" y="226"/>
                      </a:lnTo>
                      <a:lnTo>
                        <a:pt x="825" y="225"/>
                      </a:lnTo>
                      <a:lnTo>
                        <a:pt x="827" y="223"/>
                      </a:lnTo>
                      <a:lnTo>
                        <a:pt x="829" y="223"/>
                      </a:lnTo>
                      <a:lnTo>
                        <a:pt x="829" y="221"/>
                      </a:lnTo>
                      <a:lnTo>
                        <a:pt x="830" y="220"/>
                      </a:lnTo>
                      <a:lnTo>
                        <a:pt x="832" y="220"/>
                      </a:lnTo>
                      <a:lnTo>
                        <a:pt x="832" y="218"/>
                      </a:lnTo>
                      <a:lnTo>
                        <a:pt x="834" y="216"/>
                      </a:lnTo>
                      <a:lnTo>
                        <a:pt x="835" y="215"/>
                      </a:lnTo>
                      <a:lnTo>
                        <a:pt x="837" y="213"/>
                      </a:lnTo>
                      <a:lnTo>
                        <a:pt x="839" y="211"/>
                      </a:lnTo>
                      <a:lnTo>
                        <a:pt x="840" y="210"/>
                      </a:lnTo>
                      <a:lnTo>
                        <a:pt x="842" y="208"/>
                      </a:lnTo>
                      <a:lnTo>
                        <a:pt x="844" y="206"/>
                      </a:lnTo>
                      <a:lnTo>
                        <a:pt x="844" y="205"/>
                      </a:lnTo>
                      <a:lnTo>
                        <a:pt x="845" y="205"/>
                      </a:lnTo>
                      <a:lnTo>
                        <a:pt x="847" y="203"/>
                      </a:lnTo>
                      <a:lnTo>
                        <a:pt x="849" y="201"/>
                      </a:lnTo>
                      <a:lnTo>
                        <a:pt x="849" y="200"/>
                      </a:lnTo>
                      <a:lnTo>
                        <a:pt x="850" y="200"/>
                      </a:lnTo>
                      <a:lnTo>
                        <a:pt x="850" y="198"/>
                      </a:lnTo>
                      <a:lnTo>
                        <a:pt x="852" y="196"/>
                      </a:lnTo>
                      <a:lnTo>
                        <a:pt x="854" y="196"/>
                      </a:lnTo>
                      <a:lnTo>
                        <a:pt x="854" y="195"/>
                      </a:lnTo>
                      <a:lnTo>
                        <a:pt x="855" y="195"/>
                      </a:lnTo>
                      <a:lnTo>
                        <a:pt x="855" y="193"/>
                      </a:lnTo>
                      <a:lnTo>
                        <a:pt x="857" y="191"/>
                      </a:lnTo>
                      <a:lnTo>
                        <a:pt x="859" y="190"/>
                      </a:lnTo>
                      <a:lnTo>
                        <a:pt x="859" y="188"/>
                      </a:lnTo>
                      <a:lnTo>
                        <a:pt x="860" y="188"/>
                      </a:lnTo>
                      <a:lnTo>
                        <a:pt x="862" y="186"/>
                      </a:lnTo>
                      <a:lnTo>
                        <a:pt x="862" y="185"/>
                      </a:lnTo>
                      <a:lnTo>
                        <a:pt x="864" y="185"/>
                      </a:lnTo>
                      <a:lnTo>
                        <a:pt x="865" y="183"/>
                      </a:lnTo>
                      <a:lnTo>
                        <a:pt x="865" y="181"/>
                      </a:lnTo>
                      <a:lnTo>
                        <a:pt x="867" y="180"/>
                      </a:lnTo>
                      <a:lnTo>
                        <a:pt x="869" y="178"/>
                      </a:lnTo>
                      <a:lnTo>
                        <a:pt x="870" y="176"/>
                      </a:lnTo>
                      <a:lnTo>
                        <a:pt x="872" y="175"/>
                      </a:lnTo>
                      <a:lnTo>
                        <a:pt x="874" y="171"/>
                      </a:lnTo>
                      <a:lnTo>
                        <a:pt x="875" y="170"/>
                      </a:lnTo>
                      <a:lnTo>
                        <a:pt x="877" y="168"/>
                      </a:lnTo>
                      <a:lnTo>
                        <a:pt x="879" y="165"/>
                      </a:lnTo>
                      <a:lnTo>
                        <a:pt x="880" y="163"/>
                      </a:lnTo>
                      <a:lnTo>
                        <a:pt x="882" y="161"/>
                      </a:lnTo>
                      <a:lnTo>
                        <a:pt x="884" y="160"/>
                      </a:lnTo>
                      <a:lnTo>
                        <a:pt x="885" y="158"/>
                      </a:lnTo>
                      <a:lnTo>
                        <a:pt x="887" y="156"/>
                      </a:lnTo>
                      <a:lnTo>
                        <a:pt x="889" y="155"/>
                      </a:lnTo>
                      <a:lnTo>
                        <a:pt x="889" y="153"/>
                      </a:lnTo>
                      <a:lnTo>
                        <a:pt x="890" y="151"/>
                      </a:lnTo>
                      <a:lnTo>
                        <a:pt x="892" y="150"/>
                      </a:lnTo>
                      <a:lnTo>
                        <a:pt x="892" y="148"/>
                      </a:lnTo>
                      <a:lnTo>
                        <a:pt x="894" y="148"/>
                      </a:lnTo>
                      <a:lnTo>
                        <a:pt x="895" y="146"/>
                      </a:lnTo>
                      <a:lnTo>
                        <a:pt x="895" y="145"/>
                      </a:lnTo>
                      <a:lnTo>
                        <a:pt x="897" y="143"/>
                      </a:lnTo>
                      <a:lnTo>
                        <a:pt x="899" y="141"/>
                      </a:lnTo>
                      <a:lnTo>
                        <a:pt x="900" y="140"/>
                      </a:lnTo>
                      <a:lnTo>
                        <a:pt x="900" y="138"/>
                      </a:lnTo>
                      <a:lnTo>
                        <a:pt x="902" y="136"/>
                      </a:lnTo>
                      <a:lnTo>
                        <a:pt x="904" y="135"/>
                      </a:lnTo>
                      <a:lnTo>
                        <a:pt x="905" y="133"/>
                      </a:lnTo>
                      <a:lnTo>
                        <a:pt x="907" y="131"/>
                      </a:lnTo>
                      <a:lnTo>
                        <a:pt x="907" y="130"/>
                      </a:lnTo>
                      <a:lnTo>
                        <a:pt x="909" y="128"/>
                      </a:lnTo>
                      <a:lnTo>
                        <a:pt x="910" y="125"/>
                      </a:lnTo>
                      <a:lnTo>
                        <a:pt x="912" y="123"/>
                      </a:lnTo>
                      <a:lnTo>
                        <a:pt x="914" y="121"/>
                      </a:lnTo>
                      <a:lnTo>
                        <a:pt x="915" y="120"/>
                      </a:lnTo>
                      <a:lnTo>
                        <a:pt x="917" y="116"/>
                      </a:lnTo>
                      <a:lnTo>
                        <a:pt x="919" y="113"/>
                      </a:lnTo>
                      <a:lnTo>
                        <a:pt x="920" y="111"/>
                      </a:lnTo>
                      <a:lnTo>
                        <a:pt x="922" y="108"/>
                      </a:lnTo>
                      <a:lnTo>
                        <a:pt x="924" y="106"/>
                      </a:lnTo>
                      <a:lnTo>
                        <a:pt x="925" y="105"/>
                      </a:lnTo>
                      <a:lnTo>
                        <a:pt x="927" y="101"/>
                      </a:lnTo>
                      <a:lnTo>
                        <a:pt x="929" y="100"/>
                      </a:lnTo>
                      <a:lnTo>
                        <a:pt x="930" y="98"/>
                      </a:lnTo>
                      <a:lnTo>
                        <a:pt x="930" y="96"/>
                      </a:lnTo>
                      <a:lnTo>
                        <a:pt x="932" y="95"/>
                      </a:lnTo>
                      <a:lnTo>
                        <a:pt x="934" y="93"/>
                      </a:lnTo>
                      <a:lnTo>
                        <a:pt x="934" y="91"/>
                      </a:lnTo>
                      <a:lnTo>
                        <a:pt x="935" y="90"/>
                      </a:lnTo>
                      <a:lnTo>
                        <a:pt x="937" y="88"/>
                      </a:lnTo>
                      <a:lnTo>
                        <a:pt x="937" y="86"/>
                      </a:lnTo>
                      <a:lnTo>
                        <a:pt x="939" y="86"/>
                      </a:lnTo>
                      <a:lnTo>
                        <a:pt x="940" y="85"/>
                      </a:lnTo>
                      <a:lnTo>
                        <a:pt x="940" y="83"/>
                      </a:lnTo>
                      <a:lnTo>
                        <a:pt x="942" y="81"/>
                      </a:lnTo>
                      <a:lnTo>
                        <a:pt x="942" y="80"/>
                      </a:lnTo>
                      <a:lnTo>
                        <a:pt x="944" y="78"/>
                      </a:lnTo>
                      <a:lnTo>
                        <a:pt x="945" y="76"/>
                      </a:lnTo>
                      <a:lnTo>
                        <a:pt x="945" y="75"/>
                      </a:lnTo>
                      <a:lnTo>
                        <a:pt x="947" y="73"/>
                      </a:lnTo>
                      <a:lnTo>
                        <a:pt x="949" y="71"/>
                      </a:lnTo>
                      <a:lnTo>
                        <a:pt x="950" y="70"/>
                      </a:lnTo>
                      <a:lnTo>
                        <a:pt x="950" y="68"/>
                      </a:lnTo>
                      <a:lnTo>
                        <a:pt x="952" y="66"/>
                      </a:lnTo>
                      <a:lnTo>
                        <a:pt x="954" y="65"/>
                      </a:lnTo>
                      <a:lnTo>
                        <a:pt x="955" y="61"/>
                      </a:lnTo>
                      <a:lnTo>
                        <a:pt x="957" y="60"/>
                      </a:lnTo>
                      <a:lnTo>
                        <a:pt x="959" y="56"/>
                      </a:lnTo>
                      <a:lnTo>
                        <a:pt x="962" y="55"/>
                      </a:lnTo>
                      <a:lnTo>
                        <a:pt x="964" y="51"/>
                      </a:lnTo>
                      <a:lnTo>
                        <a:pt x="966" y="48"/>
                      </a:lnTo>
                      <a:lnTo>
                        <a:pt x="967" y="46"/>
                      </a:lnTo>
                      <a:lnTo>
                        <a:pt x="969" y="45"/>
                      </a:lnTo>
                      <a:lnTo>
                        <a:pt x="971" y="41"/>
                      </a:lnTo>
                      <a:lnTo>
                        <a:pt x="972" y="40"/>
                      </a:lnTo>
                      <a:lnTo>
                        <a:pt x="974" y="38"/>
                      </a:lnTo>
                      <a:lnTo>
                        <a:pt x="974" y="36"/>
                      </a:lnTo>
                      <a:lnTo>
                        <a:pt x="976" y="35"/>
                      </a:lnTo>
                      <a:lnTo>
                        <a:pt x="977" y="33"/>
                      </a:lnTo>
                      <a:lnTo>
                        <a:pt x="977" y="31"/>
                      </a:lnTo>
                      <a:lnTo>
                        <a:pt x="979" y="30"/>
                      </a:lnTo>
                      <a:lnTo>
                        <a:pt x="981" y="28"/>
                      </a:lnTo>
                      <a:lnTo>
                        <a:pt x="982" y="26"/>
                      </a:lnTo>
                      <a:lnTo>
                        <a:pt x="982" y="25"/>
                      </a:lnTo>
                      <a:lnTo>
                        <a:pt x="984" y="23"/>
                      </a:lnTo>
                      <a:lnTo>
                        <a:pt x="984" y="21"/>
                      </a:lnTo>
                      <a:lnTo>
                        <a:pt x="986" y="21"/>
                      </a:lnTo>
                      <a:lnTo>
                        <a:pt x="986" y="20"/>
                      </a:lnTo>
                      <a:lnTo>
                        <a:pt x="987" y="18"/>
                      </a:lnTo>
                      <a:lnTo>
                        <a:pt x="987" y="16"/>
                      </a:lnTo>
                      <a:lnTo>
                        <a:pt x="989" y="15"/>
                      </a:lnTo>
                      <a:lnTo>
                        <a:pt x="991" y="13"/>
                      </a:lnTo>
                      <a:lnTo>
                        <a:pt x="991" y="11"/>
                      </a:lnTo>
                      <a:lnTo>
                        <a:pt x="992" y="10"/>
                      </a:lnTo>
                      <a:lnTo>
                        <a:pt x="994" y="8"/>
                      </a:lnTo>
                      <a:lnTo>
                        <a:pt x="994" y="5"/>
                      </a:lnTo>
                      <a:lnTo>
                        <a:pt x="996" y="3"/>
                      </a:lnTo>
                      <a:lnTo>
                        <a:pt x="997" y="1"/>
                      </a:lnTo>
                      <a:lnTo>
                        <a:pt x="997" y="0"/>
                      </a:lnTo>
                    </a:path>
                  </a:pathLst>
                </a:custGeom>
                <a:solidFill>
                  <a:srgbClr val="FFFFFF"/>
                </a:solidFill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89" name="Freeform 19">
                  <a:extLst>
                    <a:ext uri="{FF2B5EF4-FFF2-40B4-BE49-F238E27FC236}">
                      <a16:creationId xmlns:a16="http://schemas.microsoft.com/office/drawing/2014/main" id="{120552B6-80D9-9F4A-9287-72F098DD58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025252" y="3301128"/>
                  <a:ext cx="117475" cy="119063"/>
                </a:xfrm>
                <a:custGeom>
                  <a:avLst/>
                  <a:gdLst>
                    <a:gd name="T0" fmla="*/ 2147483646 w 149"/>
                    <a:gd name="T1" fmla="*/ 0 h 150"/>
                    <a:gd name="T2" fmla="*/ 2147483646 w 149"/>
                    <a:gd name="T3" fmla="*/ 2147483646 h 150"/>
                    <a:gd name="T4" fmla="*/ 2147483646 w 149"/>
                    <a:gd name="T5" fmla="*/ 2147483646 h 150"/>
                    <a:gd name="T6" fmla="*/ 2147483646 w 149"/>
                    <a:gd name="T7" fmla="*/ 2147483646 h 150"/>
                    <a:gd name="T8" fmla="*/ 2147483646 w 149"/>
                    <a:gd name="T9" fmla="*/ 2147483646 h 150"/>
                    <a:gd name="T10" fmla="*/ 2147483646 w 149"/>
                    <a:gd name="T11" fmla="*/ 2147483646 h 150"/>
                    <a:gd name="T12" fmla="*/ 2147483646 w 149"/>
                    <a:gd name="T13" fmla="*/ 2147483646 h 150"/>
                    <a:gd name="T14" fmla="*/ 2147483646 w 149"/>
                    <a:gd name="T15" fmla="*/ 2147483646 h 150"/>
                    <a:gd name="T16" fmla="*/ 2147483646 w 149"/>
                    <a:gd name="T17" fmla="*/ 2147483646 h 150"/>
                    <a:gd name="T18" fmla="*/ 2147483646 w 149"/>
                    <a:gd name="T19" fmla="*/ 2147483646 h 150"/>
                    <a:gd name="T20" fmla="*/ 0 w 149"/>
                    <a:gd name="T21" fmla="*/ 2147483646 h 150"/>
                    <a:gd name="T22" fmla="*/ 0 w 149"/>
                    <a:gd name="T23" fmla="*/ 2147483646 h 150"/>
                    <a:gd name="T24" fmla="*/ 2147483646 w 149"/>
                    <a:gd name="T25" fmla="*/ 2147483646 h 150"/>
                    <a:gd name="T26" fmla="*/ 2147483646 w 149"/>
                    <a:gd name="T27" fmla="*/ 2147483646 h 150"/>
                    <a:gd name="T28" fmla="*/ 2147483646 w 149"/>
                    <a:gd name="T29" fmla="*/ 2147483646 h 150"/>
                    <a:gd name="T30" fmla="*/ 2147483646 w 149"/>
                    <a:gd name="T31" fmla="*/ 2147483646 h 150"/>
                    <a:gd name="T32" fmla="*/ 2147483646 w 149"/>
                    <a:gd name="T33" fmla="*/ 2147483646 h 150"/>
                    <a:gd name="T34" fmla="*/ 2147483646 w 149"/>
                    <a:gd name="T35" fmla="*/ 2147483646 h 150"/>
                    <a:gd name="T36" fmla="*/ 2147483646 w 149"/>
                    <a:gd name="T37" fmla="*/ 2147483646 h 150"/>
                    <a:gd name="T38" fmla="*/ 2147483646 w 149"/>
                    <a:gd name="T39" fmla="*/ 2147483646 h 150"/>
                    <a:gd name="T40" fmla="*/ 2147483646 w 149"/>
                    <a:gd name="T41" fmla="*/ 2147483646 h 150"/>
                    <a:gd name="T42" fmla="*/ 2147483646 w 149"/>
                    <a:gd name="T43" fmla="*/ 2147483646 h 150"/>
                    <a:gd name="T44" fmla="*/ 2147483646 w 149"/>
                    <a:gd name="T45" fmla="*/ 2147483646 h 150"/>
                    <a:gd name="T46" fmla="*/ 2147483646 w 149"/>
                    <a:gd name="T47" fmla="*/ 2147483646 h 150"/>
                    <a:gd name="T48" fmla="*/ 2147483646 w 149"/>
                    <a:gd name="T49" fmla="*/ 2147483646 h 150"/>
                    <a:gd name="T50" fmla="*/ 2147483646 w 149"/>
                    <a:gd name="T51" fmla="*/ 2147483646 h 150"/>
                    <a:gd name="T52" fmla="*/ 2147483646 w 149"/>
                    <a:gd name="T53" fmla="*/ 2147483646 h 150"/>
                    <a:gd name="T54" fmla="*/ 2147483646 w 149"/>
                    <a:gd name="T55" fmla="*/ 2147483646 h 150"/>
                    <a:gd name="T56" fmla="*/ 2147483646 w 149"/>
                    <a:gd name="T57" fmla="*/ 2147483646 h 150"/>
                    <a:gd name="T58" fmla="*/ 2147483646 w 149"/>
                    <a:gd name="T59" fmla="*/ 2147483646 h 150"/>
                    <a:gd name="T60" fmla="*/ 2147483646 w 149"/>
                    <a:gd name="T61" fmla="*/ 2147483646 h 150"/>
                    <a:gd name="T62" fmla="*/ 2147483646 w 149"/>
                    <a:gd name="T63" fmla="*/ 2147483646 h 150"/>
                    <a:gd name="T64" fmla="*/ 2147483646 w 149"/>
                    <a:gd name="T65" fmla="*/ 2147483646 h 150"/>
                    <a:gd name="T66" fmla="*/ 2147483646 w 149"/>
                    <a:gd name="T67" fmla="*/ 2147483646 h 150"/>
                    <a:gd name="T68" fmla="*/ 2147483646 w 149"/>
                    <a:gd name="T69" fmla="*/ 2147483646 h 150"/>
                    <a:gd name="T70" fmla="*/ 2147483646 w 149"/>
                    <a:gd name="T71" fmla="*/ 2147483646 h 150"/>
                    <a:gd name="T72" fmla="*/ 2147483646 w 149"/>
                    <a:gd name="T73" fmla="*/ 2147483646 h 150"/>
                    <a:gd name="T74" fmla="*/ 2147483646 w 149"/>
                    <a:gd name="T75" fmla="*/ 2147483646 h 150"/>
                    <a:gd name="T76" fmla="*/ 2147483646 w 149"/>
                    <a:gd name="T77" fmla="*/ 2147483646 h 150"/>
                    <a:gd name="T78" fmla="*/ 2147483646 w 149"/>
                    <a:gd name="T79" fmla="*/ 2147483646 h 150"/>
                    <a:gd name="T80" fmla="*/ 2147483646 w 149"/>
                    <a:gd name="T81" fmla="*/ 2147483646 h 150"/>
                    <a:gd name="T82" fmla="*/ 2147483646 w 149"/>
                    <a:gd name="T83" fmla="*/ 2147483646 h 150"/>
                    <a:gd name="T84" fmla="*/ 2147483646 w 149"/>
                    <a:gd name="T85" fmla="*/ 0 h 150"/>
                    <a:gd name="T86" fmla="*/ 2147483646 w 149"/>
                    <a:gd name="T87" fmla="*/ 0 h 150"/>
                    <a:gd name="T88" fmla="*/ 0 60000 65536"/>
                    <a:gd name="T89" fmla="*/ 0 60000 65536"/>
                    <a:gd name="T90" fmla="*/ 0 60000 65536"/>
                    <a:gd name="T91" fmla="*/ 0 60000 65536"/>
                    <a:gd name="T92" fmla="*/ 0 60000 65536"/>
                    <a:gd name="T93" fmla="*/ 0 60000 65536"/>
                    <a:gd name="T94" fmla="*/ 0 60000 65536"/>
                    <a:gd name="T95" fmla="*/ 0 60000 65536"/>
                    <a:gd name="T96" fmla="*/ 0 60000 65536"/>
                    <a:gd name="T97" fmla="*/ 0 60000 65536"/>
                    <a:gd name="T98" fmla="*/ 0 60000 65536"/>
                    <a:gd name="T99" fmla="*/ 0 60000 65536"/>
                    <a:gd name="T100" fmla="*/ 0 60000 65536"/>
                    <a:gd name="T101" fmla="*/ 0 60000 65536"/>
                    <a:gd name="T102" fmla="*/ 0 60000 65536"/>
                    <a:gd name="T103" fmla="*/ 0 60000 65536"/>
                    <a:gd name="T104" fmla="*/ 0 60000 65536"/>
                    <a:gd name="T105" fmla="*/ 0 60000 65536"/>
                    <a:gd name="T106" fmla="*/ 0 60000 65536"/>
                    <a:gd name="T107" fmla="*/ 0 60000 65536"/>
                    <a:gd name="T108" fmla="*/ 0 60000 65536"/>
                    <a:gd name="T109" fmla="*/ 0 60000 65536"/>
                    <a:gd name="T110" fmla="*/ 0 60000 65536"/>
                    <a:gd name="T111" fmla="*/ 0 60000 65536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</a:gdLst>
                  <a:ahLst/>
                  <a:cxnLst>
                    <a:cxn ang="T88">
                      <a:pos x="T0" y="T1"/>
                    </a:cxn>
                    <a:cxn ang="T89">
                      <a:pos x="T2" y="T3"/>
                    </a:cxn>
                    <a:cxn ang="T90">
                      <a:pos x="T4" y="T5"/>
                    </a:cxn>
                    <a:cxn ang="T91">
                      <a:pos x="T6" y="T7"/>
                    </a:cxn>
                    <a:cxn ang="T92">
                      <a:pos x="T8" y="T9"/>
                    </a:cxn>
                    <a:cxn ang="T93">
                      <a:pos x="T10" y="T11"/>
                    </a:cxn>
                    <a:cxn ang="T94">
                      <a:pos x="T12" y="T13"/>
                    </a:cxn>
                    <a:cxn ang="T95">
                      <a:pos x="T14" y="T15"/>
                    </a:cxn>
                    <a:cxn ang="T96">
                      <a:pos x="T16" y="T17"/>
                    </a:cxn>
                    <a:cxn ang="T97">
                      <a:pos x="T18" y="T19"/>
                    </a:cxn>
                    <a:cxn ang="T98">
                      <a:pos x="T20" y="T21"/>
                    </a:cxn>
                    <a:cxn ang="T99">
                      <a:pos x="T22" y="T23"/>
                    </a:cxn>
                    <a:cxn ang="T100">
                      <a:pos x="T24" y="T25"/>
                    </a:cxn>
                    <a:cxn ang="T101">
                      <a:pos x="T26" y="T27"/>
                    </a:cxn>
                    <a:cxn ang="T102">
                      <a:pos x="T28" y="T29"/>
                    </a:cxn>
                    <a:cxn ang="T103">
                      <a:pos x="T30" y="T31"/>
                    </a:cxn>
                    <a:cxn ang="T104">
                      <a:pos x="T32" y="T33"/>
                    </a:cxn>
                    <a:cxn ang="T105">
                      <a:pos x="T34" y="T35"/>
                    </a:cxn>
                    <a:cxn ang="T106">
                      <a:pos x="T36" y="T37"/>
                    </a:cxn>
                    <a:cxn ang="T107">
                      <a:pos x="T38" y="T39"/>
                    </a:cxn>
                    <a:cxn ang="T108">
                      <a:pos x="T40" y="T41"/>
                    </a:cxn>
                    <a:cxn ang="T109">
                      <a:pos x="T42" y="T43"/>
                    </a:cxn>
                    <a:cxn ang="T110">
                      <a:pos x="T44" y="T45"/>
                    </a:cxn>
                    <a:cxn ang="T111">
                      <a:pos x="T46" y="T47"/>
                    </a:cxn>
                    <a:cxn ang="T112">
                      <a:pos x="T48" y="T49"/>
                    </a:cxn>
                    <a:cxn ang="T113">
                      <a:pos x="T50" y="T51"/>
                    </a:cxn>
                    <a:cxn ang="T114">
                      <a:pos x="T52" y="T53"/>
                    </a:cxn>
                    <a:cxn ang="T115">
                      <a:pos x="T54" y="T55"/>
                    </a:cxn>
                    <a:cxn ang="T116">
                      <a:pos x="T56" y="T57"/>
                    </a:cxn>
                    <a:cxn ang="T117">
                      <a:pos x="T58" y="T59"/>
                    </a:cxn>
                    <a:cxn ang="T118">
                      <a:pos x="T60" y="T61"/>
                    </a:cxn>
                    <a:cxn ang="T119">
                      <a:pos x="T62" y="T63"/>
                    </a:cxn>
                    <a:cxn ang="T120">
                      <a:pos x="T64" y="T65"/>
                    </a:cxn>
                    <a:cxn ang="T121">
                      <a:pos x="T66" y="T67"/>
                    </a:cxn>
                    <a:cxn ang="T122">
                      <a:pos x="T68" y="T69"/>
                    </a:cxn>
                    <a:cxn ang="T123">
                      <a:pos x="T70" y="T71"/>
                    </a:cxn>
                    <a:cxn ang="T124">
                      <a:pos x="T72" y="T73"/>
                    </a:cxn>
                    <a:cxn ang="T125">
                      <a:pos x="T74" y="T75"/>
                    </a:cxn>
                    <a:cxn ang="T126">
                      <a:pos x="T76" y="T77"/>
                    </a:cxn>
                    <a:cxn ang="T127">
                      <a:pos x="T78" y="T79"/>
                    </a:cxn>
                    <a:cxn ang="T128">
                      <a:pos x="T80" y="T81"/>
                    </a:cxn>
                    <a:cxn ang="T129">
                      <a:pos x="T82" y="T83"/>
                    </a:cxn>
                    <a:cxn ang="T130">
                      <a:pos x="T84" y="T85"/>
                    </a:cxn>
                    <a:cxn ang="T131">
                      <a:pos x="T86" y="T87"/>
                    </a:cxn>
                  </a:cxnLst>
                  <a:rect l="0" t="0" r="r" b="b"/>
                  <a:pathLst>
                    <a:path w="149" h="150">
                      <a:moveTo>
                        <a:pt x="75" y="0"/>
                      </a:moveTo>
                      <a:lnTo>
                        <a:pt x="71" y="0"/>
                      </a:lnTo>
                      <a:lnTo>
                        <a:pt x="67" y="0"/>
                      </a:lnTo>
                      <a:lnTo>
                        <a:pt x="63" y="0"/>
                      </a:lnTo>
                      <a:lnTo>
                        <a:pt x="59" y="2"/>
                      </a:lnTo>
                      <a:lnTo>
                        <a:pt x="57" y="2"/>
                      </a:lnTo>
                      <a:lnTo>
                        <a:pt x="53" y="3"/>
                      </a:lnTo>
                      <a:lnTo>
                        <a:pt x="49" y="4"/>
                      </a:lnTo>
                      <a:lnTo>
                        <a:pt x="46" y="6"/>
                      </a:lnTo>
                      <a:lnTo>
                        <a:pt x="42" y="7"/>
                      </a:lnTo>
                      <a:lnTo>
                        <a:pt x="39" y="8"/>
                      </a:lnTo>
                      <a:lnTo>
                        <a:pt x="35" y="11"/>
                      </a:lnTo>
                      <a:lnTo>
                        <a:pt x="33" y="12"/>
                      </a:lnTo>
                      <a:lnTo>
                        <a:pt x="30" y="15"/>
                      </a:lnTo>
                      <a:lnTo>
                        <a:pt x="27" y="16"/>
                      </a:lnTo>
                      <a:lnTo>
                        <a:pt x="25" y="19"/>
                      </a:lnTo>
                      <a:lnTo>
                        <a:pt x="22" y="22"/>
                      </a:lnTo>
                      <a:lnTo>
                        <a:pt x="19" y="24"/>
                      </a:lnTo>
                      <a:lnTo>
                        <a:pt x="17" y="27"/>
                      </a:lnTo>
                      <a:lnTo>
                        <a:pt x="14" y="29"/>
                      </a:lnTo>
                      <a:lnTo>
                        <a:pt x="13" y="32"/>
                      </a:lnTo>
                      <a:lnTo>
                        <a:pt x="10" y="36"/>
                      </a:lnTo>
                      <a:lnTo>
                        <a:pt x="9" y="39"/>
                      </a:lnTo>
                      <a:lnTo>
                        <a:pt x="8" y="43"/>
                      </a:lnTo>
                      <a:lnTo>
                        <a:pt x="6" y="45"/>
                      </a:lnTo>
                      <a:lnTo>
                        <a:pt x="5" y="49"/>
                      </a:lnTo>
                      <a:lnTo>
                        <a:pt x="4" y="52"/>
                      </a:lnTo>
                      <a:lnTo>
                        <a:pt x="2" y="56"/>
                      </a:lnTo>
                      <a:lnTo>
                        <a:pt x="1" y="60"/>
                      </a:lnTo>
                      <a:lnTo>
                        <a:pt x="1" y="64"/>
                      </a:lnTo>
                      <a:lnTo>
                        <a:pt x="0" y="67"/>
                      </a:lnTo>
                      <a:lnTo>
                        <a:pt x="0" y="71"/>
                      </a:lnTo>
                      <a:lnTo>
                        <a:pt x="0" y="75"/>
                      </a:lnTo>
                      <a:lnTo>
                        <a:pt x="0" y="78"/>
                      </a:lnTo>
                      <a:lnTo>
                        <a:pt x="0" y="82"/>
                      </a:lnTo>
                      <a:lnTo>
                        <a:pt x="1" y="86"/>
                      </a:lnTo>
                      <a:lnTo>
                        <a:pt x="1" y="90"/>
                      </a:lnTo>
                      <a:lnTo>
                        <a:pt x="2" y="93"/>
                      </a:lnTo>
                      <a:lnTo>
                        <a:pt x="4" y="97"/>
                      </a:lnTo>
                      <a:lnTo>
                        <a:pt x="5" y="101"/>
                      </a:lnTo>
                      <a:lnTo>
                        <a:pt x="6" y="104"/>
                      </a:lnTo>
                      <a:lnTo>
                        <a:pt x="8" y="108"/>
                      </a:lnTo>
                      <a:lnTo>
                        <a:pt x="9" y="110"/>
                      </a:lnTo>
                      <a:lnTo>
                        <a:pt x="10" y="113"/>
                      </a:lnTo>
                      <a:lnTo>
                        <a:pt x="13" y="117"/>
                      </a:lnTo>
                      <a:lnTo>
                        <a:pt x="14" y="120"/>
                      </a:lnTo>
                      <a:lnTo>
                        <a:pt x="17" y="122"/>
                      </a:lnTo>
                      <a:lnTo>
                        <a:pt x="19" y="125"/>
                      </a:lnTo>
                      <a:lnTo>
                        <a:pt x="22" y="127"/>
                      </a:lnTo>
                      <a:lnTo>
                        <a:pt x="25" y="130"/>
                      </a:lnTo>
                      <a:lnTo>
                        <a:pt x="27" y="133"/>
                      </a:lnTo>
                      <a:lnTo>
                        <a:pt x="30" y="134"/>
                      </a:lnTo>
                      <a:lnTo>
                        <a:pt x="33" y="137"/>
                      </a:lnTo>
                      <a:lnTo>
                        <a:pt x="35" y="139"/>
                      </a:lnTo>
                      <a:lnTo>
                        <a:pt x="39" y="141"/>
                      </a:lnTo>
                      <a:lnTo>
                        <a:pt x="42" y="142"/>
                      </a:lnTo>
                      <a:lnTo>
                        <a:pt x="46" y="143"/>
                      </a:lnTo>
                      <a:lnTo>
                        <a:pt x="49" y="145"/>
                      </a:lnTo>
                      <a:lnTo>
                        <a:pt x="53" y="146"/>
                      </a:lnTo>
                      <a:lnTo>
                        <a:pt x="57" y="147"/>
                      </a:lnTo>
                      <a:lnTo>
                        <a:pt x="59" y="149"/>
                      </a:lnTo>
                      <a:lnTo>
                        <a:pt x="63" y="149"/>
                      </a:lnTo>
                      <a:lnTo>
                        <a:pt x="67" y="149"/>
                      </a:lnTo>
                      <a:lnTo>
                        <a:pt x="71" y="150"/>
                      </a:lnTo>
                      <a:lnTo>
                        <a:pt x="75" y="150"/>
                      </a:lnTo>
                      <a:lnTo>
                        <a:pt x="79" y="150"/>
                      </a:lnTo>
                      <a:lnTo>
                        <a:pt x="83" y="149"/>
                      </a:lnTo>
                      <a:lnTo>
                        <a:pt x="86" y="149"/>
                      </a:lnTo>
                      <a:lnTo>
                        <a:pt x="90" y="149"/>
                      </a:lnTo>
                      <a:lnTo>
                        <a:pt x="94" y="147"/>
                      </a:lnTo>
                      <a:lnTo>
                        <a:pt x="98" y="146"/>
                      </a:lnTo>
                      <a:lnTo>
                        <a:pt x="100" y="145"/>
                      </a:lnTo>
                      <a:lnTo>
                        <a:pt x="104" y="143"/>
                      </a:lnTo>
                      <a:lnTo>
                        <a:pt x="107" y="142"/>
                      </a:lnTo>
                      <a:lnTo>
                        <a:pt x="111" y="141"/>
                      </a:lnTo>
                      <a:lnTo>
                        <a:pt x="114" y="139"/>
                      </a:lnTo>
                      <a:lnTo>
                        <a:pt x="116" y="137"/>
                      </a:lnTo>
                      <a:lnTo>
                        <a:pt x="120" y="134"/>
                      </a:lnTo>
                      <a:lnTo>
                        <a:pt x="123" y="133"/>
                      </a:lnTo>
                      <a:lnTo>
                        <a:pt x="125" y="130"/>
                      </a:lnTo>
                      <a:lnTo>
                        <a:pt x="128" y="127"/>
                      </a:lnTo>
                      <a:lnTo>
                        <a:pt x="131" y="125"/>
                      </a:lnTo>
                      <a:lnTo>
                        <a:pt x="132" y="122"/>
                      </a:lnTo>
                      <a:lnTo>
                        <a:pt x="135" y="120"/>
                      </a:lnTo>
                      <a:lnTo>
                        <a:pt x="137" y="117"/>
                      </a:lnTo>
                      <a:lnTo>
                        <a:pt x="139" y="113"/>
                      </a:lnTo>
                      <a:lnTo>
                        <a:pt x="141" y="110"/>
                      </a:lnTo>
                      <a:lnTo>
                        <a:pt x="143" y="108"/>
                      </a:lnTo>
                      <a:lnTo>
                        <a:pt x="144" y="104"/>
                      </a:lnTo>
                      <a:lnTo>
                        <a:pt x="145" y="101"/>
                      </a:lnTo>
                      <a:lnTo>
                        <a:pt x="147" y="97"/>
                      </a:lnTo>
                      <a:lnTo>
                        <a:pt x="148" y="93"/>
                      </a:lnTo>
                      <a:lnTo>
                        <a:pt x="148" y="90"/>
                      </a:lnTo>
                      <a:lnTo>
                        <a:pt x="149" y="86"/>
                      </a:lnTo>
                      <a:lnTo>
                        <a:pt x="149" y="82"/>
                      </a:lnTo>
                      <a:lnTo>
                        <a:pt x="149" y="78"/>
                      </a:lnTo>
                      <a:lnTo>
                        <a:pt x="149" y="75"/>
                      </a:lnTo>
                      <a:lnTo>
                        <a:pt x="149" y="71"/>
                      </a:lnTo>
                      <a:lnTo>
                        <a:pt x="149" y="67"/>
                      </a:lnTo>
                      <a:lnTo>
                        <a:pt x="149" y="64"/>
                      </a:lnTo>
                      <a:lnTo>
                        <a:pt x="148" y="60"/>
                      </a:lnTo>
                      <a:lnTo>
                        <a:pt x="148" y="56"/>
                      </a:lnTo>
                      <a:lnTo>
                        <a:pt x="147" y="52"/>
                      </a:lnTo>
                      <a:lnTo>
                        <a:pt x="145" y="49"/>
                      </a:lnTo>
                      <a:lnTo>
                        <a:pt x="144" y="45"/>
                      </a:lnTo>
                      <a:lnTo>
                        <a:pt x="143" y="43"/>
                      </a:lnTo>
                      <a:lnTo>
                        <a:pt x="141" y="39"/>
                      </a:lnTo>
                      <a:lnTo>
                        <a:pt x="139" y="36"/>
                      </a:lnTo>
                      <a:lnTo>
                        <a:pt x="137" y="32"/>
                      </a:lnTo>
                      <a:lnTo>
                        <a:pt x="135" y="29"/>
                      </a:lnTo>
                      <a:lnTo>
                        <a:pt x="132" y="27"/>
                      </a:lnTo>
                      <a:lnTo>
                        <a:pt x="131" y="24"/>
                      </a:lnTo>
                      <a:lnTo>
                        <a:pt x="128" y="22"/>
                      </a:lnTo>
                      <a:lnTo>
                        <a:pt x="125" y="19"/>
                      </a:lnTo>
                      <a:lnTo>
                        <a:pt x="123" y="16"/>
                      </a:lnTo>
                      <a:lnTo>
                        <a:pt x="120" y="15"/>
                      </a:lnTo>
                      <a:lnTo>
                        <a:pt x="116" y="12"/>
                      </a:lnTo>
                      <a:lnTo>
                        <a:pt x="114" y="11"/>
                      </a:lnTo>
                      <a:lnTo>
                        <a:pt x="111" y="8"/>
                      </a:lnTo>
                      <a:lnTo>
                        <a:pt x="107" y="7"/>
                      </a:lnTo>
                      <a:lnTo>
                        <a:pt x="104" y="6"/>
                      </a:lnTo>
                      <a:lnTo>
                        <a:pt x="100" y="4"/>
                      </a:lnTo>
                      <a:lnTo>
                        <a:pt x="98" y="3"/>
                      </a:lnTo>
                      <a:lnTo>
                        <a:pt x="94" y="2"/>
                      </a:lnTo>
                      <a:lnTo>
                        <a:pt x="90" y="2"/>
                      </a:lnTo>
                      <a:lnTo>
                        <a:pt x="86" y="0"/>
                      </a:lnTo>
                      <a:lnTo>
                        <a:pt x="83" y="0"/>
                      </a:lnTo>
                      <a:lnTo>
                        <a:pt x="79" y="0"/>
                      </a:lnTo>
                      <a:lnTo>
                        <a:pt x="75" y="0"/>
                      </a:lnTo>
                    </a:path>
                  </a:pathLst>
                </a:custGeom>
                <a:noFill/>
                <a:ln w="20638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90" name="Rectangle 147">
                  <a:extLst>
                    <a:ext uri="{FF2B5EF4-FFF2-40B4-BE49-F238E27FC236}">
                      <a16:creationId xmlns:a16="http://schemas.microsoft.com/office/drawing/2014/main" id="{F8DFD964-4E7B-664F-BBA3-9C0EE022256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324923" y="3108399"/>
                  <a:ext cx="405560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eaLnBrk="1" hangingPunct="1"/>
                  <a:r>
                    <a:rPr lang="en-US" altLang="en-US" sz="1600">
                      <a:solidFill>
                        <a:srgbClr val="0000FF"/>
                      </a:solidFill>
                      <a:latin typeface="Times-Roman" pitchFamily="2" charset="0"/>
                    </a:rPr>
                    <a:t>zero</a:t>
                  </a:r>
                  <a:r>
                    <a:rPr lang="en-US" altLang="en-US" sz="1600" i="1">
                      <a:solidFill>
                        <a:srgbClr val="00FFFF"/>
                      </a:solidFill>
                      <a:latin typeface="Times-Roman" pitchFamily="2" charset="0"/>
                    </a:rPr>
                    <a:t> </a:t>
                  </a:r>
                  <a:endParaRPr lang="en-US" altLang="en-US" sz="2000"/>
                </a:p>
              </p:txBody>
            </p:sp>
            <p:sp>
              <p:nvSpPr>
                <p:cNvPr id="65591" name="Freeform 8">
                  <a:extLst>
                    <a:ext uri="{FF2B5EF4-FFF2-40B4-BE49-F238E27FC236}">
                      <a16:creationId xmlns:a16="http://schemas.microsoft.com/office/drawing/2014/main" id="{CB921DBF-E091-2F43-8C8D-0464C0BAC0C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7174" y="3099868"/>
                  <a:ext cx="85725" cy="285750"/>
                </a:xfrm>
                <a:custGeom>
                  <a:avLst/>
                  <a:gdLst>
                    <a:gd name="T0" fmla="*/ 2147483646 w 119"/>
                    <a:gd name="T1" fmla="*/ 2147483646 h 399"/>
                    <a:gd name="T2" fmla="*/ 2147483646 w 119"/>
                    <a:gd name="T3" fmla="*/ 2147483646 h 399"/>
                    <a:gd name="T4" fmla="*/ 2147483646 w 119"/>
                    <a:gd name="T5" fmla="*/ 2147483646 h 399"/>
                    <a:gd name="T6" fmla="*/ 2147483646 w 119"/>
                    <a:gd name="T7" fmla="*/ 2147483646 h 399"/>
                    <a:gd name="T8" fmla="*/ 2147483646 w 119"/>
                    <a:gd name="T9" fmla="*/ 2147483646 h 399"/>
                    <a:gd name="T10" fmla="*/ 2147483646 w 119"/>
                    <a:gd name="T11" fmla="*/ 2147483646 h 399"/>
                    <a:gd name="T12" fmla="*/ 2147483646 w 119"/>
                    <a:gd name="T13" fmla="*/ 2147483646 h 399"/>
                    <a:gd name="T14" fmla="*/ 2147483646 w 119"/>
                    <a:gd name="T15" fmla="*/ 2147483646 h 399"/>
                    <a:gd name="T16" fmla="*/ 2147483646 w 119"/>
                    <a:gd name="T17" fmla="*/ 2147483646 h 399"/>
                    <a:gd name="T18" fmla="*/ 2147483646 w 119"/>
                    <a:gd name="T19" fmla="*/ 2147483646 h 399"/>
                    <a:gd name="T20" fmla="*/ 2147483646 w 119"/>
                    <a:gd name="T21" fmla="*/ 2147483646 h 399"/>
                    <a:gd name="T22" fmla="*/ 2147483646 w 119"/>
                    <a:gd name="T23" fmla="*/ 2147483646 h 399"/>
                    <a:gd name="T24" fmla="*/ 2147483646 w 119"/>
                    <a:gd name="T25" fmla="*/ 2147483646 h 399"/>
                    <a:gd name="T26" fmla="*/ 2147483646 w 119"/>
                    <a:gd name="T27" fmla="*/ 2147483646 h 399"/>
                    <a:gd name="T28" fmla="*/ 2147483646 w 119"/>
                    <a:gd name="T29" fmla="*/ 2147483646 h 399"/>
                    <a:gd name="T30" fmla="*/ 2147483646 w 119"/>
                    <a:gd name="T31" fmla="*/ 2147483646 h 399"/>
                    <a:gd name="T32" fmla="*/ 2147483646 w 119"/>
                    <a:gd name="T33" fmla="*/ 2147483646 h 399"/>
                    <a:gd name="T34" fmla="*/ 2147483646 w 119"/>
                    <a:gd name="T35" fmla="*/ 2147483646 h 399"/>
                    <a:gd name="T36" fmla="*/ 2147483646 w 119"/>
                    <a:gd name="T37" fmla="*/ 2147483646 h 399"/>
                    <a:gd name="T38" fmla="*/ 2147483646 w 119"/>
                    <a:gd name="T39" fmla="*/ 2147483646 h 399"/>
                    <a:gd name="T40" fmla="*/ 2147483646 w 119"/>
                    <a:gd name="T41" fmla="*/ 2147483646 h 399"/>
                    <a:gd name="T42" fmla="*/ 2147483646 w 119"/>
                    <a:gd name="T43" fmla="*/ 2147483646 h 399"/>
                    <a:gd name="T44" fmla="*/ 2147483646 w 119"/>
                    <a:gd name="T45" fmla="*/ 2147483646 h 399"/>
                    <a:gd name="T46" fmla="*/ 2147483646 w 119"/>
                    <a:gd name="T47" fmla="*/ 2147483646 h 399"/>
                    <a:gd name="T48" fmla="*/ 2147483646 w 119"/>
                    <a:gd name="T49" fmla="*/ 2147483646 h 399"/>
                    <a:gd name="T50" fmla="*/ 2147483646 w 119"/>
                    <a:gd name="T51" fmla="*/ 2147483646 h 399"/>
                    <a:gd name="T52" fmla="*/ 2147483646 w 119"/>
                    <a:gd name="T53" fmla="*/ 2147483646 h 399"/>
                    <a:gd name="T54" fmla="*/ 2147483646 w 119"/>
                    <a:gd name="T55" fmla="*/ 2147483646 h 399"/>
                    <a:gd name="T56" fmla="*/ 2147483646 w 119"/>
                    <a:gd name="T57" fmla="*/ 2147483646 h 399"/>
                    <a:gd name="T58" fmla="*/ 2147483646 w 119"/>
                    <a:gd name="T59" fmla="*/ 2147483646 h 399"/>
                    <a:gd name="T60" fmla="*/ 2147483646 w 119"/>
                    <a:gd name="T61" fmla="*/ 2147483646 h 399"/>
                    <a:gd name="T62" fmla="*/ 2147483646 w 119"/>
                    <a:gd name="T63" fmla="*/ 2147483646 h 399"/>
                    <a:gd name="T64" fmla="*/ 2147483646 w 119"/>
                    <a:gd name="T65" fmla="*/ 2147483646 h 399"/>
                    <a:gd name="T66" fmla="*/ 2147483646 w 119"/>
                    <a:gd name="T67" fmla="*/ 2147483646 h 399"/>
                    <a:gd name="T68" fmla="*/ 2147483646 w 119"/>
                    <a:gd name="T69" fmla="*/ 2147483646 h 399"/>
                    <a:gd name="T70" fmla="*/ 2147483646 w 119"/>
                    <a:gd name="T71" fmla="*/ 2147483646 h 399"/>
                    <a:gd name="T72" fmla="*/ 2147483646 w 119"/>
                    <a:gd name="T73" fmla="*/ 2147483646 h 399"/>
                    <a:gd name="T74" fmla="*/ 2147483646 w 119"/>
                    <a:gd name="T75" fmla="*/ 2147483646 h 399"/>
                    <a:gd name="T76" fmla="*/ 2147483646 w 119"/>
                    <a:gd name="T77" fmla="*/ 2147483646 h 399"/>
                    <a:gd name="T78" fmla="*/ 2147483646 w 119"/>
                    <a:gd name="T79" fmla="*/ 2147483646 h 399"/>
                    <a:gd name="T80" fmla="*/ 2147483646 w 119"/>
                    <a:gd name="T81" fmla="*/ 2147483646 h 399"/>
                    <a:gd name="T82" fmla="*/ 2147483646 w 119"/>
                    <a:gd name="T83" fmla="*/ 2147483646 h 399"/>
                    <a:gd name="T84" fmla="*/ 2147483646 w 119"/>
                    <a:gd name="T85" fmla="*/ 2147483646 h 399"/>
                    <a:gd name="T86" fmla="*/ 2147483646 w 119"/>
                    <a:gd name="T87" fmla="*/ 2147483646 h 399"/>
                    <a:gd name="T88" fmla="*/ 2147483646 w 119"/>
                    <a:gd name="T89" fmla="*/ 2147483646 h 399"/>
                    <a:gd name="T90" fmla="*/ 2147483646 w 119"/>
                    <a:gd name="T91" fmla="*/ 2147483646 h 399"/>
                    <a:gd name="T92" fmla="*/ 2147483646 w 119"/>
                    <a:gd name="T93" fmla="*/ 2147483646 h 399"/>
                    <a:gd name="T94" fmla="*/ 2147483646 w 119"/>
                    <a:gd name="T95" fmla="*/ 2147483646 h 399"/>
                    <a:gd name="T96" fmla="*/ 2147483646 w 119"/>
                    <a:gd name="T97" fmla="*/ 2147483646 h 399"/>
                    <a:gd name="T98" fmla="*/ 2147483646 w 119"/>
                    <a:gd name="T99" fmla="*/ 2147483646 h 399"/>
                    <a:gd name="T100" fmla="*/ 2147483646 w 119"/>
                    <a:gd name="T101" fmla="*/ 2147483646 h 399"/>
                    <a:gd name="T102" fmla="*/ 2147483646 w 119"/>
                    <a:gd name="T103" fmla="*/ 2147483646 h 399"/>
                    <a:gd name="T104" fmla="*/ 2147483646 w 119"/>
                    <a:gd name="T105" fmla="*/ 2147483646 h 399"/>
                    <a:gd name="T106" fmla="*/ 2147483646 w 119"/>
                    <a:gd name="T107" fmla="*/ 2147483646 h 399"/>
                    <a:gd name="T108" fmla="*/ 2147483646 w 119"/>
                    <a:gd name="T109" fmla="*/ 2147483646 h 399"/>
                    <a:gd name="T110" fmla="*/ 2147483646 w 119"/>
                    <a:gd name="T111" fmla="*/ 2147483646 h 399"/>
                    <a:gd name="T112" fmla="*/ 2147483646 w 119"/>
                    <a:gd name="T113" fmla="*/ 2147483646 h 39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19" h="399">
                      <a:moveTo>
                        <a:pt x="0" y="0"/>
                      </a:moveTo>
                      <a:lnTo>
                        <a:pt x="2" y="4"/>
                      </a:lnTo>
                      <a:lnTo>
                        <a:pt x="5" y="9"/>
                      </a:lnTo>
                      <a:lnTo>
                        <a:pt x="7" y="12"/>
                      </a:lnTo>
                      <a:lnTo>
                        <a:pt x="8" y="15"/>
                      </a:lnTo>
                      <a:lnTo>
                        <a:pt x="10" y="19"/>
                      </a:lnTo>
                      <a:lnTo>
                        <a:pt x="12" y="22"/>
                      </a:lnTo>
                      <a:lnTo>
                        <a:pt x="13" y="25"/>
                      </a:lnTo>
                      <a:lnTo>
                        <a:pt x="15" y="29"/>
                      </a:lnTo>
                      <a:lnTo>
                        <a:pt x="17" y="30"/>
                      </a:lnTo>
                      <a:lnTo>
                        <a:pt x="18" y="34"/>
                      </a:lnTo>
                      <a:lnTo>
                        <a:pt x="20" y="35"/>
                      </a:lnTo>
                      <a:lnTo>
                        <a:pt x="20" y="37"/>
                      </a:lnTo>
                      <a:lnTo>
                        <a:pt x="22" y="40"/>
                      </a:lnTo>
                      <a:lnTo>
                        <a:pt x="23" y="42"/>
                      </a:lnTo>
                      <a:lnTo>
                        <a:pt x="23" y="44"/>
                      </a:lnTo>
                      <a:lnTo>
                        <a:pt x="25" y="45"/>
                      </a:lnTo>
                      <a:lnTo>
                        <a:pt x="25" y="47"/>
                      </a:lnTo>
                      <a:lnTo>
                        <a:pt x="27" y="49"/>
                      </a:lnTo>
                      <a:lnTo>
                        <a:pt x="27" y="50"/>
                      </a:lnTo>
                      <a:lnTo>
                        <a:pt x="28" y="52"/>
                      </a:lnTo>
                      <a:lnTo>
                        <a:pt x="28" y="54"/>
                      </a:lnTo>
                      <a:lnTo>
                        <a:pt x="28" y="55"/>
                      </a:lnTo>
                      <a:lnTo>
                        <a:pt x="30" y="57"/>
                      </a:lnTo>
                      <a:lnTo>
                        <a:pt x="30" y="59"/>
                      </a:lnTo>
                      <a:lnTo>
                        <a:pt x="32" y="59"/>
                      </a:lnTo>
                      <a:lnTo>
                        <a:pt x="32" y="60"/>
                      </a:lnTo>
                      <a:lnTo>
                        <a:pt x="33" y="64"/>
                      </a:lnTo>
                      <a:lnTo>
                        <a:pt x="33" y="65"/>
                      </a:lnTo>
                      <a:lnTo>
                        <a:pt x="35" y="67"/>
                      </a:lnTo>
                      <a:lnTo>
                        <a:pt x="35" y="69"/>
                      </a:lnTo>
                      <a:lnTo>
                        <a:pt x="37" y="70"/>
                      </a:lnTo>
                      <a:lnTo>
                        <a:pt x="37" y="74"/>
                      </a:lnTo>
                      <a:lnTo>
                        <a:pt x="38" y="75"/>
                      </a:lnTo>
                      <a:lnTo>
                        <a:pt x="38" y="77"/>
                      </a:lnTo>
                      <a:lnTo>
                        <a:pt x="40" y="79"/>
                      </a:lnTo>
                      <a:lnTo>
                        <a:pt x="40" y="82"/>
                      </a:lnTo>
                      <a:lnTo>
                        <a:pt x="42" y="84"/>
                      </a:lnTo>
                      <a:lnTo>
                        <a:pt x="42" y="85"/>
                      </a:lnTo>
                      <a:lnTo>
                        <a:pt x="43" y="87"/>
                      </a:lnTo>
                      <a:lnTo>
                        <a:pt x="43" y="89"/>
                      </a:lnTo>
                      <a:lnTo>
                        <a:pt x="45" y="90"/>
                      </a:lnTo>
                      <a:lnTo>
                        <a:pt x="45" y="92"/>
                      </a:lnTo>
                      <a:lnTo>
                        <a:pt x="45" y="94"/>
                      </a:lnTo>
                      <a:lnTo>
                        <a:pt x="47" y="95"/>
                      </a:lnTo>
                      <a:lnTo>
                        <a:pt x="47" y="97"/>
                      </a:lnTo>
                      <a:lnTo>
                        <a:pt x="48" y="99"/>
                      </a:lnTo>
                      <a:lnTo>
                        <a:pt x="48" y="100"/>
                      </a:lnTo>
                      <a:lnTo>
                        <a:pt x="48" y="102"/>
                      </a:lnTo>
                      <a:lnTo>
                        <a:pt x="50" y="104"/>
                      </a:lnTo>
                      <a:lnTo>
                        <a:pt x="50" y="105"/>
                      </a:lnTo>
                      <a:lnTo>
                        <a:pt x="52" y="107"/>
                      </a:lnTo>
                      <a:lnTo>
                        <a:pt x="52" y="109"/>
                      </a:lnTo>
                      <a:lnTo>
                        <a:pt x="52" y="110"/>
                      </a:lnTo>
                      <a:lnTo>
                        <a:pt x="53" y="112"/>
                      </a:lnTo>
                      <a:lnTo>
                        <a:pt x="53" y="114"/>
                      </a:lnTo>
                      <a:lnTo>
                        <a:pt x="55" y="115"/>
                      </a:lnTo>
                      <a:lnTo>
                        <a:pt x="55" y="119"/>
                      </a:lnTo>
                      <a:lnTo>
                        <a:pt x="57" y="120"/>
                      </a:lnTo>
                      <a:lnTo>
                        <a:pt x="57" y="122"/>
                      </a:lnTo>
                      <a:lnTo>
                        <a:pt x="58" y="125"/>
                      </a:lnTo>
                      <a:lnTo>
                        <a:pt x="58" y="129"/>
                      </a:lnTo>
                      <a:lnTo>
                        <a:pt x="60" y="130"/>
                      </a:lnTo>
                      <a:lnTo>
                        <a:pt x="62" y="134"/>
                      </a:lnTo>
                      <a:lnTo>
                        <a:pt x="62" y="135"/>
                      </a:lnTo>
                      <a:lnTo>
                        <a:pt x="63" y="139"/>
                      </a:lnTo>
                      <a:lnTo>
                        <a:pt x="63" y="140"/>
                      </a:lnTo>
                      <a:lnTo>
                        <a:pt x="65" y="142"/>
                      </a:lnTo>
                      <a:lnTo>
                        <a:pt x="65" y="144"/>
                      </a:lnTo>
                      <a:lnTo>
                        <a:pt x="65" y="145"/>
                      </a:lnTo>
                      <a:lnTo>
                        <a:pt x="67" y="147"/>
                      </a:lnTo>
                      <a:lnTo>
                        <a:pt x="67" y="149"/>
                      </a:lnTo>
                      <a:lnTo>
                        <a:pt x="68" y="150"/>
                      </a:lnTo>
                      <a:lnTo>
                        <a:pt x="68" y="152"/>
                      </a:lnTo>
                      <a:lnTo>
                        <a:pt x="68" y="154"/>
                      </a:lnTo>
                      <a:lnTo>
                        <a:pt x="70" y="155"/>
                      </a:lnTo>
                      <a:lnTo>
                        <a:pt x="70" y="157"/>
                      </a:lnTo>
                      <a:lnTo>
                        <a:pt x="70" y="159"/>
                      </a:lnTo>
                      <a:lnTo>
                        <a:pt x="70" y="160"/>
                      </a:lnTo>
                      <a:lnTo>
                        <a:pt x="72" y="162"/>
                      </a:lnTo>
                      <a:lnTo>
                        <a:pt x="72" y="164"/>
                      </a:lnTo>
                      <a:lnTo>
                        <a:pt x="73" y="165"/>
                      </a:lnTo>
                      <a:lnTo>
                        <a:pt x="73" y="167"/>
                      </a:lnTo>
                      <a:lnTo>
                        <a:pt x="73" y="169"/>
                      </a:lnTo>
                      <a:lnTo>
                        <a:pt x="75" y="170"/>
                      </a:lnTo>
                      <a:lnTo>
                        <a:pt x="75" y="172"/>
                      </a:lnTo>
                      <a:lnTo>
                        <a:pt x="75" y="174"/>
                      </a:lnTo>
                      <a:lnTo>
                        <a:pt x="77" y="177"/>
                      </a:lnTo>
                      <a:lnTo>
                        <a:pt x="77" y="179"/>
                      </a:lnTo>
                      <a:lnTo>
                        <a:pt x="77" y="180"/>
                      </a:lnTo>
                      <a:lnTo>
                        <a:pt x="78" y="184"/>
                      </a:lnTo>
                      <a:lnTo>
                        <a:pt x="78" y="185"/>
                      </a:lnTo>
                      <a:lnTo>
                        <a:pt x="80" y="189"/>
                      </a:lnTo>
                      <a:lnTo>
                        <a:pt x="80" y="192"/>
                      </a:lnTo>
                      <a:lnTo>
                        <a:pt x="82" y="194"/>
                      </a:lnTo>
                      <a:lnTo>
                        <a:pt x="82" y="197"/>
                      </a:lnTo>
                      <a:lnTo>
                        <a:pt x="83" y="199"/>
                      </a:lnTo>
                      <a:lnTo>
                        <a:pt x="83" y="200"/>
                      </a:lnTo>
                      <a:lnTo>
                        <a:pt x="85" y="204"/>
                      </a:lnTo>
                      <a:lnTo>
                        <a:pt x="85" y="205"/>
                      </a:lnTo>
                      <a:lnTo>
                        <a:pt x="85" y="207"/>
                      </a:lnTo>
                      <a:lnTo>
                        <a:pt x="87" y="209"/>
                      </a:lnTo>
                      <a:lnTo>
                        <a:pt x="87" y="210"/>
                      </a:lnTo>
                      <a:lnTo>
                        <a:pt x="87" y="212"/>
                      </a:lnTo>
                      <a:lnTo>
                        <a:pt x="87" y="214"/>
                      </a:lnTo>
                      <a:lnTo>
                        <a:pt x="88" y="214"/>
                      </a:lnTo>
                      <a:lnTo>
                        <a:pt x="88" y="215"/>
                      </a:lnTo>
                      <a:lnTo>
                        <a:pt x="88" y="217"/>
                      </a:lnTo>
                      <a:lnTo>
                        <a:pt x="88" y="219"/>
                      </a:lnTo>
                      <a:lnTo>
                        <a:pt x="90" y="220"/>
                      </a:lnTo>
                      <a:lnTo>
                        <a:pt x="90" y="222"/>
                      </a:lnTo>
                      <a:lnTo>
                        <a:pt x="90" y="224"/>
                      </a:lnTo>
                      <a:lnTo>
                        <a:pt x="92" y="225"/>
                      </a:lnTo>
                      <a:lnTo>
                        <a:pt x="92" y="227"/>
                      </a:lnTo>
                      <a:lnTo>
                        <a:pt x="92" y="229"/>
                      </a:lnTo>
                      <a:lnTo>
                        <a:pt x="93" y="230"/>
                      </a:lnTo>
                      <a:lnTo>
                        <a:pt x="93" y="234"/>
                      </a:lnTo>
                      <a:lnTo>
                        <a:pt x="93" y="235"/>
                      </a:lnTo>
                      <a:lnTo>
                        <a:pt x="95" y="237"/>
                      </a:lnTo>
                      <a:lnTo>
                        <a:pt x="95" y="239"/>
                      </a:lnTo>
                      <a:lnTo>
                        <a:pt x="97" y="242"/>
                      </a:lnTo>
                      <a:lnTo>
                        <a:pt x="97" y="244"/>
                      </a:lnTo>
                      <a:lnTo>
                        <a:pt x="98" y="247"/>
                      </a:lnTo>
                      <a:lnTo>
                        <a:pt x="98" y="249"/>
                      </a:lnTo>
                      <a:lnTo>
                        <a:pt x="100" y="252"/>
                      </a:lnTo>
                      <a:lnTo>
                        <a:pt x="100" y="254"/>
                      </a:lnTo>
                      <a:lnTo>
                        <a:pt x="102" y="257"/>
                      </a:lnTo>
                      <a:lnTo>
                        <a:pt x="102" y="259"/>
                      </a:lnTo>
                      <a:lnTo>
                        <a:pt x="102" y="262"/>
                      </a:lnTo>
                      <a:lnTo>
                        <a:pt x="103" y="264"/>
                      </a:lnTo>
                      <a:lnTo>
                        <a:pt x="103" y="265"/>
                      </a:lnTo>
                      <a:lnTo>
                        <a:pt x="103" y="267"/>
                      </a:lnTo>
                      <a:lnTo>
                        <a:pt x="105" y="269"/>
                      </a:lnTo>
                      <a:lnTo>
                        <a:pt x="105" y="270"/>
                      </a:lnTo>
                      <a:lnTo>
                        <a:pt x="105" y="272"/>
                      </a:lnTo>
                      <a:lnTo>
                        <a:pt x="105" y="274"/>
                      </a:lnTo>
                      <a:lnTo>
                        <a:pt x="107" y="275"/>
                      </a:lnTo>
                      <a:lnTo>
                        <a:pt x="107" y="277"/>
                      </a:lnTo>
                      <a:lnTo>
                        <a:pt x="107" y="279"/>
                      </a:lnTo>
                      <a:lnTo>
                        <a:pt x="107" y="280"/>
                      </a:lnTo>
                      <a:lnTo>
                        <a:pt x="107" y="282"/>
                      </a:lnTo>
                      <a:lnTo>
                        <a:pt x="108" y="282"/>
                      </a:lnTo>
                      <a:lnTo>
                        <a:pt x="108" y="284"/>
                      </a:lnTo>
                      <a:lnTo>
                        <a:pt x="108" y="285"/>
                      </a:lnTo>
                      <a:lnTo>
                        <a:pt x="108" y="287"/>
                      </a:lnTo>
                      <a:lnTo>
                        <a:pt x="108" y="289"/>
                      </a:lnTo>
                      <a:lnTo>
                        <a:pt x="108" y="290"/>
                      </a:lnTo>
                      <a:lnTo>
                        <a:pt x="108" y="292"/>
                      </a:lnTo>
                      <a:lnTo>
                        <a:pt x="108" y="294"/>
                      </a:lnTo>
                      <a:lnTo>
                        <a:pt x="108" y="295"/>
                      </a:lnTo>
                      <a:lnTo>
                        <a:pt x="108" y="297"/>
                      </a:lnTo>
                      <a:lnTo>
                        <a:pt x="110" y="299"/>
                      </a:lnTo>
                      <a:lnTo>
                        <a:pt x="110" y="300"/>
                      </a:lnTo>
                      <a:lnTo>
                        <a:pt x="110" y="304"/>
                      </a:lnTo>
                      <a:lnTo>
                        <a:pt x="110" y="305"/>
                      </a:lnTo>
                      <a:lnTo>
                        <a:pt x="110" y="307"/>
                      </a:lnTo>
                      <a:lnTo>
                        <a:pt x="110" y="310"/>
                      </a:lnTo>
                      <a:lnTo>
                        <a:pt x="110" y="312"/>
                      </a:lnTo>
                      <a:lnTo>
                        <a:pt x="110" y="314"/>
                      </a:lnTo>
                      <a:lnTo>
                        <a:pt x="110" y="315"/>
                      </a:lnTo>
                      <a:lnTo>
                        <a:pt x="112" y="317"/>
                      </a:lnTo>
                      <a:lnTo>
                        <a:pt x="112" y="319"/>
                      </a:lnTo>
                      <a:lnTo>
                        <a:pt x="112" y="320"/>
                      </a:lnTo>
                      <a:lnTo>
                        <a:pt x="112" y="322"/>
                      </a:lnTo>
                      <a:lnTo>
                        <a:pt x="112" y="324"/>
                      </a:lnTo>
                      <a:lnTo>
                        <a:pt x="112" y="325"/>
                      </a:lnTo>
                      <a:lnTo>
                        <a:pt x="112" y="327"/>
                      </a:lnTo>
                      <a:lnTo>
                        <a:pt x="112" y="329"/>
                      </a:lnTo>
                      <a:lnTo>
                        <a:pt x="112" y="330"/>
                      </a:lnTo>
                      <a:lnTo>
                        <a:pt x="112" y="332"/>
                      </a:lnTo>
                      <a:lnTo>
                        <a:pt x="113" y="334"/>
                      </a:lnTo>
                      <a:lnTo>
                        <a:pt x="113" y="335"/>
                      </a:lnTo>
                      <a:lnTo>
                        <a:pt x="113" y="337"/>
                      </a:lnTo>
                      <a:lnTo>
                        <a:pt x="113" y="339"/>
                      </a:lnTo>
                      <a:lnTo>
                        <a:pt x="113" y="340"/>
                      </a:lnTo>
                      <a:lnTo>
                        <a:pt x="113" y="342"/>
                      </a:lnTo>
                      <a:lnTo>
                        <a:pt x="115" y="344"/>
                      </a:lnTo>
                      <a:lnTo>
                        <a:pt x="115" y="345"/>
                      </a:lnTo>
                      <a:lnTo>
                        <a:pt x="115" y="347"/>
                      </a:lnTo>
                      <a:lnTo>
                        <a:pt x="115" y="349"/>
                      </a:lnTo>
                      <a:lnTo>
                        <a:pt x="115" y="350"/>
                      </a:lnTo>
                      <a:lnTo>
                        <a:pt x="117" y="350"/>
                      </a:lnTo>
                      <a:lnTo>
                        <a:pt x="117" y="352"/>
                      </a:lnTo>
                      <a:lnTo>
                        <a:pt x="117" y="354"/>
                      </a:lnTo>
                      <a:lnTo>
                        <a:pt x="117" y="355"/>
                      </a:lnTo>
                      <a:lnTo>
                        <a:pt x="117" y="357"/>
                      </a:lnTo>
                      <a:lnTo>
                        <a:pt x="117" y="359"/>
                      </a:lnTo>
                      <a:lnTo>
                        <a:pt x="117" y="360"/>
                      </a:lnTo>
                      <a:lnTo>
                        <a:pt x="117" y="362"/>
                      </a:lnTo>
                      <a:lnTo>
                        <a:pt x="117" y="364"/>
                      </a:lnTo>
                      <a:lnTo>
                        <a:pt x="119" y="365"/>
                      </a:lnTo>
                      <a:lnTo>
                        <a:pt x="119" y="367"/>
                      </a:lnTo>
                      <a:lnTo>
                        <a:pt x="119" y="369"/>
                      </a:lnTo>
                      <a:lnTo>
                        <a:pt x="119" y="370"/>
                      </a:lnTo>
                      <a:lnTo>
                        <a:pt x="117" y="372"/>
                      </a:lnTo>
                      <a:lnTo>
                        <a:pt x="117" y="374"/>
                      </a:lnTo>
                      <a:lnTo>
                        <a:pt x="117" y="375"/>
                      </a:lnTo>
                      <a:lnTo>
                        <a:pt x="117" y="377"/>
                      </a:lnTo>
                      <a:lnTo>
                        <a:pt x="117" y="379"/>
                      </a:lnTo>
                      <a:lnTo>
                        <a:pt x="117" y="382"/>
                      </a:lnTo>
                      <a:lnTo>
                        <a:pt x="117" y="384"/>
                      </a:lnTo>
                      <a:lnTo>
                        <a:pt x="117" y="387"/>
                      </a:lnTo>
                      <a:lnTo>
                        <a:pt x="117" y="389"/>
                      </a:lnTo>
                      <a:lnTo>
                        <a:pt x="117" y="392"/>
                      </a:lnTo>
                      <a:lnTo>
                        <a:pt x="117" y="395"/>
                      </a:lnTo>
                      <a:lnTo>
                        <a:pt x="117" y="399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5592" name="Freeform 9">
                  <a:extLst>
                    <a:ext uri="{FF2B5EF4-FFF2-40B4-BE49-F238E27FC236}">
                      <a16:creationId xmlns:a16="http://schemas.microsoft.com/office/drawing/2014/main" id="{0F1F6200-878E-3940-AB83-F119D8C3D8B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307174" y="3384030"/>
                  <a:ext cx="85725" cy="285750"/>
                </a:xfrm>
                <a:custGeom>
                  <a:avLst/>
                  <a:gdLst>
                    <a:gd name="T0" fmla="*/ 2147483646 w 119"/>
                    <a:gd name="T1" fmla="*/ 2147483646 h 399"/>
                    <a:gd name="T2" fmla="*/ 2147483646 w 119"/>
                    <a:gd name="T3" fmla="*/ 2147483646 h 399"/>
                    <a:gd name="T4" fmla="*/ 2147483646 w 119"/>
                    <a:gd name="T5" fmla="*/ 2147483646 h 399"/>
                    <a:gd name="T6" fmla="*/ 2147483646 w 119"/>
                    <a:gd name="T7" fmla="*/ 2147483646 h 399"/>
                    <a:gd name="T8" fmla="*/ 2147483646 w 119"/>
                    <a:gd name="T9" fmla="*/ 2147483646 h 399"/>
                    <a:gd name="T10" fmla="*/ 2147483646 w 119"/>
                    <a:gd name="T11" fmla="*/ 2147483646 h 399"/>
                    <a:gd name="T12" fmla="*/ 2147483646 w 119"/>
                    <a:gd name="T13" fmla="*/ 2147483646 h 399"/>
                    <a:gd name="T14" fmla="*/ 2147483646 w 119"/>
                    <a:gd name="T15" fmla="*/ 2147483646 h 399"/>
                    <a:gd name="T16" fmla="*/ 2147483646 w 119"/>
                    <a:gd name="T17" fmla="*/ 2147483646 h 399"/>
                    <a:gd name="T18" fmla="*/ 2147483646 w 119"/>
                    <a:gd name="T19" fmla="*/ 2147483646 h 399"/>
                    <a:gd name="T20" fmla="*/ 2147483646 w 119"/>
                    <a:gd name="T21" fmla="*/ 2147483646 h 399"/>
                    <a:gd name="T22" fmla="*/ 2147483646 w 119"/>
                    <a:gd name="T23" fmla="*/ 2147483646 h 399"/>
                    <a:gd name="T24" fmla="*/ 2147483646 w 119"/>
                    <a:gd name="T25" fmla="*/ 2147483646 h 399"/>
                    <a:gd name="T26" fmla="*/ 2147483646 w 119"/>
                    <a:gd name="T27" fmla="*/ 2147483646 h 399"/>
                    <a:gd name="T28" fmla="*/ 2147483646 w 119"/>
                    <a:gd name="T29" fmla="*/ 2147483646 h 399"/>
                    <a:gd name="T30" fmla="*/ 2147483646 w 119"/>
                    <a:gd name="T31" fmla="*/ 2147483646 h 399"/>
                    <a:gd name="T32" fmla="*/ 2147483646 w 119"/>
                    <a:gd name="T33" fmla="*/ 2147483646 h 399"/>
                    <a:gd name="T34" fmla="*/ 2147483646 w 119"/>
                    <a:gd name="T35" fmla="*/ 2147483646 h 399"/>
                    <a:gd name="T36" fmla="*/ 2147483646 w 119"/>
                    <a:gd name="T37" fmla="*/ 2147483646 h 399"/>
                    <a:gd name="T38" fmla="*/ 2147483646 w 119"/>
                    <a:gd name="T39" fmla="*/ 2147483646 h 399"/>
                    <a:gd name="T40" fmla="*/ 2147483646 w 119"/>
                    <a:gd name="T41" fmla="*/ 2147483646 h 399"/>
                    <a:gd name="T42" fmla="*/ 2147483646 w 119"/>
                    <a:gd name="T43" fmla="*/ 2147483646 h 399"/>
                    <a:gd name="T44" fmla="*/ 2147483646 w 119"/>
                    <a:gd name="T45" fmla="*/ 2147483646 h 399"/>
                    <a:gd name="T46" fmla="*/ 2147483646 w 119"/>
                    <a:gd name="T47" fmla="*/ 2147483646 h 399"/>
                    <a:gd name="T48" fmla="*/ 2147483646 w 119"/>
                    <a:gd name="T49" fmla="*/ 2147483646 h 399"/>
                    <a:gd name="T50" fmla="*/ 2147483646 w 119"/>
                    <a:gd name="T51" fmla="*/ 2147483646 h 399"/>
                    <a:gd name="T52" fmla="*/ 2147483646 w 119"/>
                    <a:gd name="T53" fmla="*/ 2147483646 h 399"/>
                    <a:gd name="T54" fmla="*/ 2147483646 w 119"/>
                    <a:gd name="T55" fmla="*/ 2147483646 h 399"/>
                    <a:gd name="T56" fmla="*/ 2147483646 w 119"/>
                    <a:gd name="T57" fmla="*/ 2147483646 h 399"/>
                    <a:gd name="T58" fmla="*/ 2147483646 w 119"/>
                    <a:gd name="T59" fmla="*/ 2147483646 h 399"/>
                    <a:gd name="T60" fmla="*/ 2147483646 w 119"/>
                    <a:gd name="T61" fmla="*/ 2147483646 h 399"/>
                    <a:gd name="T62" fmla="*/ 2147483646 w 119"/>
                    <a:gd name="T63" fmla="*/ 2147483646 h 399"/>
                    <a:gd name="T64" fmla="*/ 2147483646 w 119"/>
                    <a:gd name="T65" fmla="*/ 2147483646 h 399"/>
                    <a:gd name="T66" fmla="*/ 2147483646 w 119"/>
                    <a:gd name="T67" fmla="*/ 2147483646 h 399"/>
                    <a:gd name="T68" fmla="*/ 2147483646 w 119"/>
                    <a:gd name="T69" fmla="*/ 2147483646 h 399"/>
                    <a:gd name="T70" fmla="*/ 2147483646 w 119"/>
                    <a:gd name="T71" fmla="*/ 2147483646 h 399"/>
                    <a:gd name="T72" fmla="*/ 2147483646 w 119"/>
                    <a:gd name="T73" fmla="*/ 2147483646 h 399"/>
                    <a:gd name="T74" fmla="*/ 2147483646 w 119"/>
                    <a:gd name="T75" fmla="*/ 2147483646 h 399"/>
                    <a:gd name="T76" fmla="*/ 2147483646 w 119"/>
                    <a:gd name="T77" fmla="*/ 2147483646 h 399"/>
                    <a:gd name="T78" fmla="*/ 2147483646 w 119"/>
                    <a:gd name="T79" fmla="*/ 2147483646 h 399"/>
                    <a:gd name="T80" fmla="*/ 2147483646 w 119"/>
                    <a:gd name="T81" fmla="*/ 2147483646 h 399"/>
                    <a:gd name="T82" fmla="*/ 2147483646 w 119"/>
                    <a:gd name="T83" fmla="*/ 2147483646 h 399"/>
                    <a:gd name="T84" fmla="*/ 2147483646 w 119"/>
                    <a:gd name="T85" fmla="*/ 2147483646 h 399"/>
                    <a:gd name="T86" fmla="*/ 2147483646 w 119"/>
                    <a:gd name="T87" fmla="*/ 2147483646 h 399"/>
                    <a:gd name="T88" fmla="*/ 2147483646 w 119"/>
                    <a:gd name="T89" fmla="*/ 2147483646 h 399"/>
                    <a:gd name="T90" fmla="*/ 2147483646 w 119"/>
                    <a:gd name="T91" fmla="*/ 2147483646 h 399"/>
                    <a:gd name="T92" fmla="*/ 2147483646 w 119"/>
                    <a:gd name="T93" fmla="*/ 2147483646 h 399"/>
                    <a:gd name="T94" fmla="*/ 2147483646 w 119"/>
                    <a:gd name="T95" fmla="*/ 2147483646 h 399"/>
                    <a:gd name="T96" fmla="*/ 2147483646 w 119"/>
                    <a:gd name="T97" fmla="*/ 2147483646 h 399"/>
                    <a:gd name="T98" fmla="*/ 2147483646 w 119"/>
                    <a:gd name="T99" fmla="*/ 2147483646 h 399"/>
                    <a:gd name="T100" fmla="*/ 2147483646 w 119"/>
                    <a:gd name="T101" fmla="*/ 2147483646 h 399"/>
                    <a:gd name="T102" fmla="*/ 2147483646 w 119"/>
                    <a:gd name="T103" fmla="*/ 2147483646 h 399"/>
                    <a:gd name="T104" fmla="*/ 2147483646 w 119"/>
                    <a:gd name="T105" fmla="*/ 2147483646 h 399"/>
                    <a:gd name="T106" fmla="*/ 2147483646 w 119"/>
                    <a:gd name="T107" fmla="*/ 2147483646 h 399"/>
                    <a:gd name="T108" fmla="*/ 2147483646 w 119"/>
                    <a:gd name="T109" fmla="*/ 2147483646 h 399"/>
                    <a:gd name="T110" fmla="*/ 2147483646 w 119"/>
                    <a:gd name="T111" fmla="*/ 2147483646 h 399"/>
                    <a:gd name="T112" fmla="*/ 2147483646 w 119"/>
                    <a:gd name="T113" fmla="*/ 2147483646 h 39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0" t="0" r="r" b="b"/>
                  <a:pathLst>
                    <a:path w="119" h="399">
                      <a:moveTo>
                        <a:pt x="0" y="399"/>
                      </a:moveTo>
                      <a:lnTo>
                        <a:pt x="2" y="394"/>
                      </a:lnTo>
                      <a:lnTo>
                        <a:pt x="5" y="391"/>
                      </a:lnTo>
                      <a:lnTo>
                        <a:pt x="7" y="387"/>
                      </a:lnTo>
                      <a:lnTo>
                        <a:pt x="8" y="384"/>
                      </a:lnTo>
                      <a:lnTo>
                        <a:pt x="10" y="381"/>
                      </a:lnTo>
                      <a:lnTo>
                        <a:pt x="12" y="377"/>
                      </a:lnTo>
                      <a:lnTo>
                        <a:pt x="13" y="374"/>
                      </a:lnTo>
                      <a:lnTo>
                        <a:pt x="15" y="371"/>
                      </a:lnTo>
                      <a:lnTo>
                        <a:pt x="17" y="369"/>
                      </a:lnTo>
                      <a:lnTo>
                        <a:pt x="18" y="366"/>
                      </a:lnTo>
                      <a:lnTo>
                        <a:pt x="20" y="364"/>
                      </a:lnTo>
                      <a:lnTo>
                        <a:pt x="20" y="362"/>
                      </a:lnTo>
                      <a:lnTo>
                        <a:pt x="22" y="359"/>
                      </a:lnTo>
                      <a:lnTo>
                        <a:pt x="23" y="357"/>
                      </a:lnTo>
                      <a:lnTo>
                        <a:pt x="23" y="356"/>
                      </a:lnTo>
                      <a:lnTo>
                        <a:pt x="25" y="354"/>
                      </a:lnTo>
                      <a:lnTo>
                        <a:pt x="25" y="352"/>
                      </a:lnTo>
                      <a:lnTo>
                        <a:pt x="27" y="351"/>
                      </a:lnTo>
                      <a:lnTo>
                        <a:pt x="27" y="349"/>
                      </a:lnTo>
                      <a:lnTo>
                        <a:pt x="28" y="347"/>
                      </a:lnTo>
                      <a:lnTo>
                        <a:pt x="28" y="346"/>
                      </a:lnTo>
                      <a:lnTo>
                        <a:pt x="28" y="344"/>
                      </a:lnTo>
                      <a:lnTo>
                        <a:pt x="30" y="344"/>
                      </a:lnTo>
                      <a:lnTo>
                        <a:pt x="30" y="342"/>
                      </a:lnTo>
                      <a:lnTo>
                        <a:pt x="32" y="341"/>
                      </a:lnTo>
                      <a:lnTo>
                        <a:pt x="32" y="339"/>
                      </a:lnTo>
                      <a:lnTo>
                        <a:pt x="33" y="337"/>
                      </a:lnTo>
                      <a:lnTo>
                        <a:pt x="33" y="334"/>
                      </a:lnTo>
                      <a:lnTo>
                        <a:pt x="35" y="332"/>
                      </a:lnTo>
                      <a:lnTo>
                        <a:pt x="35" y="331"/>
                      </a:lnTo>
                      <a:lnTo>
                        <a:pt x="37" y="329"/>
                      </a:lnTo>
                      <a:lnTo>
                        <a:pt x="37" y="326"/>
                      </a:lnTo>
                      <a:lnTo>
                        <a:pt x="38" y="324"/>
                      </a:lnTo>
                      <a:lnTo>
                        <a:pt x="38" y="322"/>
                      </a:lnTo>
                      <a:lnTo>
                        <a:pt x="40" y="321"/>
                      </a:lnTo>
                      <a:lnTo>
                        <a:pt x="40" y="317"/>
                      </a:lnTo>
                      <a:lnTo>
                        <a:pt x="42" y="316"/>
                      </a:lnTo>
                      <a:lnTo>
                        <a:pt x="42" y="314"/>
                      </a:lnTo>
                      <a:lnTo>
                        <a:pt x="43" y="312"/>
                      </a:lnTo>
                      <a:lnTo>
                        <a:pt x="43" y="311"/>
                      </a:lnTo>
                      <a:lnTo>
                        <a:pt x="45" y="309"/>
                      </a:lnTo>
                      <a:lnTo>
                        <a:pt x="45" y="307"/>
                      </a:lnTo>
                      <a:lnTo>
                        <a:pt x="45" y="306"/>
                      </a:lnTo>
                      <a:lnTo>
                        <a:pt x="47" y="304"/>
                      </a:lnTo>
                      <a:lnTo>
                        <a:pt x="47" y="302"/>
                      </a:lnTo>
                      <a:lnTo>
                        <a:pt x="48" y="301"/>
                      </a:lnTo>
                      <a:lnTo>
                        <a:pt x="48" y="299"/>
                      </a:lnTo>
                      <a:lnTo>
                        <a:pt x="48" y="297"/>
                      </a:lnTo>
                      <a:lnTo>
                        <a:pt x="50" y="296"/>
                      </a:lnTo>
                      <a:lnTo>
                        <a:pt x="50" y="294"/>
                      </a:lnTo>
                      <a:lnTo>
                        <a:pt x="52" y="292"/>
                      </a:lnTo>
                      <a:lnTo>
                        <a:pt x="52" y="291"/>
                      </a:lnTo>
                      <a:lnTo>
                        <a:pt x="52" y="289"/>
                      </a:lnTo>
                      <a:lnTo>
                        <a:pt x="53" y="287"/>
                      </a:lnTo>
                      <a:lnTo>
                        <a:pt x="53" y="286"/>
                      </a:lnTo>
                      <a:lnTo>
                        <a:pt x="55" y="284"/>
                      </a:lnTo>
                      <a:lnTo>
                        <a:pt x="55" y="281"/>
                      </a:lnTo>
                      <a:lnTo>
                        <a:pt x="57" y="279"/>
                      </a:lnTo>
                      <a:lnTo>
                        <a:pt x="57" y="276"/>
                      </a:lnTo>
                      <a:lnTo>
                        <a:pt x="58" y="274"/>
                      </a:lnTo>
                      <a:lnTo>
                        <a:pt x="58" y="271"/>
                      </a:lnTo>
                      <a:lnTo>
                        <a:pt x="60" y="269"/>
                      </a:lnTo>
                      <a:lnTo>
                        <a:pt x="62" y="266"/>
                      </a:lnTo>
                      <a:lnTo>
                        <a:pt x="62" y="264"/>
                      </a:lnTo>
                      <a:lnTo>
                        <a:pt x="63" y="261"/>
                      </a:lnTo>
                      <a:lnTo>
                        <a:pt x="63" y="259"/>
                      </a:lnTo>
                      <a:lnTo>
                        <a:pt x="65" y="257"/>
                      </a:lnTo>
                      <a:lnTo>
                        <a:pt x="65" y="256"/>
                      </a:lnTo>
                      <a:lnTo>
                        <a:pt x="65" y="252"/>
                      </a:lnTo>
                      <a:lnTo>
                        <a:pt x="67" y="251"/>
                      </a:lnTo>
                      <a:lnTo>
                        <a:pt x="67" y="249"/>
                      </a:lnTo>
                      <a:lnTo>
                        <a:pt x="68" y="247"/>
                      </a:lnTo>
                      <a:lnTo>
                        <a:pt x="68" y="246"/>
                      </a:lnTo>
                      <a:lnTo>
                        <a:pt x="70" y="244"/>
                      </a:lnTo>
                      <a:lnTo>
                        <a:pt x="70" y="242"/>
                      </a:lnTo>
                      <a:lnTo>
                        <a:pt x="70" y="241"/>
                      </a:lnTo>
                      <a:lnTo>
                        <a:pt x="70" y="239"/>
                      </a:lnTo>
                      <a:lnTo>
                        <a:pt x="72" y="237"/>
                      </a:lnTo>
                      <a:lnTo>
                        <a:pt x="72" y="236"/>
                      </a:lnTo>
                      <a:lnTo>
                        <a:pt x="73" y="234"/>
                      </a:lnTo>
                      <a:lnTo>
                        <a:pt x="73" y="232"/>
                      </a:lnTo>
                      <a:lnTo>
                        <a:pt x="73" y="230"/>
                      </a:lnTo>
                      <a:lnTo>
                        <a:pt x="75" y="229"/>
                      </a:lnTo>
                      <a:lnTo>
                        <a:pt x="75" y="227"/>
                      </a:lnTo>
                      <a:lnTo>
                        <a:pt x="75" y="225"/>
                      </a:lnTo>
                      <a:lnTo>
                        <a:pt x="77" y="222"/>
                      </a:lnTo>
                      <a:lnTo>
                        <a:pt x="77" y="220"/>
                      </a:lnTo>
                      <a:lnTo>
                        <a:pt x="77" y="219"/>
                      </a:lnTo>
                      <a:lnTo>
                        <a:pt x="78" y="215"/>
                      </a:lnTo>
                      <a:lnTo>
                        <a:pt x="78" y="214"/>
                      </a:lnTo>
                      <a:lnTo>
                        <a:pt x="80" y="210"/>
                      </a:lnTo>
                      <a:lnTo>
                        <a:pt x="80" y="207"/>
                      </a:lnTo>
                      <a:lnTo>
                        <a:pt x="82" y="205"/>
                      </a:lnTo>
                      <a:lnTo>
                        <a:pt x="82" y="202"/>
                      </a:lnTo>
                      <a:lnTo>
                        <a:pt x="83" y="200"/>
                      </a:lnTo>
                      <a:lnTo>
                        <a:pt x="83" y="199"/>
                      </a:lnTo>
                      <a:lnTo>
                        <a:pt x="85" y="195"/>
                      </a:lnTo>
                      <a:lnTo>
                        <a:pt x="85" y="194"/>
                      </a:lnTo>
                      <a:lnTo>
                        <a:pt x="85" y="192"/>
                      </a:lnTo>
                      <a:lnTo>
                        <a:pt x="87" y="190"/>
                      </a:lnTo>
                      <a:lnTo>
                        <a:pt x="87" y="189"/>
                      </a:lnTo>
                      <a:lnTo>
                        <a:pt x="87" y="187"/>
                      </a:lnTo>
                      <a:lnTo>
                        <a:pt x="87" y="185"/>
                      </a:lnTo>
                      <a:lnTo>
                        <a:pt x="88" y="184"/>
                      </a:lnTo>
                      <a:lnTo>
                        <a:pt x="88" y="182"/>
                      </a:lnTo>
                      <a:lnTo>
                        <a:pt x="88" y="180"/>
                      </a:lnTo>
                      <a:lnTo>
                        <a:pt x="90" y="179"/>
                      </a:lnTo>
                      <a:lnTo>
                        <a:pt x="90" y="177"/>
                      </a:lnTo>
                      <a:lnTo>
                        <a:pt x="90" y="175"/>
                      </a:lnTo>
                      <a:lnTo>
                        <a:pt x="92" y="174"/>
                      </a:lnTo>
                      <a:lnTo>
                        <a:pt x="92" y="172"/>
                      </a:lnTo>
                      <a:lnTo>
                        <a:pt x="92" y="170"/>
                      </a:lnTo>
                      <a:lnTo>
                        <a:pt x="92" y="169"/>
                      </a:lnTo>
                      <a:lnTo>
                        <a:pt x="93" y="167"/>
                      </a:lnTo>
                      <a:lnTo>
                        <a:pt x="93" y="165"/>
                      </a:lnTo>
                      <a:lnTo>
                        <a:pt x="93" y="164"/>
                      </a:lnTo>
                      <a:lnTo>
                        <a:pt x="95" y="162"/>
                      </a:lnTo>
                      <a:lnTo>
                        <a:pt x="95" y="160"/>
                      </a:lnTo>
                      <a:lnTo>
                        <a:pt x="97" y="157"/>
                      </a:lnTo>
                      <a:lnTo>
                        <a:pt x="97" y="155"/>
                      </a:lnTo>
                      <a:lnTo>
                        <a:pt x="98" y="152"/>
                      </a:lnTo>
                      <a:lnTo>
                        <a:pt x="98" y="150"/>
                      </a:lnTo>
                      <a:lnTo>
                        <a:pt x="100" y="147"/>
                      </a:lnTo>
                      <a:lnTo>
                        <a:pt x="100" y="144"/>
                      </a:lnTo>
                      <a:lnTo>
                        <a:pt x="102" y="142"/>
                      </a:lnTo>
                      <a:lnTo>
                        <a:pt x="102" y="140"/>
                      </a:lnTo>
                      <a:lnTo>
                        <a:pt x="102" y="137"/>
                      </a:lnTo>
                      <a:lnTo>
                        <a:pt x="103" y="135"/>
                      </a:lnTo>
                      <a:lnTo>
                        <a:pt x="103" y="134"/>
                      </a:lnTo>
                      <a:lnTo>
                        <a:pt x="103" y="132"/>
                      </a:lnTo>
                      <a:lnTo>
                        <a:pt x="105" y="130"/>
                      </a:lnTo>
                      <a:lnTo>
                        <a:pt x="105" y="129"/>
                      </a:lnTo>
                      <a:lnTo>
                        <a:pt x="105" y="127"/>
                      </a:lnTo>
                      <a:lnTo>
                        <a:pt x="105" y="125"/>
                      </a:lnTo>
                      <a:lnTo>
                        <a:pt x="107" y="124"/>
                      </a:lnTo>
                      <a:lnTo>
                        <a:pt x="107" y="122"/>
                      </a:lnTo>
                      <a:lnTo>
                        <a:pt x="107" y="120"/>
                      </a:lnTo>
                      <a:lnTo>
                        <a:pt x="107" y="119"/>
                      </a:lnTo>
                      <a:lnTo>
                        <a:pt x="107" y="117"/>
                      </a:lnTo>
                      <a:lnTo>
                        <a:pt x="108" y="117"/>
                      </a:lnTo>
                      <a:lnTo>
                        <a:pt x="108" y="115"/>
                      </a:lnTo>
                      <a:lnTo>
                        <a:pt x="108" y="114"/>
                      </a:lnTo>
                      <a:lnTo>
                        <a:pt x="108" y="112"/>
                      </a:lnTo>
                      <a:lnTo>
                        <a:pt x="108" y="110"/>
                      </a:lnTo>
                      <a:lnTo>
                        <a:pt x="108" y="109"/>
                      </a:lnTo>
                      <a:lnTo>
                        <a:pt x="108" y="107"/>
                      </a:lnTo>
                      <a:lnTo>
                        <a:pt x="108" y="105"/>
                      </a:lnTo>
                      <a:lnTo>
                        <a:pt x="108" y="104"/>
                      </a:lnTo>
                      <a:lnTo>
                        <a:pt x="108" y="102"/>
                      </a:lnTo>
                      <a:lnTo>
                        <a:pt x="110" y="100"/>
                      </a:lnTo>
                      <a:lnTo>
                        <a:pt x="110" y="99"/>
                      </a:lnTo>
                      <a:lnTo>
                        <a:pt x="110" y="95"/>
                      </a:lnTo>
                      <a:lnTo>
                        <a:pt x="110" y="94"/>
                      </a:lnTo>
                      <a:lnTo>
                        <a:pt x="110" y="92"/>
                      </a:lnTo>
                      <a:lnTo>
                        <a:pt x="110" y="89"/>
                      </a:lnTo>
                      <a:lnTo>
                        <a:pt x="110" y="87"/>
                      </a:lnTo>
                      <a:lnTo>
                        <a:pt x="110" y="85"/>
                      </a:lnTo>
                      <a:lnTo>
                        <a:pt x="110" y="84"/>
                      </a:lnTo>
                      <a:lnTo>
                        <a:pt x="112" y="82"/>
                      </a:lnTo>
                      <a:lnTo>
                        <a:pt x="112" y="80"/>
                      </a:lnTo>
                      <a:lnTo>
                        <a:pt x="112" y="79"/>
                      </a:lnTo>
                      <a:lnTo>
                        <a:pt x="112" y="77"/>
                      </a:lnTo>
                      <a:lnTo>
                        <a:pt x="112" y="75"/>
                      </a:lnTo>
                      <a:lnTo>
                        <a:pt x="112" y="74"/>
                      </a:lnTo>
                      <a:lnTo>
                        <a:pt x="112" y="72"/>
                      </a:lnTo>
                      <a:lnTo>
                        <a:pt x="112" y="70"/>
                      </a:lnTo>
                      <a:lnTo>
                        <a:pt x="112" y="69"/>
                      </a:lnTo>
                      <a:lnTo>
                        <a:pt x="112" y="67"/>
                      </a:lnTo>
                      <a:lnTo>
                        <a:pt x="113" y="67"/>
                      </a:lnTo>
                      <a:lnTo>
                        <a:pt x="113" y="65"/>
                      </a:lnTo>
                      <a:lnTo>
                        <a:pt x="113" y="64"/>
                      </a:lnTo>
                      <a:lnTo>
                        <a:pt x="113" y="62"/>
                      </a:lnTo>
                      <a:lnTo>
                        <a:pt x="113" y="60"/>
                      </a:lnTo>
                      <a:lnTo>
                        <a:pt x="113" y="59"/>
                      </a:lnTo>
                      <a:lnTo>
                        <a:pt x="113" y="57"/>
                      </a:lnTo>
                      <a:lnTo>
                        <a:pt x="115" y="55"/>
                      </a:lnTo>
                      <a:lnTo>
                        <a:pt x="115" y="54"/>
                      </a:lnTo>
                      <a:lnTo>
                        <a:pt x="115" y="52"/>
                      </a:lnTo>
                      <a:lnTo>
                        <a:pt x="115" y="50"/>
                      </a:lnTo>
                      <a:lnTo>
                        <a:pt x="115" y="49"/>
                      </a:lnTo>
                      <a:lnTo>
                        <a:pt x="117" y="49"/>
                      </a:lnTo>
                      <a:lnTo>
                        <a:pt x="117" y="47"/>
                      </a:lnTo>
                      <a:lnTo>
                        <a:pt x="117" y="45"/>
                      </a:lnTo>
                      <a:lnTo>
                        <a:pt x="117" y="44"/>
                      </a:lnTo>
                      <a:lnTo>
                        <a:pt x="117" y="42"/>
                      </a:lnTo>
                      <a:lnTo>
                        <a:pt x="117" y="40"/>
                      </a:lnTo>
                      <a:lnTo>
                        <a:pt x="117" y="39"/>
                      </a:lnTo>
                      <a:lnTo>
                        <a:pt x="117" y="37"/>
                      </a:lnTo>
                      <a:lnTo>
                        <a:pt x="117" y="35"/>
                      </a:lnTo>
                      <a:lnTo>
                        <a:pt x="119" y="34"/>
                      </a:lnTo>
                      <a:lnTo>
                        <a:pt x="119" y="32"/>
                      </a:lnTo>
                      <a:lnTo>
                        <a:pt x="119" y="30"/>
                      </a:lnTo>
                      <a:lnTo>
                        <a:pt x="119" y="29"/>
                      </a:lnTo>
                      <a:lnTo>
                        <a:pt x="117" y="27"/>
                      </a:lnTo>
                      <a:lnTo>
                        <a:pt x="117" y="25"/>
                      </a:lnTo>
                      <a:lnTo>
                        <a:pt x="117" y="24"/>
                      </a:lnTo>
                      <a:lnTo>
                        <a:pt x="117" y="22"/>
                      </a:lnTo>
                      <a:lnTo>
                        <a:pt x="117" y="20"/>
                      </a:lnTo>
                      <a:lnTo>
                        <a:pt x="117" y="17"/>
                      </a:lnTo>
                      <a:lnTo>
                        <a:pt x="117" y="15"/>
                      </a:lnTo>
                      <a:lnTo>
                        <a:pt x="117" y="12"/>
                      </a:lnTo>
                      <a:lnTo>
                        <a:pt x="117" y="10"/>
                      </a:lnTo>
                      <a:lnTo>
                        <a:pt x="117" y="7"/>
                      </a:lnTo>
                      <a:lnTo>
                        <a:pt x="117" y="4"/>
                      </a:lnTo>
                      <a:lnTo>
                        <a:pt x="117" y="0"/>
                      </a:lnTo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22" name="Oval 221">
                <a:extLst>
                  <a:ext uri="{FF2B5EF4-FFF2-40B4-BE49-F238E27FC236}">
                    <a16:creationId xmlns:a16="http://schemas.microsoft.com/office/drawing/2014/main" id="{A38C3DD4-5298-B048-9596-B82477E165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604704" y="5241788"/>
                <a:ext cx="63502" cy="63493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3" name="Trapezoid 109">
                <a:extLst>
                  <a:ext uri="{FF2B5EF4-FFF2-40B4-BE49-F238E27FC236}">
                    <a16:creationId xmlns:a16="http://schemas.microsoft.com/office/drawing/2014/main" id="{9DC159B3-DCA6-D845-B7D3-FBA0D4DCA900}"/>
                  </a:ext>
                </a:extLst>
              </p:cNvPr>
              <p:cNvSpPr/>
              <p:nvPr/>
            </p:nvSpPr>
            <p:spPr bwMode="auto">
              <a:xfrm rot="5400000" flipH="1">
                <a:off x="5913551" y="3413035"/>
                <a:ext cx="979385" cy="20971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463" h="160142920">
                    <a:moveTo>
                      <a:pt x="2619463" y="120927114"/>
                    </a:moveTo>
                    <a:lnTo>
                      <a:pt x="1795809" y="159982912"/>
                    </a:lnTo>
                    <a:lnTo>
                      <a:pt x="23" y="160142932"/>
                    </a:lnTo>
                    <a:cubicBezTo>
                      <a:pt x="-502" y="160110361"/>
                      <a:pt x="8147" y="32571"/>
                      <a:pt x="76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4" name="Trapezoid 109">
                <a:extLst>
                  <a:ext uri="{FF2B5EF4-FFF2-40B4-BE49-F238E27FC236}">
                    <a16:creationId xmlns:a16="http://schemas.microsoft.com/office/drawing/2014/main" id="{D0794D18-D04A-054E-85BA-221EE1CBEDC7}"/>
                  </a:ext>
                </a:extLst>
              </p:cNvPr>
              <p:cNvSpPr/>
              <p:nvPr/>
            </p:nvSpPr>
            <p:spPr bwMode="auto">
              <a:xfrm rot="5400000" flipH="1">
                <a:off x="6421564" y="3863905"/>
                <a:ext cx="927003" cy="112398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463" h="85802110">
                    <a:moveTo>
                      <a:pt x="2619463" y="46586304"/>
                    </a:moveTo>
                    <a:lnTo>
                      <a:pt x="1795809" y="85642102"/>
                    </a:lnTo>
                    <a:lnTo>
                      <a:pt x="23" y="85802122"/>
                    </a:lnTo>
                    <a:cubicBezTo>
                      <a:pt x="-502" y="85769551"/>
                      <a:pt x="8147" y="32571"/>
                      <a:pt x="7622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5" name="Trapezoid 109">
                <a:extLst>
                  <a:ext uri="{FF2B5EF4-FFF2-40B4-BE49-F238E27FC236}">
                    <a16:creationId xmlns:a16="http://schemas.microsoft.com/office/drawing/2014/main" id="{7D850BF7-25DD-6640-8638-0DE23187F4D1}"/>
                  </a:ext>
                </a:extLst>
              </p:cNvPr>
              <p:cNvSpPr/>
              <p:nvPr/>
            </p:nvSpPr>
            <p:spPr bwMode="auto">
              <a:xfrm rot="5400000" flipH="1">
                <a:off x="7086744" y="4087754"/>
                <a:ext cx="866684" cy="61597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463" h="39215806">
                    <a:moveTo>
                      <a:pt x="2619463" y="0"/>
                    </a:moveTo>
                    <a:lnTo>
                      <a:pt x="1795809" y="39055798"/>
                    </a:lnTo>
                    <a:lnTo>
                      <a:pt x="23" y="39215818"/>
                    </a:lnTo>
                    <a:cubicBezTo>
                      <a:pt x="-502" y="39183247"/>
                      <a:pt x="8147" y="25771126"/>
                      <a:pt x="7622" y="25738555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6" name="Trapezoid 109">
                <a:extLst>
                  <a:ext uri="{FF2B5EF4-FFF2-40B4-BE49-F238E27FC236}">
                    <a16:creationId xmlns:a16="http://schemas.microsoft.com/office/drawing/2014/main" id="{5C878281-2C5E-A54D-8429-39963D7EEDF0}"/>
                  </a:ext>
                </a:extLst>
              </p:cNvPr>
              <p:cNvSpPr/>
              <p:nvPr/>
            </p:nvSpPr>
            <p:spPr bwMode="auto">
              <a:xfrm rot="5400000" flipH="1">
                <a:off x="5398395" y="2951846"/>
                <a:ext cx="1053989" cy="3078267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  <a:gd name="connsiteX0" fmla="*/ 2619463 w 2619463"/>
                  <a:gd name="connsiteY0" fmla="*/ 195771993 h 234987799"/>
                  <a:gd name="connsiteX1" fmla="*/ 1795809 w 2619463"/>
                  <a:gd name="connsiteY1" fmla="*/ 234827791 h 234987799"/>
                  <a:gd name="connsiteX2" fmla="*/ 23 w 2619463"/>
                  <a:gd name="connsiteY2" fmla="*/ 234987811 h 234987799"/>
                  <a:gd name="connsiteX3" fmla="*/ 7621 w 2619463"/>
                  <a:gd name="connsiteY3" fmla="*/ 0 h 234987799"/>
                  <a:gd name="connsiteX0" fmla="*/ 2656043 w 2656043"/>
                  <a:gd name="connsiteY0" fmla="*/ 195771993 h 234987799"/>
                  <a:gd name="connsiteX1" fmla="*/ 1795809 w 2656043"/>
                  <a:gd name="connsiteY1" fmla="*/ 234827791 h 234987799"/>
                  <a:gd name="connsiteX2" fmla="*/ 23 w 2656043"/>
                  <a:gd name="connsiteY2" fmla="*/ 234987811 h 234987799"/>
                  <a:gd name="connsiteX3" fmla="*/ 7621 w 2656043"/>
                  <a:gd name="connsiteY3" fmla="*/ 0 h 23498779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56043" h="234987799">
                    <a:moveTo>
                      <a:pt x="2656043" y="195771993"/>
                    </a:moveTo>
                    <a:lnTo>
                      <a:pt x="1795809" y="234827791"/>
                    </a:lnTo>
                    <a:lnTo>
                      <a:pt x="23" y="234987811"/>
                    </a:lnTo>
                    <a:cubicBezTo>
                      <a:pt x="-502" y="234955240"/>
                      <a:pt x="8146" y="32571"/>
                      <a:pt x="7621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7" name="Trapezoid 109">
                <a:extLst>
                  <a:ext uri="{FF2B5EF4-FFF2-40B4-BE49-F238E27FC236}">
                    <a16:creationId xmlns:a16="http://schemas.microsoft.com/office/drawing/2014/main" id="{61898A25-81BC-9848-A784-1C61F184C70F}"/>
                  </a:ext>
                </a:extLst>
              </p:cNvPr>
              <p:cNvSpPr/>
              <p:nvPr/>
            </p:nvSpPr>
            <p:spPr bwMode="auto">
              <a:xfrm rot="5400000" flipH="1">
                <a:off x="4877683" y="2500976"/>
                <a:ext cx="1123832" cy="4046673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  <a:gd name="connsiteX0" fmla="*/ 2619463 w 2619463"/>
                  <a:gd name="connsiteY0" fmla="*/ 195771993 h 234987799"/>
                  <a:gd name="connsiteX1" fmla="*/ 1795809 w 2619463"/>
                  <a:gd name="connsiteY1" fmla="*/ 234827791 h 234987799"/>
                  <a:gd name="connsiteX2" fmla="*/ 23 w 2619463"/>
                  <a:gd name="connsiteY2" fmla="*/ 234987811 h 234987799"/>
                  <a:gd name="connsiteX3" fmla="*/ 7621 w 2619463"/>
                  <a:gd name="connsiteY3" fmla="*/ 0 h 234987799"/>
                  <a:gd name="connsiteX0" fmla="*/ 2619463 w 2619463"/>
                  <a:gd name="connsiteY0" fmla="*/ 269608886 h 308824692"/>
                  <a:gd name="connsiteX1" fmla="*/ 1795809 w 2619463"/>
                  <a:gd name="connsiteY1" fmla="*/ 308664684 h 308824692"/>
                  <a:gd name="connsiteX2" fmla="*/ 23 w 2619463"/>
                  <a:gd name="connsiteY2" fmla="*/ 308824704 h 308824692"/>
                  <a:gd name="connsiteX3" fmla="*/ 7620 w 2619463"/>
                  <a:gd name="connsiteY3" fmla="*/ -38 h 30882469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463" h="308824692">
                    <a:moveTo>
                      <a:pt x="2619463" y="269608886"/>
                    </a:moveTo>
                    <a:lnTo>
                      <a:pt x="1795809" y="308664684"/>
                    </a:lnTo>
                    <a:lnTo>
                      <a:pt x="23" y="308824704"/>
                    </a:lnTo>
                    <a:cubicBezTo>
                      <a:pt x="-502" y="308792133"/>
                      <a:pt x="8145" y="32533"/>
                      <a:pt x="7620" y="-38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38" name="Trapezoid 109">
                <a:extLst>
                  <a:ext uri="{FF2B5EF4-FFF2-40B4-BE49-F238E27FC236}">
                    <a16:creationId xmlns:a16="http://schemas.microsoft.com/office/drawing/2014/main" id="{0F73DB14-5081-544B-BF88-D728884B2BFD}"/>
                  </a:ext>
                </a:extLst>
              </p:cNvPr>
              <p:cNvSpPr/>
              <p:nvPr/>
            </p:nvSpPr>
            <p:spPr bwMode="auto">
              <a:xfrm rot="5400000" flipH="1">
                <a:off x="4347443" y="2035820"/>
                <a:ext cx="1184151" cy="504683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  <a:gd name="connsiteX0" fmla="*/ 2619463 w 2619463"/>
                  <a:gd name="connsiteY0" fmla="*/ 195771993 h 234987799"/>
                  <a:gd name="connsiteX1" fmla="*/ 1795809 w 2619463"/>
                  <a:gd name="connsiteY1" fmla="*/ 234827791 h 234987799"/>
                  <a:gd name="connsiteX2" fmla="*/ 23 w 2619463"/>
                  <a:gd name="connsiteY2" fmla="*/ 234987811 h 234987799"/>
                  <a:gd name="connsiteX3" fmla="*/ 7621 w 2619463"/>
                  <a:gd name="connsiteY3" fmla="*/ 0 h 234987799"/>
                  <a:gd name="connsiteX0" fmla="*/ 2619463 w 2619463"/>
                  <a:gd name="connsiteY0" fmla="*/ 269608886 h 308824692"/>
                  <a:gd name="connsiteX1" fmla="*/ 1795809 w 2619463"/>
                  <a:gd name="connsiteY1" fmla="*/ 308664684 h 308824692"/>
                  <a:gd name="connsiteX2" fmla="*/ 23 w 2619463"/>
                  <a:gd name="connsiteY2" fmla="*/ 308824704 h 308824692"/>
                  <a:gd name="connsiteX3" fmla="*/ 7620 w 2619463"/>
                  <a:gd name="connsiteY3" fmla="*/ -38 h 308824692"/>
                  <a:gd name="connsiteX0" fmla="*/ 2619543 w 2619543"/>
                  <a:gd name="connsiteY0" fmla="*/ 343697699 h 382913505"/>
                  <a:gd name="connsiteX1" fmla="*/ 1795889 w 2619543"/>
                  <a:gd name="connsiteY1" fmla="*/ 382753497 h 382913505"/>
                  <a:gd name="connsiteX2" fmla="*/ 103 w 2619543"/>
                  <a:gd name="connsiteY2" fmla="*/ 382913517 h 382913505"/>
                  <a:gd name="connsiteX3" fmla="*/ 720 w 2619543"/>
                  <a:gd name="connsiteY3" fmla="*/ -38 h 38291350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19543" h="382913505">
                    <a:moveTo>
                      <a:pt x="2619543" y="343697699"/>
                    </a:moveTo>
                    <a:lnTo>
                      <a:pt x="1795889" y="382753497"/>
                    </a:lnTo>
                    <a:lnTo>
                      <a:pt x="103" y="382913517"/>
                    </a:lnTo>
                    <a:cubicBezTo>
                      <a:pt x="-422" y="382880946"/>
                      <a:pt x="1245" y="32533"/>
                      <a:pt x="720" y="-38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48" name="Trapezoid 109">
                <a:extLst>
                  <a:ext uri="{FF2B5EF4-FFF2-40B4-BE49-F238E27FC236}">
                    <a16:creationId xmlns:a16="http://schemas.microsoft.com/office/drawing/2014/main" id="{7572344F-6C1A-BA4E-89DE-289F1A7E7E20}"/>
                  </a:ext>
                </a:extLst>
              </p:cNvPr>
              <p:cNvSpPr/>
              <p:nvPr/>
            </p:nvSpPr>
            <p:spPr bwMode="auto">
              <a:xfrm rot="5400000" flipH="1">
                <a:off x="3945797" y="1723066"/>
                <a:ext cx="1246057" cy="573741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  <a:gd name="connsiteX0" fmla="*/ 2619463 w 2619463"/>
                  <a:gd name="connsiteY0" fmla="*/ 195771993 h 234987799"/>
                  <a:gd name="connsiteX1" fmla="*/ 1795809 w 2619463"/>
                  <a:gd name="connsiteY1" fmla="*/ 234827791 h 234987799"/>
                  <a:gd name="connsiteX2" fmla="*/ 23 w 2619463"/>
                  <a:gd name="connsiteY2" fmla="*/ 234987811 h 234987799"/>
                  <a:gd name="connsiteX3" fmla="*/ 7621 w 2619463"/>
                  <a:gd name="connsiteY3" fmla="*/ 0 h 234987799"/>
                  <a:gd name="connsiteX0" fmla="*/ 2619463 w 2619463"/>
                  <a:gd name="connsiteY0" fmla="*/ 269608886 h 308824692"/>
                  <a:gd name="connsiteX1" fmla="*/ 1795809 w 2619463"/>
                  <a:gd name="connsiteY1" fmla="*/ 308664684 h 308824692"/>
                  <a:gd name="connsiteX2" fmla="*/ 23 w 2619463"/>
                  <a:gd name="connsiteY2" fmla="*/ 308824704 h 308824692"/>
                  <a:gd name="connsiteX3" fmla="*/ 7620 w 2619463"/>
                  <a:gd name="connsiteY3" fmla="*/ -38 h 308824692"/>
                  <a:gd name="connsiteX0" fmla="*/ 2619543 w 2619543"/>
                  <a:gd name="connsiteY0" fmla="*/ 343697699 h 382913505"/>
                  <a:gd name="connsiteX1" fmla="*/ 1795889 w 2619543"/>
                  <a:gd name="connsiteY1" fmla="*/ 382753497 h 382913505"/>
                  <a:gd name="connsiteX2" fmla="*/ 103 w 2619543"/>
                  <a:gd name="connsiteY2" fmla="*/ 382913517 h 382913505"/>
                  <a:gd name="connsiteX3" fmla="*/ 720 w 2619543"/>
                  <a:gd name="connsiteY3" fmla="*/ -38 h 382913505"/>
                  <a:gd name="connsiteX0" fmla="*/ 2619543 w 2619543"/>
                  <a:gd name="connsiteY0" fmla="*/ 343697699 h 382913505"/>
                  <a:gd name="connsiteX1" fmla="*/ 1922261 w 2619543"/>
                  <a:gd name="connsiteY1" fmla="*/ 366625223 h 382913505"/>
                  <a:gd name="connsiteX2" fmla="*/ 103 w 2619543"/>
                  <a:gd name="connsiteY2" fmla="*/ 382913517 h 382913505"/>
                  <a:gd name="connsiteX3" fmla="*/ 720 w 2619543"/>
                  <a:gd name="connsiteY3" fmla="*/ -38 h 382913505"/>
                  <a:gd name="connsiteX0" fmla="*/ 2632756 w 2632756"/>
                  <a:gd name="connsiteY0" fmla="*/ 343697699 h 366625185"/>
                  <a:gd name="connsiteX1" fmla="*/ 1935474 w 2632756"/>
                  <a:gd name="connsiteY1" fmla="*/ 366625223 h 366625185"/>
                  <a:gd name="connsiteX2" fmla="*/ 13 w 2632756"/>
                  <a:gd name="connsiteY2" fmla="*/ 358469192 h 366625185"/>
                  <a:gd name="connsiteX3" fmla="*/ 13933 w 2632756"/>
                  <a:gd name="connsiteY3" fmla="*/ -38 h 366625185"/>
                  <a:gd name="connsiteX0" fmla="*/ 2632756 w 2632756"/>
                  <a:gd name="connsiteY0" fmla="*/ 343697699 h 359065213"/>
                  <a:gd name="connsiteX1" fmla="*/ 2115054 w 2632756"/>
                  <a:gd name="connsiteY1" fmla="*/ 359065213 h 359065213"/>
                  <a:gd name="connsiteX2" fmla="*/ 13 w 2632756"/>
                  <a:gd name="connsiteY2" fmla="*/ 358469192 h 359065213"/>
                  <a:gd name="connsiteX3" fmla="*/ 13933 w 2632756"/>
                  <a:gd name="connsiteY3" fmla="*/ -38 h 359065213"/>
                  <a:gd name="connsiteX0" fmla="*/ 2632856 w 2632856"/>
                  <a:gd name="connsiteY0" fmla="*/ 417865295 h 433232809"/>
                  <a:gd name="connsiteX1" fmla="*/ 2115154 w 2632856"/>
                  <a:gd name="connsiteY1" fmla="*/ 433232809 h 433232809"/>
                  <a:gd name="connsiteX2" fmla="*/ 113 w 2632856"/>
                  <a:gd name="connsiteY2" fmla="*/ 432636788 h 433232809"/>
                  <a:gd name="connsiteX3" fmla="*/ 573 w 2632856"/>
                  <a:gd name="connsiteY3" fmla="*/ 0 h 433232809"/>
                  <a:gd name="connsiteX0" fmla="*/ 2632856 w 2632856"/>
                  <a:gd name="connsiteY0" fmla="*/ 417865295 h 437931197"/>
                  <a:gd name="connsiteX1" fmla="*/ 2077879 w 2632856"/>
                  <a:gd name="connsiteY1" fmla="*/ 437931159 h 437931197"/>
                  <a:gd name="connsiteX2" fmla="*/ 113 w 2632856"/>
                  <a:gd name="connsiteY2" fmla="*/ 432636788 h 437931197"/>
                  <a:gd name="connsiteX3" fmla="*/ 573 w 2632856"/>
                  <a:gd name="connsiteY3" fmla="*/ 0 h 437931197"/>
                  <a:gd name="connsiteX0" fmla="*/ 2642081 w 2642081"/>
                  <a:gd name="connsiteY0" fmla="*/ 417865295 h 438006315"/>
                  <a:gd name="connsiteX1" fmla="*/ 2087104 w 2642081"/>
                  <a:gd name="connsiteY1" fmla="*/ 437931159 h 438006315"/>
                  <a:gd name="connsiteX2" fmla="*/ 18 w 2642081"/>
                  <a:gd name="connsiteY2" fmla="*/ 438006353 h 438006315"/>
                  <a:gd name="connsiteX3" fmla="*/ 9798 w 2642081"/>
                  <a:gd name="connsiteY3" fmla="*/ 0 h 43800631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42081" h="438006315">
                    <a:moveTo>
                      <a:pt x="2642081" y="417865295"/>
                    </a:moveTo>
                    <a:lnTo>
                      <a:pt x="2087104" y="437931159"/>
                    </a:lnTo>
                    <a:lnTo>
                      <a:pt x="18" y="438006353"/>
                    </a:lnTo>
                    <a:cubicBezTo>
                      <a:pt x="-507" y="437973782"/>
                      <a:pt x="10323" y="32571"/>
                      <a:pt x="9798" y="0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  <p:sp>
            <p:nvSpPr>
              <p:cNvPr id="249" name="Trapezoid 109">
                <a:extLst>
                  <a:ext uri="{FF2B5EF4-FFF2-40B4-BE49-F238E27FC236}">
                    <a16:creationId xmlns:a16="http://schemas.microsoft.com/office/drawing/2014/main" id="{9BD3EA48-A2C3-2A4F-873C-85A033B7D1AE}"/>
                  </a:ext>
                </a:extLst>
              </p:cNvPr>
              <p:cNvSpPr/>
              <p:nvPr/>
            </p:nvSpPr>
            <p:spPr bwMode="auto">
              <a:xfrm rot="5400000" flipH="1">
                <a:off x="3362376" y="1225364"/>
                <a:ext cx="1320661" cy="6782028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7 w 2263174"/>
                  <a:gd name="connsiteY0" fmla="*/ 10430651 h 10430651"/>
                  <a:gd name="connsiteX1" fmla="*/ 2263175 w 2263174"/>
                  <a:gd name="connsiteY1" fmla="*/ 8341381 h 10430651"/>
                  <a:gd name="connsiteX2" fmla="*/ 1567 w 2263174"/>
                  <a:gd name="connsiteY2" fmla="*/ 8339235 h 10430651"/>
                  <a:gd name="connsiteX3" fmla="*/ 0 w 2263174"/>
                  <a:gd name="connsiteY3" fmla="*/ 0 h 10430651"/>
                  <a:gd name="connsiteX0" fmla="*/ 2259714 w 2261632"/>
                  <a:gd name="connsiteY0" fmla="*/ 15568679 h 15568679"/>
                  <a:gd name="connsiteX1" fmla="*/ 2261632 w 2261632"/>
                  <a:gd name="connsiteY1" fmla="*/ 13479409 h 15568679"/>
                  <a:gd name="connsiteX2" fmla="*/ 24 w 2261632"/>
                  <a:gd name="connsiteY2" fmla="*/ 13477263 h 15568679"/>
                  <a:gd name="connsiteX3" fmla="*/ 7623 w 2261632"/>
                  <a:gd name="connsiteY3" fmla="*/ 0 h 15568679"/>
                  <a:gd name="connsiteX0" fmla="*/ 2261631 w 2261631"/>
                  <a:gd name="connsiteY0" fmla="*/ 13479409 h 13479415"/>
                  <a:gd name="connsiteX1" fmla="*/ 23 w 2261631"/>
                  <a:gd name="connsiteY1" fmla="*/ 13477263 h 13479415"/>
                  <a:gd name="connsiteX2" fmla="*/ 7622 w 2261631"/>
                  <a:gd name="connsiteY2" fmla="*/ 0 h 13479415"/>
                  <a:gd name="connsiteX0" fmla="*/ 2261631 w 2261631"/>
                  <a:gd name="connsiteY0" fmla="*/ 13479409 h 13479415"/>
                  <a:gd name="connsiteX1" fmla="*/ 2246214 w 2261631"/>
                  <a:gd name="connsiteY1" fmla="*/ 13133409 h 13479415"/>
                  <a:gd name="connsiteX2" fmla="*/ 23 w 2261631"/>
                  <a:gd name="connsiteY2" fmla="*/ 13477263 h 13479415"/>
                  <a:gd name="connsiteX3" fmla="*/ 7622 w 2261631"/>
                  <a:gd name="connsiteY3" fmla="*/ 0 h 13479415"/>
                  <a:gd name="connsiteX0" fmla="*/ 2261631 w 2796725"/>
                  <a:gd name="connsiteY0" fmla="*/ 13479409 h 13479415"/>
                  <a:gd name="connsiteX1" fmla="*/ 2796725 w 2796725"/>
                  <a:gd name="connsiteY1" fmla="*/ 6496507 h 13479415"/>
                  <a:gd name="connsiteX2" fmla="*/ 23 w 2796725"/>
                  <a:gd name="connsiteY2" fmla="*/ 13477263 h 13479415"/>
                  <a:gd name="connsiteX3" fmla="*/ 7622 w 2796725"/>
                  <a:gd name="connsiteY3" fmla="*/ 0 h 13479415"/>
                  <a:gd name="connsiteX0" fmla="*/ 2261631 w 2261631"/>
                  <a:gd name="connsiteY0" fmla="*/ 13479409 h 13736782"/>
                  <a:gd name="connsiteX1" fmla="*/ 1833328 w 2261631"/>
                  <a:gd name="connsiteY1" fmla="*/ 13736749 h 13736782"/>
                  <a:gd name="connsiteX2" fmla="*/ 23 w 2261631"/>
                  <a:gd name="connsiteY2" fmla="*/ 13477263 h 13736782"/>
                  <a:gd name="connsiteX3" fmla="*/ 7622 w 2261631"/>
                  <a:gd name="connsiteY3" fmla="*/ 0 h 13736782"/>
                  <a:gd name="connsiteX0" fmla="*/ 2619463 w 2619463"/>
                  <a:gd name="connsiteY0" fmla="*/ 0 h 39475337"/>
                  <a:gd name="connsiteX1" fmla="*/ 1833328 w 2619463"/>
                  <a:gd name="connsiteY1" fmla="*/ 39475304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475337"/>
                  <a:gd name="connsiteX1" fmla="*/ 1805800 w 2619463"/>
                  <a:gd name="connsiteY1" fmla="*/ 39475337 h 39475337"/>
                  <a:gd name="connsiteX2" fmla="*/ 23 w 2619463"/>
                  <a:gd name="connsiteY2" fmla="*/ 39215818 h 39475337"/>
                  <a:gd name="connsiteX3" fmla="*/ 7622 w 2619463"/>
                  <a:gd name="connsiteY3" fmla="*/ 25738555 h 39475337"/>
                  <a:gd name="connsiteX0" fmla="*/ 2619463 w 2619463"/>
                  <a:gd name="connsiteY0" fmla="*/ 0 h 39215806"/>
                  <a:gd name="connsiteX1" fmla="*/ 1795809 w 2619463"/>
                  <a:gd name="connsiteY1" fmla="*/ 39055798 h 39215806"/>
                  <a:gd name="connsiteX2" fmla="*/ 23 w 2619463"/>
                  <a:gd name="connsiteY2" fmla="*/ 39215818 h 39215806"/>
                  <a:gd name="connsiteX3" fmla="*/ 7622 w 2619463"/>
                  <a:gd name="connsiteY3" fmla="*/ 25738555 h 39215806"/>
                  <a:gd name="connsiteX0" fmla="*/ 2619463 w 2619463"/>
                  <a:gd name="connsiteY0" fmla="*/ 46586304 h 85802110"/>
                  <a:gd name="connsiteX1" fmla="*/ 1795809 w 2619463"/>
                  <a:gd name="connsiteY1" fmla="*/ 85642102 h 85802110"/>
                  <a:gd name="connsiteX2" fmla="*/ 23 w 2619463"/>
                  <a:gd name="connsiteY2" fmla="*/ 85802122 h 85802110"/>
                  <a:gd name="connsiteX3" fmla="*/ 7622 w 2619463"/>
                  <a:gd name="connsiteY3" fmla="*/ 0 h 85802110"/>
                  <a:gd name="connsiteX0" fmla="*/ 2619463 w 2619463"/>
                  <a:gd name="connsiteY0" fmla="*/ 120927114 h 160142920"/>
                  <a:gd name="connsiteX1" fmla="*/ 1795809 w 2619463"/>
                  <a:gd name="connsiteY1" fmla="*/ 159982912 h 160142920"/>
                  <a:gd name="connsiteX2" fmla="*/ 23 w 2619463"/>
                  <a:gd name="connsiteY2" fmla="*/ 160142932 h 160142920"/>
                  <a:gd name="connsiteX3" fmla="*/ 7622 w 2619463"/>
                  <a:gd name="connsiteY3" fmla="*/ 0 h 160142920"/>
                  <a:gd name="connsiteX0" fmla="*/ 2619463 w 2619463"/>
                  <a:gd name="connsiteY0" fmla="*/ 195771993 h 234987799"/>
                  <a:gd name="connsiteX1" fmla="*/ 1795809 w 2619463"/>
                  <a:gd name="connsiteY1" fmla="*/ 234827791 h 234987799"/>
                  <a:gd name="connsiteX2" fmla="*/ 23 w 2619463"/>
                  <a:gd name="connsiteY2" fmla="*/ 234987811 h 234987799"/>
                  <a:gd name="connsiteX3" fmla="*/ 7621 w 2619463"/>
                  <a:gd name="connsiteY3" fmla="*/ 0 h 234987799"/>
                  <a:gd name="connsiteX0" fmla="*/ 2619463 w 2619463"/>
                  <a:gd name="connsiteY0" fmla="*/ 269608886 h 308824692"/>
                  <a:gd name="connsiteX1" fmla="*/ 1795809 w 2619463"/>
                  <a:gd name="connsiteY1" fmla="*/ 308664684 h 308824692"/>
                  <a:gd name="connsiteX2" fmla="*/ 23 w 2619463"/>
                  <a:gd name="connsiteY2" fmla="*/ 308824704 h 308824692"/>
                  <a:gd name="connsiteX3" fmla="*/ 7620 w 2619463"/>
                  <a:gd name="connsiteY3" fmla="*/ -38 h 308824692"/>
                  <a:gd name="connsiteX0" fmla="*/ 2619543 w 2619543"/>
                  <a:gd name="connsiteY0" fmla="*/ 343697699 h 382913505"/>
                  <a:gd name="connsiteX1" fmla="*/ 1795889 w 2619543"/>
                  <a:gd name="connsiteY1" fmla="*/ 382753497 h 382913505"/>
                  <a:gd name="connsiteX2" fmla="*/ 103 w 2619543"/>
                  <a:gd name="connsiteY2" fmla="*/ 382913517 h 382913505"/>
                  <a:gd name="connsiteX3" fmla="*/ 720 w 2619543"/>
                  <a:gd name="connsiteY3" fmla="*/ -38 h 382913505"/>
                  <a:gd name="connsiteX0" fmla="*/ 2619543 w 2619543"/>
                  <a:gd name="connsiteY0" fmla="*/ 343697699 h 382913505"/>
                  <a:gd name="connsiteX1" fmla="*/ 1922261 w 2619543"/>
                  <a:gd name="connsiteY1" fmla="*/ 366625223 h 382913505"/>
                  <a:gd name="connsiteX2" fmla="*/ 103 w 2619543"/>
                  <a:gd name="connsiteY2" fmla="*/ 382913517 h 382913505"/>
                  <a:gd name="connsiteX3" fmla="*/ 720 w 2619543"/>
                  <a:gd name="connsiteY3" fmla="*/ -38 h 382913505"/>
                  <a:gd name="connsiteX0" fmla="*/ 2632756 w 2632756"/>
                  <a:gd name="connsiteY0" fmla="*/ 343697699 h 366625185"/>
                  <a:gd name="connsiteX1" fmla="*/ 1935474 w 2632756"/>
                  <a:gd name="connsiteY1" fmla="*/ 366625223 h 366625185"/>
                  <a:gd name="connsiteX2" fmla="*/ 13 w 2632756"/>
                  <a:gd name="connsiteY2" fmla="*/ 358469192 h 366625185"/>
                  <a:gd name="connsiteX3" fmla="*/ 13933 w 2632756"/>
                  <a:gd name="connsiteY3" fmla="*/ -38 h 366625185"/>
                  <a:gd name="connsiteX0" fmla="*/ 2632756 w 2632756"/>
                  <a:gd name="connsiteY0" fmla="*/ 343697699 h 359065213"/>
                  <a:gd name="connsiteX1" fmla="*/ 2115054 w 2632756"/>
                  <a:gd name="connsiteY1" fmla="*/ 359065213 h 359065213"/>
                  <a:gd name="connsiteX2" fmla="*/ 13 w 2632756"/>
                  <a:gd name="connsiteY2" fmla="*/ 358469192 h 359065213"/>
                  <a:gd name="connsiteX3" fmla="*/ 13933 w 2632756"/>
                  <a:gd name="connsiteY3" fmla="*/ -38 h 359065213"/>
                  <a:gd name="connsiteX0" fmla="*/ 2626104 w 2626103"/>
                  <a:gd name="connsiteY0" fmla="*/ 339665640 h 359065213"/>
                  <a:gd name="connsiteX1" fmla="*/ 2115054 w 2626103"/>
                  <a:gd name="connsiteY1" fmla="*/ 359065213 h 359065213"/>
                  <a:gd name="connsiteX2" fmla="*/ 13 w 2626103"/>
                  <a:gd name="connsiteY2" fmla="*/ 358469192 h 359065213"/>
                  <a:gd name="connsiteX3" fmla="*/ 13933 w 2626103"/>
                  <a:gd name="connsiteY3" fmla="*/ -38 h 359065213"/>
                  <a:gd name="connsiteX0" fmla="*/ 2626134 w 2626133"/>
                  <a:gd name="connsiteY0" fmla="*/ 490107113 h 509506686"/>
                  <a:gd name="connsiteX1" fmla="*/ 2115084 w 2626133"/>
                  <a:gd name="connsiteY1" fmla="*/ 509506686 h 509506686"/>
                  <a:gd name="connsiteX2" fmla="*/ 43 w 2626133"/>
                  <a:gd name="connsiteY2" fmla="*/ 508910665 h 509506686"/>
                  <a:gd name="connsiteX3" fmla="*/ 3372 w 2626133"/>
                  <a:gd name="connsiteY3" fmla="*/ 38 h 509506686"/>
                  <a:gd name="connsiteX0" fmla="*/ 2626134 w 2626133"/>
                  <a:gd name="connsiteY0" fmla="*/ 481362934 h 509506611"/>
                  <a:gd name="connsiteX1" fmla="*/ 2115084 w 2626133"/>
                  <a:gd name="connsiteY1" fmla="*/ 509506611 h 509506611"/>
                  <a:gd name="connsiteX2" fmla="*/ 43 w 2626133"/>
                  <a:gd name="connsiteY2" fmla="*/ 508910590 h 509506611"/>
                  <a:gd name="connsiteX3" fmla="*/ 3372 w 2626133"/>
                  <a:gd name="connsiteY3" fmla="*/ -37 h 509506611"/>
                  <a:gd name="connsiteX0" fmla="*/ 2634965 w 2634964"/>
                  <a:gd name="connsiteY0" fmla="*/ 481362934 h 509506611"/>
                  <a:gd name="connsiteX1" fmla="*/ 2123915 w 2634964"/>
                  <a:gd name="connsiteY1" fmla="*/ 509506611 h 509506611"/>
                  <a:gd name="connsiteX2" fmla="*/ 16 w 2634964"/>
                  <a:gd name="connsiteY2" fmla="*/ 509241009 h 509506611"/>
                  <a:gd name="connsiteX3" fmla="*/ 12203 w 2634964"/>
                  <a:gd name="connsiteY3" fmla="*/ -37 h 509506611"/>
                  <a:gd name="connsiteX0" fmla="*/ 2661539 w 2661540"/>
                  <a:gd name="connsiteY0" fmla="*/ 481032640 h 509506611"/>
                  <a:gd name="connsiteX1" fmla="*/ 2123915 w 2661540"/>
                  <a:gd name="connsiteY1" fmla="*/ 509506611 h 509506611"/>
                  <a:gd name="connsiteX2" fmla="*/ 16 w 2661540"/>
                  <a:gd name="connsiteY2" fmla="*/ 509241009 h 509506611"/>
                  <a:gd name="connsiteX3" fmla="*/ 12203 w 2661540"/>
                  <a:gd name="connsiteY3" fmla="*/ -37 h 509506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661540" h="509506611">
                    <a:moveTo>
                      <a:pt x="2661539" y="481032640"/>
                    </a:moveTo>
                    <a:lnTo>
                      <a:pt x="2123915" y="509506611"/>
                    </a:lnTo>
                    <a:lnTo>
                      <a:pt x="16" y="509241009"/>
                    </a:lnTo>
                    <a:cubicBezTo>
                      <a:pt x="-509" y="509208438"/>
                      <a:pt x="12728" y="32534"/>
                      <a:pt x="12203" y="-37"/>
                    </a:cubicBez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 dirty="0"/>
              </a:p>
            </p:txBody>
          </p:sp>
        </p:grpSp>
        <p:sp>
          <p:nvSpPr>
            <p:cNvPr id="65568" name="Freeform 68">
              <a:extLst>
                <a:ext uri="{FF2B5EF4-FFF2-40B4-BE49-F238E27FC236}">
                  <a16:creationId xmlns:a16="http://schemas.microsoft.com/office/drawing/2014/main" id="{4DEE564F-95FA-6240-958F-649A92B43843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2042288" y="39377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69" name="Freeform 68">
              <a:extLst>
                <a:ext uri="{FF2B5EF4-FFF2-40B4-BE49-F238E27FC236}">
                  <a16:creationId xmlns:a16="http://schemas.microsoft.com/office/drawing/2014/main" id="{BCC48702-779E-354D-ADFB-B0004537AA3D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007488" y="3935317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0" name="Freeform 68">
              <a:extLst>
                <a:ext uri="{FF2B5EF4-FFF2-40B4-BE49-F238E27FC236}">
                  <a16:creationId xmlns:a16="http://schemas.microsoft.com/office/drawing/2014/main" id="{8FCA5C3A-2A03-7C49-A54B-67DE64323EF9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3999298" y="3940155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1" name="Freeform 68">
              <a:extLst>
                <a:ext uri="{FF2B5EF4-FFF2-40B4-BE49-F238E27FC236}">
                  <a16:creationId xmlns:a16="http://schemas.microsoft.com/office/drawing/2014/main" id="{8F0B233C-5DDD-A740-9811-639F9D8C0EDB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4964498" y="39377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2" name="Freeform 68">
              <a:extLst>
                <a:ext uri="{FF2B5EF4-FFF2-40B4-BE49-F238E27FC236}">
                  <a16:creationId xmlns:a16="http://schemas.microsoft.com/office/drawing/2014/main" id="{DB037AC0-28E9-0847-956F-43984D8FA232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934536" y="3940155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3" name="Freeform 68">
              <a:extLst>
                <a:ext uri="{FF2B5EF4-FFF2-40B4-BE49-F238E27FC236}">
                  <a16:creationId xmlns:a16="http://schemas.microsoft.com/office/drawing/2014/main" id="{47C72B48-5320-FC42-85B5-0C8BF272B9B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6899736" y="39377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4" name="Freeform 68">
              <a:extLst>
                <a:ext uri="{FF2B5EF4-FFF2-40B4-BE49-F238E27FC236}">
                  <a16:creationId xmlns:a16="http://schemas.microsoft.com/office/drawing/2014/main" id="{E4F01F74-70D7-A74B-A23A-DDA8AB616399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7891125" y="3935317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5575" name="Freeform 68">
              <a:extLst>
                <a:ext uri="{FF2B5EF4-FFF2-40B4-BE49-F238E27FC236}">
                  <a16:creationId xmlns:a16="http://schemas.microsoft.com/office/drawing/2014/main" id="{70B2D2FB-6904-7347-B12C-4217D27CBCC2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1067116" y="3935317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5539" name="TextBox 244">
            <a:extLst>
              <a:ext uri="{FF2B5EF4-FFF2-40B4-BE49-F238E27FC236}">
                <a16:creationId xmlns:a16="http://schemas.microsoft.com/office/drawing/2014/main" id="{5049BCD6-CAB6-8348-8AA1-B566511DB4A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363" y="6048375"/>
            <a:ext cx="2546350" cy="584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600">
                <a:solidFill>
                  <a:srgbClr val="FF0000"/>
                </a:solidFill>
              </a:rPr>
              <a:t>negative and zero can be </a:t>
            </a:r>
          </a:p>
          <a:p>
            <a:pPr algn="ctr"/>
            <a:r>
              <a:rPr lang="en-US" altLang="en-US" sz="1600">
                <a:solidFill>
                  <a:srgbClr val="FF0000"/>
                </a:solidFill>
              </a:rPr>
              <a:t>computed here as well</a:t>
            </a:r>
          </a:p>
        </p:txBody>
      </p:sp>
    </p:spTree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6561" name="Title 1">
            <a:extLst>
              <a:ext uri="{FF2B5EF4-FFF2-40B4-BE49-F238E27FC236}">
                <a16:creationId xmlns:a16="http://schemas.microsoft.com/office/drawing/2014/main" id="{9C084E2D-679D-5E42-A928-A73B3928680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Adder / Subtractor</a:t>
            </a:r>
          </a:p>
        </p:txBody>
      </p:sp>
      <p:grpSp>
        <p:nvGrpSpPr>
          <p:cNvPr id="66562" name="Group 1">
            <a:extLst>
              <a:ext uri="{FF2B5EF4-FFF2-40B4-BE49-F238E27FC236}">
                <a16:creationId xmlns:a16="http://schemas.microsoft.com/office/drawing/2014/main" id="{6712EBAB-091D-5D42-AB68-15330BABFA75}"/>
              </a:ext>
            </a:extLst>
          </p:cNvPr>
          <p:cNvGrpSpPr>
            <a:grpSpLocks/>
          </p:cNvGrpSpPr>
          <p:nvPr/>
        </p:nvGrpSpPr>
        <p:grpSpPr bwMode="auto">
          <a:xfrm>
            <a:off x="1147763" y="860425"/>
            <a:ext cx="8737600" cy="5919788"/>
            <a:chOff x="233404" y="860749"/>
            <a:chExt cx="8737894" cy="5919165"/>
          </a:xfrm>
        </p:grpSpPr>
        <p:cxnSp>
          <p:nvCxnSpPr>
            <p:cNvPr id="557" name="Straight Connector 556">
              <a:extLst>
                <a:ext uri="{FF2B5EF4-FFF2-40B4-BE49-F238E27FC236}">
                  <a16:creationId xmlns:a16="http://schemas.microsoft.com/office/drawing/2014/main" id="{C4DF35A2-5938-EF42-A00D-6D35404D7B0D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76316" y="3519532"/>
              <a:ext cx="0" cy="3144506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565" name="TextBox 552">
              <a:extLst>
                <a:ext uri="{FF2B5EF4-FFF2-40B4-BE49-F238E27FC236}">
                  <a16:creationId xmlns:a16="http://schemas.microsoft.com/office/drawing/2014/main" id="{82AFBEEC-AF7C-3F49-9005-79518E6B65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52628" y="3206634"/>
              <a:ext cx="34176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/>
                <a:t>c</a:t>
              </a:r>
              <a:r>
                <a:rPr lang="en-US" altLang="en-US" baseline="-25000"/>
                <a:t>8</a:t>
              </a:r>
            </a:p>
          </p:txBody>
        </p:sp>
        <p:grpSp>
          <p:nvGrpSpPr>
            <p:cNvPr id="66566" name="Group 18">
              <a:extLst>
                <a:ext uri="{FF2B5EF4-FFF2-40B4-BE49-F238E27FC236}">
                  <a16:creationId xmlns:a16="http://schemas.microsoft.com/office/drawing/2014/main" id="{69A67B6D-B6EB-8D40-9BCC-6339BD11CA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6889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6744" name="Group 245">
                <a:extLst>
                  <a:ext uri="{FF2B5EF4-FFF2-40B4-BE49-F238E27FC236}">
                    <a16:creationId xmlns:a16="http://schemas.microsoft.com/office/drawing/2014/main" id="{1C63CADC-E901-9847-AB64-D5420F637530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252" name="Straight Connector 251">
                  <a:extLst>
                    <a:ext uri="{FF2B5EF4-FFF2-40B4-BE49-F238E27FC236}">
                      <a16:creationId xmlns:a16="http://schemas.microsoft.com/office/drawing/2014/main" id="{AC071E19-9908-7342-8FCA-1ADA63C2CA79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442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763" name="TextBox 253">
                  <a:extLst>
                    <a:ext uri="{FF2B5EF4-FFF2-40B4-BE49-F238E27FC236}">
                      <a16:creationId xmlns:a16="http://schemas.microsoft.com/office/drawing/2014/main" id="{F5382F30-540E-1849-A963-862E86662C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7</a:t>
                  </a:r>
                </a:p>
              </p:txBody>
            </p:sp>
          </p:grpSp>
          <p:sp>
            <p:nvSpPr>
              <p:cNvPr id="66745" name="Rectangle 104">
                <a:extLst>
                  <a:ext uri="{FF2B5EF4-FFF2-40B4-BE49-F238E27FC236}">
                    <a16:creationId xmlns:a16="http://schemas.microsoft.com/office/drawing/2014/main" id="{249E80F9-5C44-B141-B294-8E675D1ADA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746" name="Rectangle 132">
                <a:extLst>
                  <a:ext uri="{FF2B5EF4-FFF2-40B4-BE49-F238E27FC236}">
                    <a16:creationId xmlns:a16="http://schemas.microsoft.com/office/drawing/2014/main" id="{CBA1AB5C-EE68-7743-B6F2-D91005E900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980738C5-C0AD-634D-B327-7F942942D0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03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748" name="Group 111">
                <a:extLst>
                  <a:ext uri="{FF2B5EF4-FFF2-40B4-BE49-F238E27FC236}">
                    <a16:creationId xmlns:a16="http://schemas.microsoft.com/office/drawing/2014/main" id="{485C7ED2-9D03-9C48-824B-74DE7DC9709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756" name="Freeform 19">
                  <a:extLst>
                    <a:ext uri="{FF2B5EF4-FFF2-40B4-BE49-F238E27FC236}">
                      <a16:creationId xmlns:a16="http://schemas.microsoft.com/office/drawing/2014/main" id="{6A3F8864-7967-3B4F-987B-8A21A3BC200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57" name="Freeform 20">
                  <a:extLst>
                    <a:ext uri="{FF2B5EF4-FFF2-40B4-BE49-F238E27FC236}">
                      <a16:creationId xmlns:a16="http://schemas.microsoft.com/office/drawing/2014/main" id="{9535D785-9E10-894C-9981-88C94DD0E1F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58" name="Freeform 21">
                  <a:extLst>
                    <a:ext uri="{FF2B5EF4-FFF2-40B4-BE49-F238E27FC236}">
                      <a16:creationId xmlns:a16="http://schemas.microsoft.com/office/drawing/2014/main" id="{81A85A06-4A0E-3D43-9859-F3FFBA0C13F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59" name="Freeform 22">
                  <a:extLst>
                    <a:ext uri="{FF2B5EF4-FFF2-40B4-BE49-F238E27FC236}">
                      <a16:creationId xmlns:a16="http://schemas.microsoft.com/office/drawing/2014/main" id="{EE9CEFBD-C67E-5848-9A87-C734DC529E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60" name="Freeform 23">
                  <a:extLst>
                    <a:ext uri="{FF2B5EF4-FFF2-40B4-BE49-F238E27FC236}">
                      <a16:creationId xmlns:a16="http://schemas.microsoft.com/office/drawing/2014/main" id="{1D58D7E9-21FE-E448-A7EC-1657516E6CB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61" name="Freeform 24">
                  <a:extLst>
                    <a:ext uri="{FF2B5EF4-FFF2-40B4-BE49-F238E27FC236}">
                      <a16:creationId xmlns:a16="http://schemas.microsoft.com/office/drawing/2014/main" id="{000EB75C-FE5F-064B-B9C4-50C5F5C4116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11" name="Straight Arrow Connector 10">
                <a:extLst>
                  <a:ext uri="{FF2B5EF4-FFF2-40B4-BE49-F238E27FC236}">
                    <a16:creationId xmlns:a16="http://schemas.microsoft.com/office/drawing/2014/main" id="{16BB1C45-9D53-0A4F-8731-E86FBEC5863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744" y="4754979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50" name="TextBox 11">
                <a:extLst>
                  <a:ext uri="{FF2B5EF4-FFF2-40B4-BE49-F238E27FC236}">
                    <a16:creationId xmlns:a16="http://schemas.microsoft.com/office/drawing/2014/main" id="{5B7766A8-07D5-4242-BC5B-6A44DF95C9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7</a:t>
                </a:r>
              </a:p>
            </p:txBody>
          </p:sp>
          <p:cxnSp>
            <p:nvCxnSpPr>
              <p:cNvPr id="378" name="Straight Connector 377">
                <a:extLst>
                  <a:ext uri="{FF2B5EF4-FFF2-40B4-BE49-F238E27FC236}">
                    <a16:creationId xmlns:a16="http://schemas.microsoft.com/office/drawing/2014/main" id="{310D9B8E-6BFA-0740-B2A5-60D549C9B9C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875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32CA6B75-C2B6-7D44-9491-3CA09438367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742" y="3418444"/>
                <a:ext cx="0" cy="295244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15" name="Straight Connector 214">
                <a:extLst>
                  <a:ext uri="{FF2B5EF4-FFF2-40B4-BE49-F238E27FC236}">
                    <a16:creationId xmlns:a16="http://schemas.microsoft.com/office/drawing/2014/main" id="{ACE47487-C96A-724D-9334-C9E0B295F8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740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54" name="TextBox 381">
                <a:extLst>
                  <a:ext uri="{FF2B5EF4-FFF2-40B4-BE49-F238E27FC236}">
                    <a16:creationId xmlns:a16="http://schemas.microsoft.com/office/drawing/2014/main" id="{7DA30AE2-5A0E-984E-9C53-DACBD4C0CC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7</a:t>
                </a:r>
              </a:p>
            </p:txBody>
          </p:sp>
          <p:sp>
            <p:nvSpPr>
              <p:cNvPr id="66755" name="TextBox 382">
                <a:extLst>
                  <a:ext uri="{FF2B5EF4-FFF2-40B4-BE49-F238E27FC236}">
                    <a16:creationId xmlns:a16="http://schemas.microsoft.com/office/drawing/2014/main" id="{796A7735-79B1-854F-9F35-C078D6B3A0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7</a:t>
                </a:r>
              </a:p>
            </p:txBody>
          </p:sp>
        </p:grpSp>
        <p:grpSp>
          <p:nvGrpSpPr>
            <p:cNvPr id="66567" name="Group 384">
              <a:extLst>
                <a:ext uri="{FF2B5EF4-FFF2-40B4-BE49-F238E27FC236}">
                  <a16:creationId xmlns:a16="http://schemas.microsoft.com/office/drawing/2014/main" id="{BDA99B99-CBE2-B643-9842-18049867B9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35534" y="1349468"/>
              <a:ext cx="1111937" cy="3252451"/>
              <a:chOff x="849919" y="2592851"/>
              <a:chExt cx="1111937" cy="3252451"/>
            </a:xfrm>
          </p:grpSpPr>
          <p:grpSp>
            <p:nvGrpSpPr>
              <p:cNvPr id="66723" name="Group 385">
                <a:extLst>
                  <a:ext uri="{FF2B5EF4-FFF2-40B4-BE49-F238E27FC236}">
                    <a16:creationId xmlns:a16="http://schemas.microsoft.com/office/drawing/2014/main" id="{F89C49CA-D9C4-D84E-AD33-C38097BFFA5A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05" name="Straight Connector 404">
                  <a:extLst>
                    <a:ext uri="{FF2B5EF4-FFF2-40B4-BE49-F238E27FC236}">
                      <a16:creationId xmlns:a16="http://schemas.microsoft.com/office/drawing/2014/main" id="{AB0DCF2F-FBF0-E44B-A21A-8230DA59600E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981" y="1421130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743" name="TextBox 405">
                  <a:extLst>
                    <a:ext uri="{FF2B5EF4-FFF2-40B4-BE49-F238E27FC236}">
                      <a16:creationId xmlns:a16="http://schemas.microsoft.com/office/drawing/2014/main" id="{8DBEFD88-4157-4743-B42C-5363CA77BA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6</a:t>
                  </a:r>
                </a:p>
              </p:txBody>
            </p:sp>
          </p:grpSp>
          <p:sp>
            <p:nvSpPr>
              <p:cNvPr id="66724" name="Rectangle 104">
                <a:extLst>
                  <a:ext uri="{FF2B5EF4-FFF2-40B4-BE49-F238E27FC236}">
                    <a16:creationId xmlns:a16="http://schemas.microsoft.com/office/drawing/2014/main" id="{793FD2AA-DB4B-5C48-B9F9-71E0FE2329E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725" name="Rectangle 132">
                <a:extLst>
                  <a:ext uri="{FF2B5EF4-FFF2-40B4-BE49-F238E27FC236}">
                    <a16:creationId xmlns:a16="http://schemas.microsoft.com/office/drawing/2014/main" id="{7DF8C958-B41F-5840-AC82-1BF97C6E95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389" name="Straight Connector 388">
                <a:extLst>
                  <a:ext uri="{FF2B5EF4-FFF2-40B4-BE49-F238E27FC236}">
                    <a16:creationId xmlns:a16="http://schemas.microsoft.com/office/drawing/2014/main" id="{A8FFB2FF-F233-F448-955B-2F4D3B09361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782" y="414068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727" name="Group 111">
                <a:extLst>
                  <a:ext uri="{FF2B5EF4-FFF2-40B4-BE49-F238E27FC236}">
                    <a16:creationId xmlns:a16="http://schemas.microsoft.com/office/drawing/2014/main" id="{55D3D0D5-9D48-184D-81AD-7E1D259BF9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736" name="Freeform 19">
                  <a:extLst>
                    <a:ext uri="{FF2B5EF4-FFF2-40B4-BE49-F238E27FC236}">
                      <a16:creationId xmlns:a16="http://schemas.microsoft.com/office/drawing/2014/main" id="{25C1A32D-43E6-1C40-BBCB-0AC3EB4E8B8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37" name="Freeform 20">
                  <a:extLst>
                    <a:ext uri="{FF2B5EF4-FFF2-40B4-BE49-F238E27FC236}">
                      <a16:creationId xmlns:a16="http://schemas.microsoft.com/office/drawing/2014/main" id="{7EDBE743-916D-834B-940E-7DA38772D8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38" name="Freeform 21">
                  <a:extLst>
                    <a:ext uri="{FF2B5EF4-FFF2-40B4-BE49-F238E27FC236}">
                      <a16:creationId xmlns:a16="http://schemas.microsoft.com/office/drawing/2014/main" id="{6CB97069-0C57-0D48-BFEB-108367A3D73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39" name="Freeform 22">
                  <a:extLst>
                    <a:ext uri="{FF2B5EF4-FFF2-40B4-BE49-F238E27FC236}">
                      <a16:creationId xmlns:a16="http://schemas.microsoft.com/office/drawing/2014/main" id="{599C999F-183E-8A4D-946E-7D2D5CDEE8C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40" name="Freeform 23">
                  <a:extLst>
                    <a:ext uri="{FF2B5EF4-FFF2-40B4-BE49-F238E27FC236}">
                      <a16:creationId xmlns:a16="http://schemas.microsoft.com/office/drawing/2014/main" id="{152B90F0-CE7E-A946-BD5E-69B873DE3B93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41" name="Freeform 24">
                  <a:extLst>
                    <a:ext uri="{FF2B5EF4-FFF2-40B4-BE49-F238E27FC236}">
                      <a16:creationId xmlns:a16="http://schemas.microsoft.com/office/drawing/2014/main" id="{5D0D9B68-0643-0643-831B-238938E3FF1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391" name="Straight Arrow Connector 390">
                <a:extLst>
                  <a:ext uri="{FF2B5EF4-FFF2-40B4-BE49-F238E27FC236}">
                    <a16:creationId xmlns:a16="http://schemas.microsoft.com/office/drawing/2014/main" id="{3AE47D47-F0E0-6849-B3B4-1AEB90221679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923" y="4754979"/>
                <a:ext cx="347675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29" name="TextBox 391">
                <a:extLst>
                  <a:ext uri="{FF2B5EF4-FFF2-40B4-BE49-F238E27FC236}">
                    <a16:creationId xmlns:a16="http://schemas.microsoft.com/office/drawing/2014/main" id="{3FE2CAC7-EAC9-0A46-A109-68AAEF6274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6</a:t>
                </a:r>
              </a:p>
            </p:txBody>
          </p:sp>
          <p:cxnSp>
            <p:nvCxnSpPr>
              <p:cNvPr id="393" name="Straight Connector 392">
                <a:extLst>
                  <a:ext uri="{FF2B5EF4-FFF2-40B4-BE49-F238E27FC236}">
                    <a16:creationId xmlns:a16="http://schemas.microsoft.com/office/drawing/2014/main" id="{B8E031FC-216B-A344-9473-B32CC4A6FEF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054" y="293430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94" name="Straight Connector 393">
                <a:extLst>
                  <a:ext uri="{FF2B5EF4-FFF2-40B4-BE49-F238E27FC236}">
                    <a16:creationId xmlns:a16="http://schemas.microsoft.com/office/drawing/2014/main" id="{21C402E9-9A67-B04B-BC2F-54B41A2940D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922" y="339622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32" name="Freeform 68">
                <a:extLst>
                  <a:ext uri="{FF2B5EF4-FFF2-40B4-BE49-F238E27FC236}">
                    <a16:creationId xmlns:a16="http://schemas.microsoft.com/office/drawing/2014/main" id="{0C0456DF-721B-4648-A235-25D87DFD766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396" name="Straight Connector 395">
                <a:extLst>
                  <a:ext uri="{FF2B5EF4-FFF2-40B4-BE49-F238E27FC236}">
                    <a16:creationId xmlns:a16="http://schemas.microsoft.com/office/drawing/2014/main" id="{196EAEEB-0539-6E44-97C0-2124C182174A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919" y="293430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34" name="TextBox 396">
                <a:extLst>
                  <a:ext uri="{FF2B5EF4-FFF2-40B4-BE49-F238E27FC236}">
                    <a16:creationId xmlns:a16="http://schemas.microsoft.com/office/drawing/2014/main" id="{3E3A9799-5DB1-8042-AEE8-83AE0B431E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6735" name="TextBox 397">
                <a:extLst>
                  <a:ext uri="{FF2B5EF4-FFF2-40B4-BE49-F238E27FC236}">
                    <a16:creationId xmlns:a16="http://schemas.microsoft.com/office/drawing/2014/main" id="{5B9840B9-C4C4-D240-91A5-54DBCB0C2B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6</a:t>
                </a:r>
              </a:p>
            </p:txBody>
          </p:sp>
        </p:grpSp>
        <p:grpSp>
          <p:nvGrpSpPr>
            <p:cNvPr id="66568" name="Group 406">
              <a:extLst>
                <a:ext uri="{FF2B5EF4-FFF2-40B4-BE49-F238E27FC236}">
                  <a16:creationId xmlns:a16="http://schemas.microsoft.com/office/drawing/2014/main" id="{2321BA28-76CD-A248-A9EF-B43249E386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03479" y="1351913"/>
              <a:ext cx="1111937" cy="3252451"/>
              <a:chOff x="849919" y="2592851"/>
              <a:chExt cx="1111937" cy="3252451"/>
            </a:xfrm>
          </p:grpSpPr>
          <p:grpSp>
            <p:nvGrpSpPr>
              <p:cNvPr id="66702" name="Group 407">
                <a:extLst>
                  <a:ext uri="{FF2B5EF4-FFF2-40B4-BE49-F238E27FC236}">
                    <a16:creationId xmlns:a16="http://schemas.microsoft.com/office/drawing/2014/main" id="{6ADA9E3C-33D7-6146-A50C-A2324A092236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27" name="Straight Connector 426">
                  <a:extLst>
                    <a:ext uri="{FF2B5EF4-FFF2-40B4-BE49-F238E27FC236}">
                      <a16:creationId xmlns:a16="http://schemas.microsoft.com/office/drawing/2014/main" id="{98E5C3FE-71E4-844B-B446-91F95AF91E16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4485" y="1395420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722" name="TextBox 427">
                  <a:extLst>
                    <a:ext uri="{FF2B5EF4-FFF2-40B4-BE49-F238E27FC236}">
                      <a16:creationId xmlns:a16="http://schemas.microsoft.com/office/drawing/2014/main" id="{EB9E53F8-5135-F541-B221-0D309589AA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5</a:t>
                  </a:r>
                </a:p>
              </p:txBody>
            </p:sp>
          </p:grpSp>
          <p:sp>
            <p:nvSpPr>
              <p:cNvPr id="66703" name="Rectangle 104">
                <a:extLst>
                  <a:ext uri="{FF2B5EF4-FFF2-40B4-BE49-F238E27FC236}">
                    <a16:creationId xmlns:a16="http://schemas.microsoft.com/office/drawing/2014/main" id="{30B1368C-FC3D-C244-818E-DA4A30CD9B5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704" name="Rectangle 132">
                <a:extLst>
                  <a:ext uri="{FF2B5EF4-FFF2-40B4-BE49-F238E27FC236}">
                    <a16:creationId xmlns:a16="http://schemas.microsoft.com/office/drawing/2014/main" id="{B1E8B874-5FF6-624F-AA10-4AC695E3AA4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11" name="Straight Connector 410">
                <a:extLst>
                  <a:ext uri="{FF2B5EF4-FFF2-40B4-BE49-F238E27FC236}">
                    <a16:creationId xmlns:a16="http://schemas.microsoft.com/office/drawing/2014/main" id="{62ACB1BD-E44F-FA49-ADDA-99A21A6B90C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245" y="4139822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706" name="Group 111">
                <a:extLst>
                  <a:ext uri="{FF2B5EF4-FFF2-40B4-BE49-F238E27FC236}">
                    <a16:creationId xmlns:a16="http://schemas.microsoft.com/office/drawing/2014/main" id="{8FD50FEF-7297-284E-B2BF-DB11992B82C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715" name="Freeform 19">
                  <a:extLst>
                    <a:ext uri="{FF2B5EF4-FFF2-40B4-BE49-F238E27FC236}">
                      <a16:creationId xmlns:a16="http://schemas.microsoft.com/office/drawing/2014/main" id="{DAF7FD9D-8C2F-604B-BD6B-BB7805CEE6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16" name="Freeform 20">
                  <a:extLst>
                    <a:ext uri="{FF2B5EF4-FFF2-40B4-BE49-F238E27FC236}">
                      <a16:creationId xmlns:a16="http://schemas.microsoft.com/office/drawing/2014/main" id="{2AA767FE-94CA-BD47-A903-DB7A09BF61A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17" name="Freeform 21">
                  <a:extLst>
                    <a:ext uri="{FF2B5EF4-FFF2-40B4-BE49-F238E27FC236}">
                      <a16:creationId xmlns:a16="http://schemas.microsoft.com/office/drawing/2014/main" id="{EB3CE466-3EF0-1046-BA5F-6FAB4A8568C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18" name="Freeform 22">
                  <a:extLst>
                    <a:ext uri="{FF2B5EF4-FFF2-40B4-BE49-F238E27FC236}">
                      <a16:creationId xmlns:a16="http://schemas.microsoft.com/office/drawing/2014/main" id="{F707C3EB-9EA1-C940-AB88-ACB221004D8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19" name="Freeform 23">
                  <a:extLst>
                    <a:ext uri="{FF2B5EF4-FFF2-40B4-BE49-F238E27FC236}">
                      <a16:creationId xmlns:a16="http://schemas.microsoft.com/office/drawing/2014/main" id="{EC18AD25-E740-4A4D-B489-95512B940A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720" name="Freeform 24">
                  <a:extLst>
                    <a:ext uri="{FF2B5EF4-FFF2-40B4-BE49-F238E27FC236}">
                      <a16:creationId xmlns:a16="http://schemas.microsoft.com/office/drawing/2014/main" id="{B87D2631-FA6B-F249-ABCE-817BDA3D794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13" name="Straight Arrow Connector 412">
                <a:extLst>
                  <a:ext uri="{FF2B5EF4-FFF2-40B4-BE49-F238E27FC236}">
                    <a16:creationId xmlns:a16="http://schemas.microsoft.com/office/drawing/2014/main" id="{4667C44E-4B28-8340-BDA1-680FFD003956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386" y="4749358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08" name="TextBox 413">
                <a:extLst>
                  <a:ext uri="{FF2B5EF4-FFF2-40B4-BE49-F238E27FC236}">
                    <a16:creationId xmlns:a16="http://schemas.microsoft.com/office/drawing/2014/main" id="{4ED5FC22-C6A7-7546-8AE3-D78E066E2B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5</a:t>
                </a:r>
              </a:p>
            </p:txBody>
          </p:sp>
          <p:cxnSp>
            <p:nvCxnSpPr>
              <p:cNvPr id="415" name="Straight Connector 414">
                <a:extLst>
                  <a:ext uri="{FF2B5EF4-FFF2-40B4-BE49-F238E27FC236}">
                    <a16:creationId xmlns:a16="http://schemas.microsoft.com/office/drawing/2014/main" id="{128E4FAA-ADCA-2142-BAA6-E200F2AB0929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517" y="2933449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16" name="Straight Connector 415">
                <a:extLst>
                  <a:ext uri="{FF2B5EF4-FFF2-40B4-BE49-F238E27FC236}">
                    <a16:creationId xmlns:a16="http://schemas.microsoft.com/office/drawing/2014/main" id="{01D9D9AB-FA9A-2D40-A805-C76AD69A935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797" y="3395364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11" name="Freeform 68">
                <a:extLst>
                  <a:ext uri="{FF2B5EF4-FFF2-40B4-BE49-F238E27FC236}">
                    <a16:creationId xmlns:a16="http://schemas.microsoft.com/office/drawing/2014/main" id="{CF328671-2CD3-1F4A-846F-323EEE8E8A7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18" name="Straight Connector 417">
                <a:extLst>
                  <a:ext uri="{FF2B5EF4-FFF2-40B4-BE49-F238E27FC236}">
                    <a16:creationId xmlns:a16="http://schemas.microsoft.com/office/drawing/2014/main" id="{2F56914A-EE64-2A43-99E0-50B1923DA77F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382" y="2933449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713" name="TextBox 418">
                <a:extLst>
                  <a:ext uri="{FF2B5EF4-FFF2-40B4-BE49-F238E27FC236}">
                    <a16:creationId xmlns:a16="http://schemas.microsoft.com/office/drawing/2014/main" id="{D16A2221-CAE2-1F41-A570-D7FF0E4433B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6714" name="TextBox 419">
                <a:extLst>
                  <a:ext uri="{FF2B5EF4-FFF2-40B4-BE49-F238E27FC236}">
                    <a16:creationId xmlns:a16="http://schemas.microsoft.com/office/drawing/2014/main" id="{22276434-310B-DE44-8664-0EC9409B45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5</a:t>
                </a:r>
              </a:p>
            </p:txBody>
          </p:sp>
        </p:grpSp>
        <p:grpSp>
          <p:nvGrpSpPr>
            <p:cNvPr id="66569" name="Group 428">
              <a:extLst>
                <a:ext uri="{FF2B5EF4-FFF2-40B4-BE49-F238E27FC236}">
                  <a16:creationId xmlns:a16="http://schemas.microsoft.com/office/drawing/2014/main" id="{DFC777F5-E1E0-A448-B8C9-21F88DCC610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93386" y="1356794"/>
              <a:ext cx="1111937" cy="3252451"/>
              <a:chOff x="849919" y="2592851"/>
              <a:chExt cx="1111937" cy="3252451"/>
            </a:xfrm>
          </p:grpSpPr>
          <p:grpSp>
            <p:nvGrpSpPr>
              <p:cNvPr id="66681" name="Group 429">
                <a:extLst>
                  <a:ext uri="{FF2B5EF4-FFF2-40B4-BE49-F238E27FC236}">
                    <a16:creationId xmlns:a16="http://schemas.microsoft.com/office/drawing/2014/main" id="{6ACF8865-15BA-FE41-8E6F-D68329056B22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49" name="Straight Connector 448">
                  <a:extLst>
                    <a:ext uri="{FF2B5EF4-FFF2-40B4-BE49-F238E27FC236}">
                      <a16:creationId xmlns:a16="http://schemas.microsoft.com/office/drawing/2014/main" id="{8F6A07C1-D5F2-7F4D-A5BF-2440C9E608A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21194" y="1425974"/>
                  <a:ext cx="0" cy="9683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701" name="TextBox 449">
                  <a:extLst>
                    <a:ext uri="{FF2B5EF4-FFF2-40B4-BE49-F238E27FC236}">
                      <a16:creationId xmlns:a16="http://schemas.microsoft.com/office/drawing/2014/main" id="{597315F5-0C2B-9144-AA85-86DB1FE05F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4</a:t>
                  </a:r>
                </a:p>
              </p:txBody>
            </p:sp>
          </p:grpSp>
          <p:sp>
            <p:nvSpPr>
              <p:cNvPr id="66682" name="Rectangle 104">
                <a:extLst>
                  <a:ext uri="{FF2B5EF4-FFF2-40B4-BE49-F238E27FC236}">
                    <a16:creationId xmlns:a16="http://schemas.microsoft.com/office/drawing/2014/main" id="{BB2281FF-E628-894D-945E-8D747BE9D1D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683" name="Rectangle 132">
                <a:extLst>
                  <a:ext uri="{FF2B5EF4-FFF2-40B4-BE49-F238E27FC236}">
                    <a16:creationId xmlns:a16="http://schemas.microsoft.com/office/drawing/2014/main" id="{B61B843E-6EED-B942-BCB2-B0B59AE0AB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33" name="Straight Connector 432">
                <a:extLst>
                  <a:ext uri="{FF2B5EF4-FFF2-40B4-BE49-F238E27FC236}">
                    <a16:creationId xmlns:a16="http://schemas.microsoft.com/office/drawing/2014/main" id="{36813B97-6994-474B-9AF5-3BC77C473C6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384" y="4141291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85" name="Group 111">
                <a:extLst>
                  <a:ext uri="{FF2B5EF4-FFF2-40B4-BE49-F238E27FC236}">
                    <a16:creationId xmlns:a16="http://schemas.microsoft.com/office/drawing/2014/main" id="{73E2A891-FCEB-5C4E-AF96-6BA0DA2833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694" name="Freeform 19">
                  <a:extLst>
                    <a:ext uri="{FF2B5EF4-FFF2-40B4-BE49-F238E27FC236}">
                      <a16:creationId xmlns:a16="http://schemas.microsoft.com/office/drawing/2014/main" id="{CAAB011C-3645-5E44-8763-175FCAC8B4D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95" name="Freeform 20">
                  <a:extLst>
                    <a:ext uri="{FF2B5EF4-FFF2-40B4-BE49-F238E27FC236}">
                      <a16:creationId xmlns:a16="http://schemas.microsoft.com/office/drawing/2014/main" id="{7E2FC769-95C2-1040-BAD4-09B1F81BCAC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96" name="Freeform 21">
                  <a:extLst>
                    <a:ext uri="{FF2B5EF4-FFF2-40B4-BE49-F238E27FC236}">
                      <a16:creationId xmlns:a16="http://schemas.microsoft.com/office/drawing/2014/main" id="{4E683127-685A-AD43-88C6-85645933258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97" name="Freeform 22">
                  <a:extLst>
                    <a:ext uri="{FF2B5EF4-FFF2-40B4-BE49-F238E27FC236}">
                      <a16:creationId xmlns:a16="http://schemas.microsoft.com/office/drawing/2014/main" id="{17D26FDC-E192-5848-9E44-9DE3D8D4EE1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98" name="Freeform 23">
                  <a:extLst>
                    <a:ext uri="{FF2B5EF4-FFF2-40B4-BE49-F238E27FC236}">
                      <a16:creationId xmlns:a16="http://schemas.microsoft.com/office/drawing/2014/main" id="{E1356916-E3D3-9C46-A4A2-99048864B9E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99" name="Freeform 24">
                  <a:extLst>
                    <a:ext uri="{FF2B5EF4-FFF2-40B4-BE49-F238E27FC236}">
                      <a16:creationId xmlns:a16="http://schemas.microsoft.com/office/drawing/2014/main" id="{3FB27030-3079-444B-8403-AA0778185FBA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35" name="Straight Arrow Connector 434">
                <a:extLst>
                  <a:ext uri="{FF2B5EF4-FFF2-40B4-BE49-F238E27FC236}">
                    <a16:creationId xmlns:a16="http://schemas.microsoft.com/office/drawing/2014/main" id="{936F1D3C-CCBA-AD4C-858D-7C9EFB57DE45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525" y="4750827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87" name="TextBox 435">
                <a:extLst>
                  <a:ext uri="{FF2B5EF4-FFF2-40B4-BE49-F238E27FC236}">
                    <a16:creationId xmlns:a16="http://schemas.microsoft.com/office/drawing/2014/main" id="{A1498B45-50CB-6947-8BFF-267DF24183D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4</a:t>
                </a:r>
              </a:p>
            </p:txBody>
          </p:sp>
          <p:cxnSp>
            <p:nvCxnSpPr>
              <p:cNvPr id="437" name="Straight Connector 436">
                <a:extLst>
                  <a:ext uri="{FF2B5EF4-FFF2-40B4-BE49-F238E27FC236}">
                    <a16:creationId xmlns:a16="http://schemas.microsoft.com/office/drawing/2014/main" id="{6DBA9B68-D0E9-744A-A927-B930779E8FB3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656" y="2934918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38" name="Straight Connector 437">
                <a:extLst>
                  <a:ext uri="{FF2B5EF4-FFF2-40B4-BE49-F238E27FC236}">
                    <a16:creationId xmlns:a16="http://schemas.microsoft.com/office/drawing/2014/main" id="{0E94248E-E800-C947-8DEF-5A2D38CE347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523" y="3396832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90" name="Freeform 68">
                <a:extLst>
                  <a:ext uri="{FF2B5EF4-FFF2-40B4-BE49-F238E27FC236}">
                    <a16:creationId xmlns:a16="http://schemas.microsoft.com/office/drawing/2014/main" id="{4834BE9C-922C-8340-8E48-9842E0220D4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40" name="Straight Connector 439">
                <a:extLst>
                  <a:ext uri="{FF2B5EF4-FFF2-40B4-BE49-F238E27FC236}">
                    <a16:creationId xmlns:a16="http://schemas.microsoft.com/office/drawing/2014/main" id="{1BE7D1EC-0B12-8645-910D-6A71298E6750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521" y="2934918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92" name="TextBox 440">
                <a:extLst>
                  <a:ext uri="{FF2B5EF4-FFF2-40B4-BE49-F238E27FC236}">
                    <a16:creationId xmlns:a16="http://schemas.microsoft.com/office/drawing/2014/main" id="{7AEB1F71-A4AF-F74B-9892-56ECF0D5B8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6693" name="TextBox 441">
                <a:extLst>
                  <a:ext uri="{FF2B5EF4-FFF2-40B4-BE49-F238E27FC236}">
                    <a16:creationId xmlns:a16="http://schemas.microsoft.com/office/drawing/2014/main" id="{8AD7CA24-7DCF-C745-B674-F48E5048F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4</a:t>
                </a:r>
              </a:p>
            </p:txBody>
          </p:sp>
        </p:grpSp>
        <p:grpSp>
          <p:nvGrpSpPr>
            <p:cNvPr id="66570" name="Group 450">
              <a:extLst>
                <a:ext uri="{FF2B5EF4-FFF2-40B4-BE49-F238E27FC236}">
                  <a16:creationId xmlns:a16="http://schemas.microsoft.com/office/drawing/2014/main" id="{708E474B-E86E-334D-8EFA-BA155BB8EC8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56056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6660" name="Group 451">
                <a:extLst>
                  <a:ext uri="{FF2B5EF4-FFF2-40B4-BE49-F238E27FC236}">
                    <a16:creationId xmlns:a16="http://schemas.microsoft.com/office/drawing/2014/main" id="{21363AE4-215D-FC4D-9057-8C5F5D2CB584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71" name="Straight Connector 470">
                  <a:extLst>
                    <a:ext uri="{FF2B5EF4-FFF2-40B4-BE49-F238E27FC236}">
                      <a16:creationId xmlns:a16="http://schemas.microsoft.com/office/drawing/2014/main" id="{6BFA53B6-063E-CC4F-9D95-99726CB878C1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785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680" name="TextBox 471">
                  <a:extLst>
                    <a:ext uri="{FF2B5EF4-FFF2-40B4-BE49-F238E27FC236}">
                      <a16:creationId xmlns:a16="http://schemas.microsoft.com/office/drawing/2014/main" id="{DC21B581-2DDD-DD4B-B8D7-2D64443250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3</a:t>
                  </a:r>
                </a:p>
              </p:txBody>
            </p:sp>
          </p:grpSp>
          <p:sp>
            <p:nvSpPr>
              <p:cNvPr id="66661" name="Rectangle 104">
                <a:extLst>
                  <a:ext uri="{FF2B5EF4-FFF2-40B4-BE49-F238E27FC236}">
                    <a16:creationId xmlns:a16="http://schemas.microsoft.com/office/drawing/2014/main" id="{B20DFB9E-6EC9-0544-8233-9BBED06D9A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662" name="Rectangle 132">
                <a:extLst>
                  <a:ext uri="{FF2B5EF4-FFF2-40B4-BE49-F238E27FC236}">
                    <a16:creationId xmlns:a16="http://schemas.microsoft.com/office/drawing/2014/main" id="{31FD6275-5162-F24F-938E-2EA773E268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006710" y="4638847"/>
                <a:ext cx="58657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55" name="Straight Connector 454">
                <a:extLst>
                  <a:ext uri="{FF2B5EF4-FFF2-40B4-BE49-F238E27FC236}">
                    <a16:creationId xmlns:a16="http://schemas.microsoft.com/office/drawing/2014/main" id="{CAE5654C-A4B8-E64D-A3AE-D22C57ABEF2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610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64" name="Group 111">
                <a:extLst>
                  <a:ext uri="{FF2B5EF4-FFF2-40B4-BE49-F238E27FC236}">
                    <a16:creationId xmlns:a16="http://schemas.microsoft.com/office/drawing/2014/main" id="{7B57F37A-A60D-594A-A0C4-E1821D7662A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673" name="Freeform 19">
                  <a:extLst>
                    <a:ext uri="{FF2B5EF4-FFF2-40B4-BE49-F238E27FC236}">
                      <a16:creationId xmlns:a16="http://schemas.microsoft.com/office/drawing/2014/main" id="{EED60303-8549-094B-B4D0-9BBAF1C174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74" name="Freeform 20">
                  <a:extLst>
                    <a:ext uri="{FF2B5EF4-FFF2-40B4-BE49-F238E27FC236}">
                      <a16:creationId xmlns:a16="http://schemas.microsoft.com/office/drawing/2014/main" id="{465EF23A-2CC2-944B-9753-C5DE458A87B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75" name="Freeform 21">
                  <a:extLst>
                    <a:ext uri="{FF2B5EF4-FFF2-40B4-BE49-F238E27FC236}">
                      <a16:creationId xmlns:a16="http://schemas.microsoft.com/office/drawing/2014/main" id="{06D06603-B31C-2340-8F4F-F730C433A44C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76" name="Freeform 22">
                  <a:extLst>
                    <a:ext uri="{FF2B5EF4-FFF2-40B4-BE49-F238E27FC236}">
                      <a16:creationId xmlns:a16="http://schemas.microsoft.com/office/drawing/2014/main" id="{7DE1206D-616B-C843-ADE4-D0A8D63A2B3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77" name="Freeform 23">
                  <a:extLst>
                    <a:ext uri="{FF2B5EF4-FFF2-40B4-BE49-F238E27FC236}">
                      <a16:creationId xmlns:a16="http://schemas.microsoft.com/office/drawing/2014/main" id="{EDFB9601-112A-2246-AC61-8D22F7CA422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78" name="Freeform 24">
                  <a:extLst>
                    <a:ext uri="{FF2B5EF4-FFF2-40B4-BE49-F238E27FC236}">
                      <a16:creationId xmlns:a16="http://schemas.microsoft.com/office/drawing/2014/main" id="{CDF56F62-1CBE-9242-AD01-23976E9E80D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57" name="Straight Arrow Connector 456">
                <a:extLst>
                  <a:ext uri="{FF2B5EF4-FFF2-40B4-BE49-F238E27FC236}">
                    <a16:creationId xmlns:a16="http://schemas.microsoft.com/office/drawing/2014/main" id="{3C5B8A83-C38B-2B4D-B797-4DF0E8C426E8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751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66" name="TextBox 457">
                <a:extLst>
                  <a:ext uri="{FF2B5EF4-FFF2-40B4-BE49-F238E27FC236}">
                    <a16:creationId xmlns:a16="http://schemas.microsoft.com/office/drawing/2014/main" id="{30F1EAD5-F9D4-3E4D-B2EF-7AC4A4B6B9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3</a:t>
                </a:r>
              </a:p>
            </p:txBody>
          </p:sp>
          <p:cxnSp>
            <p:nvCxnSpPr>
              <p:cNvPr id="459" name="Straight Connector 458">
                <a:extLst>
                  <a:ext uri="{FF2B5EF4-FFF2-40B4-BE49-F238E27FC236}">
                    <a16:creationId xmlns:a16="http://schemas.microsoft.com/office/drawing/2014/main" id="{440DADF1-EFAD-FC4A-AD60-6459ED0DDA9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882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60" name="Straight Connector 459">
                <a:extLst>
                  <a:ext uri="{FF2B5EF4-FFF2-40B4-BE49-F238E27FC236}">
                    <a16:creationId xmlns:a16="http://schemas.microsoft.com/office/drawing/2014/main" id="{540231EF-FCEA-164F-A3FA-81FB591E118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162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69" name="Freeform 68">
                <a:extLst>
                  <a:ext uri="{FF2B5EF4-FFF2-40B4-BE49-F238E27FC236}">
                    <a16:creationId xmlns:a16="http://schemas.microsoft.com/office/drawing/2014/main" id="{D1869401-55A5-2845-B93C-A7F03B6AE99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62" name="Straight Connector 461">
                <a:extLst>
                  <a:ext uri="{FF2B5EF4-FFF2-40B4-BE49-F238E27FC236}">
                    <a16:creationId xmlns:a16="http://schemas.microsoft.com/office/drawing/2014/main" id="{0BFE55C1-856F-2A45-B0C6-E783C8BBC468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747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71" name="TextBox 462">
                <a:extLst>
                  <a:ext uri="{FF2B5EF4-FFF2-40B4-BE49-F238E27FC236}">
                    <a16:creationId xmlns:a16="http://schemas.microsoft.com/office/drawing/2014/main" id="{96005524-15BF-CB4F-A108-D73823B75A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6672" name="TextBox 463">
                <a:extLst>
                  <a:ext uri="{FF2B5EF4-FFF2-40B4-BE49-F238E27FC236}">
                    <a16:creationId xmlns:a16="http://schemas.microsoft.com/office/drawing/2014/main" id="{A14BAC98-3924-8644-A04B-D45DB2C6E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3</a:t>
                </a:r>
              </a:p>
            </p:txBody>
          </p:sp>
        </p:grpSp>
        <p:grpSp>
          <p:nvGrpSpPr>
            <p:cNvPr id="66571" name="Group 472">
              <a:extLst>
                <a:ext uri="{FF2B5EF4-FFF2-40B4-BE49-F238E27FC236}">
                  <a16:creationId xmlns:a16="http://schemas.microsoft.com/office/drawing/2014/main" id="{B30AAD1A-ADC6-8E4F-A565-DCB84D74C6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527208" y="1354482"/>
              <a:ext cx="1111937" cy="3252451"/>
              <a:chOff x="849919" y="2592851"/>
              <a:chExt cx="1111937" cy="3252451"/>
            </a:xfrm>
          </p:grpSpPr>
          <p:grpSp>
            <p:nvGrpSpPr>
              <p:cNvPr id="66639" name="Group 473">
                <a:extLst>
                  <a:ext uri="{FF2B5EF4-FFF2-40B4-BE49-F238E27FC236}">
                    <a16:creationId xmlns:a16="http://schemas.microsoft.com/office/drawing/2014/main" id="{8E839FD3-121D-DA4B-A8C3-FFEEC5F75E5B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493" name="Straight Connector 492">
                  <a:extLst>
                    <a:ext uri="{FF2B5EF4-FFF2-40B4-BE49-F238E27FC236}">
                      <a16:creationId xmlns:a16="http://schemas.microsoft.com/office/drawing/2014/main" id="{0CCC1CAD-51CB-CE43-A71E-DCDBF73FA47C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5541" y="1394472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659" name="TextBox 493">
                  <a:extLst>
                    <a:ext uri="{FF2B5EF4-FFF2-40B4-BE49-F238E27FC236}">
                      <a16:creationId xmlns:a16="http://schemas.microsoft.com/office/drawing/2014/main" id="{6F33D0D2-92D6-5642-AAF4-429A78E30A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2</a:t>
                  </a:r>
                </a:p>
              </p:txBody>
            </p:sp>
          </p:grpSp>
          <p:sp>
            <p:nvSpPr>
              <p:cNvPr id="66640" name="Rectangle 104">
                <a:extLst>
                  <a:ext uri="{FF2B5EF4-FFF2-40B4-BE49-F238E27FC236}">
                    <a16:creationId xmlns:a16="http://schemas.microsoft.com/office/drawing/2014/main" id="{449927E2-D4E3-D645-883F-E4F7DFD26F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641" name="Rectangle 132">
                <a:extLst>
                  <a:ext uri="{FF2B5EF4-FFF2-40B4-BE49-F238E27FC236}">
                    <a16:creationId xmlns:a16="http://schemas.microsoft.com/office/drawing/2014/main" id="{059DFB7C-B4AE-AC4D-A88E-402FDF9E0DC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77" name="Straight Connector 476">
                <a:extLst>
                  <a:ext uri="{FF2B5EF4-FFF2-40B4-BE49-F238E27FC236}">
                    <a16:creationId xmlns:a16="http://schemas.microsoft.com/office/drawing/2014/main" id="{874E3005-A1EE-FA4F-8830-84E2D419DB7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789" y="4140428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43" name="Group 111">
                <a:extLst>
                  <a:ext uri="{FF2B5EF4-FFF2-40B4-BE49-F238E27FC236}">
                    <a16:creationId xmlns:a16="http://schemas.microsoft.com/office/drawing/2014/main" id="{58C96BEC-3A26-DE4D-9280-B5E810B5C2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652" name="Freeform 19">
                  <a:extLst>
                    <a:ext uri="{FF2B5EF4-FFF2-40B4-BE49-F238E27FC236}">
                      <a16:creationId xmlns:a16="http://schemas.microsoft.com/office/drawing/2014/main" id="{17FC6EF5-3C62-234C-AD2C-EABBBAE803AB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53" name="Freeform 20">
                  <a:extLst>
                    <a:ext uri="{FF2B5EF4-FFF2-40B4-BE49-F238E27FC236}">
                      <a16:creationId xmlns:a16="http://schemas.microsoft.com/office/drawing/2014/main" id="{8D437AA6-7B20-D64C-9BAF-12AE9B6DA0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54" name="Freeform 21">
                  <a:extLst>
                    <a:ext uri="{FF2B5EF4-FFF2-40B4-BE49-F238E27FC236}">
                      <a16:creationId xmlns:a16="http://schemas.microsoft.com/office/drawing/2014/main" id="{85CC38D5-2DDE-5746-9534-2C2B476BDD58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55" name="Freeform 22">
                  <a:extLst>
                    <a:ext uri="{FF2B5EF4-FFF2-40B4-BE49-F238E27FC236}">
                      <a16:creationId xmlns:a16="http://schemas.microsoft.com/office/drawing/2014/main" id="{4F40C9D5-28C9-D343-8EB5-DD65C4EB23B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56" name="Freeform 23">
                  <a:extLst>
                    <a:ext uri="{FF2B5EF4-FFF2-40B4-BE49-F238E27FC236}">
                      <a16:creationId xmlns:a16="http://schemas.microsoft.com/office/drawing/2014/main" id="{8165B731-99CF-104C-ADFF-BFC56A55B37E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57" name="Freeform 24">
                  <a:extLst>
                    <a:ext uri="{FF2B5EF4-FFF2-40B4-BE49-F238E27FC236}">
                      <a16:creationId xmlns:a16="http://schemas.microsoft.com/office/drawing/2014/main" id="{25046608-9971-1547-9922-4A027C51B40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479" name="Straight Arrow Connector 478">
                <a:extLst>
                  <a:ext uri="{FF2B5EF4-FFF2-40B4-BE49-F238E27FC236}">
                    <a16:creationId xmlns:a16="http://schemas.microsoft.com/office/drawing/2014/main" id="{E88478D5-97C6-7C41-8333-7CDBEC46A1B1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930" y="4749964"/>
                <a:ext cx="346087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45" name="TextBox 479">
                <a:extLst>
                  <a:ext uri="{FF2B5EF4-FFF2-40B4-BE49-F238E27FC236}">
                    <a16:creationId xmlns:a16="http://schemas.microsoft.com/office/drawing/2014/main" id="{5C7D7F55-44FE-D345-8F24-9636230A8C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2</a:t>
                </a:r>
              </a:p>
            </p:txBody>
          </p:sp>
          <p:cxnSp>
            <p:nvCxnSpPr>
              <p:cNvPr id="481" name="Straight Connector 480">
                <a:extLst>
                  <a:ext uri="{FF2B5EF4-FFF2-40B4-BE49-F238E27FC236}">
                    <a16:creationId xmlns:a16="http://schemas.microsoft.com/office/drawing/2014/main" id="{CD7B8D61-E72F-B940-A32D-C649C1A77631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2061" y="293405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482" name="Straight Connector 481">
                <a:extLst>
                  <a:ext uri="{FF2B5EF4-FFF2-40B4-BE49-F238E27FC236}">
                    <a16:creationId xmlns:a16="http://schemas.microsoft.com/office/drawing/2014/main" id="{3C69BD70-28AF-DF49-B4F4-5061426EB01B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341" y="3395970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48" name="Freeform 68">
                <a:extLst>
                  <a:ext uri="{FF2B5EF4-FFF2-40B4-BE49-F238E27FC236}">
                    <a16:creationId xmlns:a16="http://schemas.microsoft.com/office/drawing/2014/main" id="{97C594E8-3F01-064F-93B7-2CE335E59B1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484" name="Straight Connector 483">
                <a:extLst>
                  <a:ext uri="{FF2B5EF4-FFF2-40B4-BE49-F238E27FC236}">
                    <a16:creationId xmlns:a16="http://schemas.microsoft.com/office/drawing/2014/main" id="{9597E2C6-909B-664D-90BA-965F681AB43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926" y="293405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50" name="TextBox 484">
                <a:extLst>
                  <a:ext uri="{FF2B5EF4-FFF2-40B4-BE49-F238E27FC236}">
                    <a16:creationId xmlns:a16="http://schemas.microsoft.com/office/drawing/2014/main" id="{9229FE8E-8889-844F-A48F-11C94A73B6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6651" name="TextBox 485">
                <a:extLst>
                  <a:ext uri="{FF2B5EF4-FFF2-40B4-BE49-F238E27FC236}">
                    <a16:creationId xmlns:a16="http://schemas.microsoft.com/office/drawing/2014/main" id="{F0310E7B-820A-7640-B272-C67BA5E096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2</a:t>
                </a:r>
              </a:p>
            </p:txBody>
          </p:sp>
        </p:grpSp>
        <p:grpSp>
          <p:nvGrpSpPr>
            <p:cNvPr id="66572" name="Group 494">
              <a:extLst>
                <a:ext uri="{FF2B5EF4-FFF2-40B4-BE49-F238E27FC236}">
                  <a16:creationId xmlns:a16="http://schemas.microsoft.com/office/drawing/2014/main" id="{88A8C718-A89F-BE47-8562-0424044C94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495153" y="1356927"/>
              <a:ext cx="1111937" cy="3252451"/>
              <a:chOff x="849919" y="2592851"/>
              <a:chExt cx="1111937" cy="3252451"/>
            </a:xfrm>
          </p:grpSpPr>
          <p:grpSp>
            <p:nvGrpSpPr>
              <p:cNvPr id="66618" name="Group 495">
                <a:extLst>
                  <a:ext uri="{FF2B5EF4-FFF2-40B4-BE49-F238E27FC236}">
                    <a16:creationId xmlns:a16="http://schemas.microsoft.com/office/drawing/2014/main" id="{ABE0451F-869A-F540-9B74-50C83B667BEF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15" name="Straight Connector 514">
                  <a:extLst>
                    <a:ext uri="{FF2B5EF4-FFF2-40B4-BE49-F238E27FC236}">
                      <a16:creationId xmlns:a16="http://schemas.microsoft.com/office/drawing/2014/main" id="{56F6394C-78F3-AA4B-898C-9636B021F282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813" y="1421334"/>
                  <a:ext cx="0" cy="976598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638" name="TextBox 515">
                  <a:extLst>
                    <a:ext uri="{FF2B5EF4-FFF2-40B4-BE49-F238E27FC236}">
                      <a16:creationId xmlns:a16="http://schemas.microsoft.com/office/drawing/2014/main" id="{45AC1398-2977-944A-8BFF-B231DD6013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1</a:t>
                  </a:r>
                </a:p>
              </p:txBody>
            </p:sp>
          </p:grpSp>
          <p:sp>
            <p:nvSpPr>
              <p:cNvPr id="66619" name="Rectangle 104">
                <a:extLst>
                  <a:ext uri="{FF2B5EF4-FFF2-40B4-BE49-F238E27FC236}">
                    <a16:creationId xmlns:a16="http://schemas.microsoft.com/office/drawing/2014/main" id="{8EA93E02-0EFB-C048-A093-732190CC28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620" name="Rectangle 132">
                <a:extLst>
                  <a:ext uri="{FF2B5EF4-FFF2-40B4-BE49-F238E27FC236}">
                    <a16:creationId xmlns:a16="http://schemas.microsoft.com/office/drawing/2014/main" id="{2FC21988-53CD-3F44-A86E-C970F0E3BD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499" name="Straight Connector 498">
                <a:extLst>
                  <a:ext uri="{FF2B5EF4-FFF2-40B4-BE49-F238E27FC236}">
                    <a16:creationId xmlns:a16="http://schemas.microsoft.com/office/drawing/2014/main" id="{21D9852B-6017-B74A-8E10-C9F8B73D8A1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6665" y="413480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22" name="Group 111">
                <a:extLst>
                  <a:ext uri="{FF2B5EF4-FFF2-40B4-BE49-F238E27FC236}">
                    <a16:creationId xmlns:a16="http://schemas.microsoft.com/office/drawing/2014/main" id="{C0AE1D98-5040-6849-8C5E-63A84A38689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631" name="Freeform 19">
                  <a:extLst>
                    <a:ext uri="{FF2B5EF4-FFF2-40B4-BE49-F238E27FC236}">
                      <a16:creationId xmlns:a16="http://schemas.microsoft.com/office/drawing/2014/main" id="{5ED21573-B905-7D45-85BA-457A649F0F86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32" name="Freeform 20">
                  <a:extLst>
                    <a:ext uri="{FF2B5EF4-FFF2-40B4-BE49-F238E27FC236}">
                      <a16:creationId xmlns:a16="http://schemas.microsoft.com/office/drawing/2014/main" id="{388594EA-0D8F-8E43-8BD6-4958A339A809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33" name="Freeform 21">
                  <a:extLst>
                    <a:ext uri="{FF2B5EF4-FFF2-40B4-BE49-F238E27FC236}">
                      <a16:creationId xmlns:a16="http://schemas.microsoft.com/office/drawing/2014/main" id="{8EFD2F1D-1624-B24E-916A-B3B0CCC15D1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34" name="Freeform 22">
                  <a:extLst>
                    <a:ext uri="{FF2B5EF4-FFF2-40B4-BE49-F238E27FC236}">
                      <a16:creationId xmlns:a16="http://schemas.microsoft.com/office/drawing/2014/main" id="{6DCB833A-D914-F249-A395-FE506BEB7A7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35" name="Freeform 23">
                  <a:extLst>
                    <a:ext uri="{FF2B5EF4-FFF2-40B4-BE49-F238E27FC236}">
                      <a16:creationId xmlns:a16="http://schemas.microsoft.com/office/drawing/2014/main" id="{BF86291A-2AE6-6645-9147-18D6A039A59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36" name="Freeform 24">
                  <a:extLst>
                    <a:ext uri="{FF2B5EF4-FFF2-40B4-BE49-F238E27FC236}">
                      <a16:creationId xmlns:a16="http://schemas.microsoft.com/office/drawing/2014/main" id="{F6BE7BB0-03FF-E343-984C-B15C8DDB6900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01" name="Straight Arrow Connector 500">
                <a:extLst>
                  <a:ext uri="{FF2B5EF4-FFF2-40B4-BE49-F238E27FC236}">
                    <a16:creationId xmlns:a16="http://schemas.microsoft.com/office/drawing/2014/main" id="{7C943D5E-D177-444E-B8AD-2E8FA2F0805C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8806" y="4750694"/>
                <a:ext cx="34767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24" name="TextBox 501">
                <a:extLst>
                  <a:ext uri="{FF2B5EF4-FFF2-40B4-BE49-F238E27FC236}">
                    <a16:creationId xmlns:a16="http://schemas.microsoft.com/office/drawing/2014/main" id="{C1DF43B4-9591-3F46-AF89-0F595C80FD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1</a:t>
                </a:r>
              </a:p>
            </p:txBody>
          </p:sp>
          <p:cxnSp>
            <p:nvCxnSpPr>
              <p:cNvPr id="503" name="Straight Connector 502">
                <a:extLst>
                  <a:ext uri="{FF2B5EF4-FFF2-40B4-BE49-F238E27FC236}">
                    <a16:creationId xmlns:a16="http://schemas.microsoft.com/office/drawing/2014/main" id="{3021510F-8054-244D-A3A2-35D207D1C2D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0937" y="2934785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04" name="Straight Connector 503">
                <a:extLst>
                  <a:ext uri="{FF2B5EF4-FFF2-40B4-BE49-F238E27FC236}">
                    <a16:creationId xmlns:a16="http://schemas.microsoft.com/office/drawing/2014/main" id="{BD11D7B1-27D5-1D45-ACF4-945049F871A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90804" y="339669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27" name="Freeform 68">
                <a:extLst>
                  <a:ext uri="{FF2B5EF4-FFF2-40B4-BE49-F238E27FC236}">
                    <a16:creationId xmlns:a16="http://schemas.microsoft.com/office/drawing/2014/main" id="{570C3212-1041-C84D-99D1-C395AD371A3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06" name="Straight Connector 505">
                <a:extLst>
                  <a:ext uri="{FF2B5EF4-FFF2-40B4-BE49-F238E27FC236}">
                    <a16:creationId xmlns:a16="http://schemas.microsoft.com/office/drawing/2014/main" id="{3102119E-C577-0A43-9BB7-9764DFC1338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1802" y="2934785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29" name="TextBox 506">
                <a:extLst>
                  <a:ext uri="{FF2B5EF4-FFF2-40B4-BE49-F238E27FC236}">
                    <a16:creationId xmlns:a16="http://schemas.microsoft.com/office/drawing/2014/main" id="{2BF979F8-47DB-D048-9423-BBE0C311A9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6630" name="TextBox 507">
                <a:extLst>
                  <a:ext uri="{FF2B5EF4-FFF2-40B4-BE49-F238E27FC236}">
                    <a16:creationId xmlns:a16="http://schemas.microsoft.com/office/drawing/2014/main" id="{F0105DFA-38D9-604A-8EF1-749B8567B1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1</a:t>
                </a:r>
              </a:p>
            </p:txBody>
          </p:sp>
        </p:grpSp>
        <p:grpSp>
          <p:nvGrpSpPr>
            <p:cNvPr id="66573" name="Group 516">
              <a:extLst>
                <a:ext uri="{FF2B5EF4-FFF2-40B4-BE49-F238E27FC236}">
                  <a16:creationId xmlns:a16="http://schemas.microsoft.com/office/drawing/2014/main" id="{DDD2A07C-D001-184E-AD8B-3E2861613A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485060" y="1361808"/>
              <a:ext cx="1168595" cy="3252451"/>
              <a:chOff x="849919" y="2592851"/>
              <a:chExt cx="1168595" cy="3252451"/>
            </a:xfrm>
          </p:grpSpPr>
          <p:grpSp>
            <p:nvGrpSpPr>
              <p:cNvPr id="66597" name="Group 517">
                <a:extLst>
                  <a:ext uri="{FF2B5EF4-FFF2-40B4-BE49-F238E27FC236}">
                    <a16:creationId xmlns:a16="http://schemas.microsoft.com/office/drawing/2014/main" id="{A0E2794B-7958-C743-B4A7-ACCC80E6B197}"/>
                  </a:ext>
                </a:extLst>
              </p:cNvPr>
              <p:cNvGrpSpPr>
                <a:grpSpLocks noChangeAspect="1"/>
              </p:cNvGrpSpPr>
              <p:nvPr/>
            </p:nvGrpSpPr>
            <p:grpSpPr bwMode="auto">
              <a:xfrm rot="5400000">
                <a:off x="871038" y="5240918"/>
                <a:ext cx="858757" cy="350012"/>
                <a:chOff x="2927361" y="1582356"/>
                <a:chExt cx="1496731" cy="610038"/>
              </a:xfrm>
            </p:grpSpPr>
            <p:cxnSp>
              <p:nvCxnSpPr>
                <p:cNvPr id="537" name="Straight Connector 536">
                  <a:extLst>
                    <a:ext uri="{FF2B5EF4-FFF2-40B4-BE49-F238E27FC236}">
                      <a16:creationId xmlns:a16="http://schemas.microsoft.com/office/drawing/2014/main" id="{BD985722-60EB-A249-BE37-9CF68024E75F}"/>
                    </a:ext>
                  </a:extLst>
                </p:cNvPr>
                <p:cNvCxnSpPr>
                  <a:cxnSpLocks noChangeAspect="1"/>
                </p:cNvCxnSpPr>
                <p:nvPr/>
              </p:nvCxnSpPr>
              <p:spPr bwMode="auto">
                <a:xfrm rot="16200000">
                  <a:off x="3416605" y="1420068"/>
                  <a:ext cx="0" cy="976600"/>
                </a:xfrm>
                <a:prstGeom prst="line">
                  <a:avLst/>
                </a:prstGeom>
                <a:solidFill>
                  <a:schemeClr val="bg1"/>
                </a:solidFill>
                <a:ln w="2540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sp>
              <p:nvSpPr>
                <p:cNvPr id="66617" name="TextBox 537">
                  <a:extLst>
                    <a:ext uri="{FF2B5EF4-FFF2-40B4-BE49-F238E27FC236}">
                      <a16:creationId xmlns:a16="http://schemas.microsoft.com/office/drawing/2014/main" id="{61DF8A09-BC91-944C-99B5-65FD0446FE1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 rot="-5400000">
                  <a:off x="3884715" y="1653017"/>
                  <a:ext cx="610038" cy="46871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/>
                    <a:t>S</a:t>
                  </a:r>
                  <a:r>
                    <a:rPr lang="en-US" altLang="en-US" baseline="-25000"/>
                    <a:t>0</a:t>
                  </a:r>
                </a:p>
              </p:txBody>
            </p:sp>
          </p:grpSp>
          <p:sp>
            <p:nvSpPr>
              <p:cNvPr id="66598" name="Rectangle 104">
                <a:extLst>
                  <a:ext uri="{FF2B5EF4-FFF2-40B4-BE49-F238E27FC236}">
                    <a16:creationId xmlns:a16="http://schemas.microsoft.com/office/drawing/2014/main" id="{3F5D17D3-0CDD-2C4B-A695-5B625143DF1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1043959" y="4434665"/>
                <a:ext cx="473066" cy="630696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6599" name="Rectangle 132">
                <a:extLst>
                  <a:ext uri="{FF2B5EF4-FFF2-40B4-BE49-F238E27FC236}">
                    <a16:creationId xmlns:a16="http://schemas.microsoft.com/office/drawing/2014/main" id="{9227A835-9A34-1241-A57A-B747304E88C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959348" y="4638847"/>
                <a:ext cx="633934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FA</a:t>
                </a:r>
                <a:endParaRPr lang="en-US" altLang="en-US" sz="2000"/>
              </a:p>
            </p:txBody>
          </p:sp>
          <p:cxnSp>
            <p:nvCxnSpPr>
              <p:cNvPr id="521" name="Straight Connector 520">
                <a:extLst>
                  <a:ext uri="{FF2B5EF4-FFF2-40B4-BE49-F238E27FC236}">
                    <a16:creationId xmlns:a16="http://schemas.microsoft.com/office/drawing/2014/main" id="{E7C3677F-89D7-B94C-89E5-275A1BAF12CD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07391" y="4141039"/>
                <a:ext cx="0" cy="384135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6601" name="Group 111">
                <a:extLst>
                  <a:ext uri="{FF2B5EF4-FFF2-40B4-BE49-F238E27FC236}">
                    <a16:creationId xmlns:a16="http://schemas.microsoft.com/office/drawing/2014/main" id="{ABA39BA2-A72D-F847-9343-6BE8DC66A6D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939305" y="3669326"/>
                <a:ext cx="342438" cy="483044"/>
                <a:chOff x="2783" y="1170"/>
                <a:chExt cx="300" cy="445"/>
              </a:xfrm>
            </p:grpSpPr>
            <p:sp>
              <p:nvSpPr>
                <p:cNvPr id="66610" name="Freeform 19">
                  <a:extLst>
                    <a:ext uri="{FF2B5EF4-FFF2-40B4-BE49-F238E27FC236}">
                      <a16:creationId xmlns:a16="http://schemas.microsoft.com/office/drawing/2014/main" id="{B3FCD71D-91B5-DD4A-90BC-FAC95467248D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28" y="1238"/>
                  <a:ext cx="155" cy="377"/>
                </a:xfrm>
                <a:custGeom>
                  <a:avLst/>
                  <a:gdLst>
                    <a:gd name="T0" fmla="*/ 0 w 299"/>
                    <a:gd name="T1" fmla="*/ 1 h 754"/>
                    <a:gd name="T2" fmla="*/ 0 w 299"/>
                    <a:gd name="T3" fmla="*/ 1 h 754"/>
                    <a:gd name="T4" fmla="*/ 0 w 299"/>
                    <a:gd name="T5" fmla="*/ 1 h 754"/>
                    <a:gd name="T6" fmla="*/ 0 w 299"/>
                    <a:gd name="T7" fmla="*/ 1 h 754"/>
                    <a:gd name="T8" fmla="*/ 0 w 299"/>
                    <a:gd name="T9" fmla="*/ 1 h 754"/>
                    <a:gd name="T10" fmla="*/ 0 w 299"/>
                    <a:gd name="T11" fmla="*/ 1 h 754"/>
                    <a:gd name="T12" fmla="*/ 0 w 299"/>
                    <a:gd name="T13" fmla="*/ 1 h 754"/>
                    <a:gd name="T14" fmla="*/ 0 w 299"/>
                    <a:gd name="T15" fmla="*/ 1 h 754"/>
                    <a:gd name="T16" fmla="*/ 0 w 299"/>
                    <a:gd name="T17" fmla="*/ 1 h 754"/>
                    <a:gd name="T18" fmla="*/ 0 w 299"/>
                    <a:gd name="T19" fmla="*/ 1 h 754"/>
                    <a:gd name="T20" fmla="*/ 0 w 299"/>
                    <a:gd name="T21" fmla="*/ 1 h 754"/>
                    <a:gd name="T22" fmla="*/ 0 w 299"/>
                    <a:gd name="T23" fmla="*/ 1 h 754"/>
                    <a:gd name="T24" fmla="*/ 0 w 299"/>
                    <a:gd name="T25" fmla="*/ 1 h 754"/>
                    <a:gd name="T26" fmla="*/ 0 w 299"/>
                    <a:gd name="T27" fmla="*/ 1 h 754"/>
                    <a:gd name="T28" fmla="*/ 0 w 299"/>
                    <a:gd name="T29" fmla="*/ 1 h 754"/>
                    <a:gd name="T30" fmla="*/ 0 w 299"/>
                    <a:gd name="T31" fmla="*/ 1 h 754"/>
                    <a:gd name="T32" fmla="*/ 0 w 299"/>
                    <a:gd name="T33" fmla="*/ 1 h 754"/>
                    <a:gd name="T34" fmla="*/ 0 w 299"/>
                    <a:gd name="T35" fmla="*/ 1 h 754"/>
                    <a:gd name="T36" fmla="*/ 0 w 299"/>
                    <a:gd name="T37" fmla="*/ 1 h 754"/>
                    <a:gd name="T38" fmla="*/ 0 w 299"/>
                    <a:gd name="T39" fmla="*/ 1 h 754"/>
                    <a:gd name="T40" fmla="*/ 0 w 299"/>
                    <a:gd name="T41" fmla="*/ 1 h 754"/>
                    <a:gd name="T42" fmla="*/ 0 w 299"/>
                    <a:gd name="T43" fmla="*/ 1 h 754"/>
                    <a:gd name="T44" fmla="*/ 0 w 299"/>
                    <a:gd name="T45" fmla="*/ 1 h 754"/>
                    <a:gd name="T46" fmla="*/ 0 w 299"/>
                    <a:gd name="T47" fmla="*/ 1 h 754"/>
                    <a:gd name="T48" fmla="*/ 0 w 299"/>
                    <a:gd name="T49" fmla="*/ 1 h 754"/>
                    <a:gd name="T50" fmla="*/ 0 w 299"/>
                    <a:gd name="T51" fmla="*/ 1 h 754"/>
                    <a:gd name="T52" fmla="*/ 0 w 299"/>
                    <a:gd name="T53" fmla="*/ 1 h 754"/>
                    <a:gd name="T54" fmla="*/ 0 w 299"/>
                    <a:gd name="T55" fmla="*/ 1 h 754"/>
                    <a:gd name="T56" fmla="*/ 0 w 299"/>
                    <a:gd name="T57" fmla="*/ 1 h 754"/>
                    <a:gd name="T58" fmla="*/ 0 w 299"/>
                    <a:gd name="T59" fmla="*/ 1 h 754"/>
                    <a:gd name="T60" fmla="*/ 0 w 299"/>
                    <a:gd name="T61" fmla="*/ 1 h 754"/>
                    <a:gd name="T62" fmla="*/ 0 w 299"/>
                    <a:gd name="T63" fmla="*/ 1 h 754"/>
                    <a:gd name="T64" fmla="*/ 0 w 299"/>
                    <a:gd name="T65" fmla="*/ 1 h 754"/>
                    <a:gd name="T66" fmla="*/ 0 w 299"/>
                    <a:gd name="T67" fmla="*/ 1 h 754"/>
                    <a:gd name="T68" fmla="*/ 0 w 299"/>
                    <a:gd name="T69" fmla="*/ 1 h 754"/>
                    <a:gd name="T70" fmla="*/ 0 w 299"/>
                    <a:gd name="T71" fmla="*/ 1 h 754"/>
                    <a:gd name="T72" fmla="*/ 0 w 299"/>
                    <a:gd name="T73" fmla="*/ 1 h 754"/>
                    <a:gd name="T74" fmla="*/ 0 w 299"/>
                    <a:gd name="T75" fmla="*/ 1 h 754"/>
                    <a:gd name="T76" fmla="*/ 0 w 299"/>
                    <a:gd name="T77" fmla="*/ 1 h 754"/>
                    <a:gd name="T78" fmla="*/ 0 w 299"/>
                    <a:gd name="T79" fmla="*/ 1 h 754"/>
                    <a:gd name="T80" fmla="*/ 0 w 299"/>
                    <a:gd name="T81" fmla="*/ 1 h 754"/>
                    <a:gd name="T82" fmla="*/ 0 w 299"/>
                    <a:gd name="T83" fmla="*/ 1 h 754"/>
                    <a:gd name="T84" fmla="*/ 0 w 299"/>
                    <a:gd name="T85" fmla="*/ 1 h 754"/>
                    <a:gd name="T86" fmla="*/ 0 w 299"/>
                    <a:gd name="T87" fmla="*/ 1 h 754"/>
                    <a:gd name="T88" fmla="*/ 0 w 299"/>
                    <a:gd name="T89" fmla="*/ 1 h 754"/>
                    <a:gd name="T90" fmla="*/ 0 w 299"/>
                    <a:gd name="T91" fmla="*/ 1 h 754"/>
                    <a:gd name="T92" fmla="*/ 0 w 299"/>
                    <a:gd name="T93" fmla="*/ 1 h 754"/>
                    <a:gd name="T94" fmla="*/ 0 w 299"/>
                    <a:gd name="T95" fmla="*/ 1 h 754"/>
                    <a:gd name="T96" fmla="*/ 0 w 299"/>
                    <a:gd name="T97" fmla="*/ 1 h 754"/>
                    <a:gd name="T98" fmla="*/ 0 w 299"/>
                    <a:gd name="T99" fmla="*/ 1 h 754"/>
                    <a:gd name="T100" fmla="*/ 0 w 299"/>
                    <a:gd name="T101" fmla="*/ 1 h 754"/>
                    <a:gd name="T102" fmla="*/ 0 w 299"/>
                    <a:gd name="T103" fmla="*/ 1 h 754"/>
                    <a:gd name="T104" fmla="*/ 0 w 299"/>
                    <a:gd name="T105" fmla="*/ 1 h 754"/>
                    <a:gd name="T106" fmla="*/ 0 w 299"/>
                    <a:gd name="T107" fmla="*/ 1 h 754"/>
                    <a:gd name="T108" fmla="*/ 0 w 299"/>
                    <a:gd name="T109" fmla="*/ 1 h 754"/>
                    <a:gd name="T110" fmla="*/ 0 w 299"/>
                    <a:gd name="T111" fmla="*/ 1 h 754"/>
                    <a:gd name="T112" fmla="*/ 0 w 299"/>
                    <a:gd name="T113" fmla="*/ 1 h 754"/>
                    <a:gd name="T114" fmla="*/ 0 w 299"/>
                    <a:gd name="T115" fmla="*/ 1 h 754"/>
                    <a:gd name="T116" fmla="*/ 0 w 299"/>
                    <a:gd name="T117" fmla="*/ 1 h 754"/>
                    <a:gd name="T118" fmla="*/ 0 w 299"/>
                    <a:gd name="T119" fmla="*/ 1 h 754"/>
                    <a:gd name="T120" fmla="*/ 0 w 299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9"/>
                    <a:gd name="T184" fmla="*/ 0 h 754"/>
                    <a:gd name="T185" fmla="*/ 299 w 299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9" h="754">
                      <a:moveTo>
                        <a:pt x="299" y="0"/>
                      </a:moveTo>
                      <a:lnTo>
                        <a:pt x="299" y="29"/>
                      </a:lnTo>
                      <a:lnTo>
                        <a:pt x="299" y="56"/>
                      </a:lnTo>
                      <a:lnTo>
                        <a:pt x="299" y="81"/>
                      </a:lnTo>
                      <a:lnTo>
                        <a:pt x="299" y="105"/>
                      </a:lnTo>
                      <a:lnTo>
                        <a:pt x="299" y="128"/>
                      </a:lnTo>
                      <a:lnTo>
                        <a:pt x="299" y="148"/>
                      </a:lnTo>
                      <a:lnTo>
                        <a:pt x="299" y="166"/>
                      </a:lnTo>
                      <a:lnTo>
                        <a:pt x="299" y="185"/>
                      </a:lnTo>
                      <a:lnTo>
                        <a:pt x="299" y="201"/>
                      </a:lnTo>
                      <a:lnTo>
                        <a:pt x="299" y="215"/>
                      </a:lnTo>
                      <a:lnTo>
                        <a:pt x="299" y="229"/>
                      </a:lnTo>
                      <a:lnTo>
                        <a:pt x="299" y="242"/>
                      </a:lnTo>
                      <a:lnTo>
                        <a:pt x="299" y="252"/>
                      </a:lnTo>
                      <a:lnTo>
                        <a:pt x="299" y="263"/>
                      </a:lnTo>
                      <a:lnTo>
                        <a:pt x="299" y="272"/>
                      </a:lnTo>
                      <a:lnTo>
                        <a:pt x="299" y="280"/>
                      </a:lnTo>
                      <a:lnTo>
                        <a:pt x="299" y="288"/>
                      </a:lnTo>
                      <a:lnTo>
                        <a:pt x="299" y="295"/>
                      </a:lnTo>
                      <a:lnTo>
                        <a:pt x="299" y="302"/>
                      </a:lnTo>
                      <a:lnTo>
                        <a:pt x="299" y="307"/>
                      </a:lnTo>
                      <a:lnTo>
                        <a:pt x="299" y="311"/>
                      </a:lnTo>
                      <a:lnTo>
                        <a:pt x="299" y="315"/>
                      </a:lnTo>
                      <a:lnTo>
                        <a:pt x="299" y="319"/>
                      </a:lnTo>
                      <a:lnTo>
                        <a:pt x="299" y="323"/>
                      </a:lnTo>
                      <a:lnTo>
                        <a:pt x="299" y="325"/>
                      </a:lnTo>
                      <a:lnTo>
                        <a:pt x="299" y="328"/>
                      </a:lnTo>
                      <a:lnTo>
                        <a:pt x="299" y="329"/>
                      </a:lnTo>
                      <a:lnTo>
                        <a:pt x="298" y="332"/>
                      </a:lnTo>
                      <a:lnTo>
                        <a:pt x="298" y="335"/>
                      </a:lnTo>
                      <a:lnTo>
                        <a:pt x="298" y="336"/>
                      </a:lnTo>
                      <a:lnTo>
                        <a:pt x="298" y="339"/>
                      </a:lnTo>
                      <a:lnTo>
                        <a:pt x="298" y="340"/>
                      </a:lnTo>
                      <a:lnTo>
                        <a:pt x="298" y="343"/>
                      </a:lnTo>
                      <a:lnTo>
                        <a:pt x="298" y="344"/>
                      </a:lnTo>
                      <a:lnTo>
                        <a:pt x="298" y="347"/>
                      </a:lnTo>
                      <a:lnTo>
                        <a:pt x="298" y="348"/>
                      </a:lnTo>
                      <a:lnTo>
                        <a:pt x="298" y="349"/>
                      </a:lnTo>
                      <a:lnTo>
                        <a:pt x="298" y="351"/>
                      </a:lnTo>
                      <a:lnTo>
                        <a:pt x="296" y="352"/>
                      </a:lnTo>
                      <a:lnTo>
                        <a:pt x="296" y="353"/>
                      </a:lnTo>
                      <a:lnTo>
                        <a:pt x="296" y="355"/>
                      </a:lnTo>
                      <a:lnTo>
                        <a:pt x="296" y="356"/>
                      </a:lnTo>
                      <a:lnTo>
                        <a:pt x="296" y="357"/>
                      </a:lnTo>
                      <a:lnTo>
                        <a:pt x="296" y="359"/>
                      </a:lnTo>
                      <a:lnTo>
                        <a:pt x="296" y="360"/>
                      </a:lnTo>
                      <a:lnTo>
                        <a:pt x="296" y="361"/>
                      </a:lnTo>
                      <a:lnTo>
                        <a:pt x="296" y="363"/>
                      </a:lnTo>
                      <a:lnTo>
                        <a:pt x="296" y="364"/>
                      </a:lnTo>
                      <a:lnTo>
                        <a:pt x="296" y="365"/>
                      </a:lnTo>
                      <a:lnTo>
                        <a:pt x="295" y="367"/>
                      </a:lnTo>
                      <a:lnTo>
                        <a:pt x="295" y="368"/>
                      </a:lnTo>
                      <a:lnTo>
                        <a:pt x="295" y="369"/>
                      </a:lnTo>
                      <a:lnTo>
                        <a:pt x="295" y="371"/>
                      </a:lnTo>
                      <a:lnTo>
                        <a:pt x="295" y="372"/>
                      </a:lnTo>
                      <a:lnTo>
                        <a:pt x="295" y="373"/>
                      </a:lnTo>
                      <a:lnTo>
                        <a:pt x="295" y="375"/>
                      </a:lnTo>
                      <a:lnTo>
                        <a:pt x="294" y="376"/>
                      </a:lnTo>
                      <a:lnTo>
                        <a:pt x="294" y="379"/>
                      </a:lnTo>
                      <a:lnTo>
                        <a:pt x="294" y="380"/>
                      </a:lnTo>
                      <a:lnTo>
                        <a:pt x="294" y="381"/>
                      </a:lnTo>
                      <a:lnTo>
                        <a:pt x="294" y="384"/>
                      </a:lnTo>
                      <a:lnTo>
                        <a:pt x="292" y="385"/>
                      </a:lnTo>
                      <a:lnTo>
                        <a:pt x="292" y="388"/>
                      </a:lnTo>
                      <a:lnTo>
                        <a:pt x="292" y="389"/>
                      </a:lnTo>
                      <a:lnTo>
                        <a:pt x="292" y="390"/>
                      </a:lnTo>
                      <a:lnTo>
                        <a:pt x="292" y="393"/>
                      </a:lnTo>
                      <a:lnTo>
                        <a:pt x="292" y="394"/>
                      </a:lnTo>
                      <a:lnTo>
                        <a:pt x="291" y="396"/>
                      </a:lnTo>
                      <a:lnTo>
                        <a:pt x="291" y="397"/>
                      </a:lnTo>
                      <a:lnTo>
                        <a:pt x="291" y="398"/>
                      </a:lnTo>
                      <a:lnTo>
                        <a:pt x="291" y="400"/>
                      </a:lnTo>
                      <a:lnTo>
                        <a:pt x="291" y="401"/>
                      </a:lnTo>
                      <a:lnTo>
                        <a:pt x="291" y="402"/>
                      </a:lnTo>
                      <a:lnTo>
                        <a:pt x="291" y="404"/>
                      </a:lnTo>
                      <a:lnTo>
                        <a:pt x="290" y="404"/>
                      </a:lnTo>
                      <a:lnTo>
                        <a:pt x="290" y="405"/>
                      </a:lnTo>
                      <a:lnTo>
                        <a:pt x="290" y="406"/>
                      </a:lnTo>
                      <a:lnTo>
                        <a:pt x="290" y="408"/>
                      </a:lnTo>
                      <a:lnTo>
                        <a:pt x="290" y="409"/>
                      </a:lnTo>
                      <a:lnTo>
                        <a:pt x="288" y="410"/>
                      </a:lnTo>
                      <a:lnTo>
                        <a:pt x="288" y="412"/>
                      </a:lnTo>
                      <a:lnTo>
                        <a:pt x="288" y="413"/>
                      </a:lnTo>
                      <a:lnTo>
                        <a:pt x="287" y="414"/>
                      </a:lnTo>
                      <a:lnTo>
                        <a:pt x="287" y="416"/>
                      </a:lnTo>
                      <a:lnTo>
                        <a:pt x="287" y="417"/>
                      </a:lnTo>
                      <a:lnTo>
                        <a:pt x="286" y="420"/>
                      </a:lnTo>
                      <a:lnTo>
                        <a:pt x="286" y="421"/>
                      </a:lnTo>
                      <a:lnTo>
                        <a:pt x="286" y="422"/>
                      </a:lnTo>
                      <a:lnTo>
                        <a:pt x="284" y="424"/>
                      </a:lnTo>
                      <a:lnTo>
                        <a:pt x="284" y="426"/>
                      </a:lnTo>
                      <a:lnTo>
                        <a:pt x="283" y="428"/>
                      </a:lnTo>
                      <a:lnTo>
                        <a:pt x="283" y="430"/>
                      </a:lnTo>
                      <a:lnTo>
                        <a:pt x="282" y="433"/>
                      </a:lnTo>
                      <a:lnTo>
                        <a:pt x="282" y="434"/>
                      </a:lnTo>
                      <a:lnTo>
                        <a:pt x="280" y="437"/>
                      </a:lnTo>
                      <a:lnTo>
                        <a:pt x="280" y="440"/>
                      </a:lnTo>
                      <a:lnTo>
                        <a:pt x="279" y="441"/>
                      </a:lnTo>
                      <a:lnTo>
                        <a:pt x="279" y="442"/>
                      </a:lnTo>
                      <a:lnTo>
                        <a:pt x="278" y="445"/>
                      </a:lnTo>
                      <a:lnTo>
                        <a:pt x="278" y="446"/>
                      </a:lnTo>
                      <a:lnTo>
                        <a:pt x="278" y="448"/>
                      </a:lnTo>
                      <a:lnTo>
                        <a:pt x="276" y="449"/>
                      </a:lnTo>
                      <a:lnTo>
                        <a:pt x="276" y="450"/>
                      </a:lnTo>
                      <a:lnTo>
                        <a:pt x="276" y="452"/>
                      </a:lnTo>
                      <a:lnTo>
                        <a:pt x="275" y="453"/>
                      </a:lnTo>
                      <a:lnTo>
                        <a:pt x="275" y="454"/>
                      </a:lnTo>
                      <a:lnTo>
                        <a:pt x="275" y="456"/>
                      </a:lnTo>
                      <a:lnTo>
                        <a:pt x="274" y="456"/>
                      </a:lnTo>
                      <a:lnTo>
                        <a:pt x="274" y="457"/>
                      </a:lnTo>
                      <a:lnTo>
                        <a:pt x="274" y="458"/>
                      </a:lnTo>
                      <a:lnTo>
                        <a:pt x="272" y="459"/>
                      </a:lnTo>
                      <a:lnTo>
                        <a:pt x="272" y="461"/>
                      </a:lnTo>
                      <a:lnTo>
                        <a:pt x="272" y="462"/>
                      </a:lnTo>
                      <a:lnTo>
                        <a:pt x="271" y="463"/>
                      </a:lnTo>
                      <a:lnTo>
                        <a:pt x="270" y="465"/>
                      </a:lnTo>
                      <a:lnTo>
                        <a:pt x="270" y="466"/>
                      </a:lnTo>
                      <a:lnTo>
                        <a:pt x="268" y="467"/>
                      </a:lnTo>
                      <a:lnTo>
                        <a:pt x="268" y="469"/>
                      </a:lnTo>
                      <a:lnTo>
                        <a:pt x="267" y="471"/>
                      </a:lnTo>
                      <a:lnTo>
                        <a:pt x="267" y="473"/>
                      </a:lnTo>
                      <a:lnTo>
                        <a:pt x="266" y="474"/>
                      </a:lnTo>
                      <a:lnTo>
                        <a:pt x="266" y="475"/>
                      </a:lnTo>
                      <a:lnTo>
                        <a:pt x="264" y="478"/>
                      </a:lnTo>
                      <a:lnTo>
                        <a:pt x="263" y="479"/>
                      </a:lnTo>
                      <a:lnTo>
                        <a:pt x="262" y="482"/>
                      </a:lnTo>
                      <a:lnTo>
                        <a:pt x="262" y="483"/>
                      </a:lnTo>
                      <a:lnTo>
                        <a:pt x="260" y="485"/>
                      </a:lnTo>
                      <a:lnTo>
                        <a:pt x="259" y="487"/>
                      </a:lnTo>
                      <a:lnTo>
                        <a:pt x="259" y="489"/>
                      </a:lnTo>
                      <a:lnTo>
                        <a:pt x="258" y="490"/>
                      </a:lnTo>
                      <a:lnTo>
                        <a:pt x="258" y="491"/>
                      </a:lnTo>
                      <a:lnTo>
                        <a:pt x="256" y="493"/>
                      </a:lnTo>
                      <a:lnTo>
                        <a:pt x="256" y="494"/>
                      </a:lnTo>
                      <a:lnTo>
                        <a:pt x="255" y="495"/>
                      </a:lnTo>
                      <a:lnTo>
                        <a:pt x="255" y="497"/>
                      </a:lnTo>
                      <a:lnTo>
                        <a:pt x="254" y="498"/>
                      </a:lnTo>
                      <a:lnTo>
                        <a:pt x="252" y="499"/>
                      </a:lnTo>
                      <a:lnTo>
                        <a:pt x="252" y="501"/>
                      </a:lnTo>
                      <a:lnTo>
                        <a:pt x="252" y="502"/>
                      </a:lnTo>
                      <a:lnTo>
                        <a:pt x="251" y="502"/>
                      </a:lnTo>
                      <a:lnTo>
                        <a:pt x="251" y="503"/>
                      </a:lnTo>
                      <a:lnTo>
                        <a:pt x="251" y="505"/>
                      </a:lnTo>
                      <a:lnTo>
                        <a:pt x="250" y="506"/>
                      </a:lnTo>
                      <a:lnTo>
                        <a:pt x="248" y="507"/>
                      </a:lnTo>
                      <a:lnTo>
                        <a:pt x="248" y="509"/>
                      </a:lnTo>
                      <a:lnTo>
                        <a:pt x="247" y="510"/>
                      </a:lnTo>
                      <a:lnTo>
                        <a:pt x="247" y="511"/>
                      </a:lnTo>
                      <a:lnTo>
                        <a:pt x="246" y="513"/>
                      </a:lnTo>
                      <a:lnTo>
                        <a:pt x="246" y="514"/>
                      </a:lnTo>
                      <a:lnTo>
                        <a:pt x="244" y="515"/>
                      </a:lnTo>
                      <a:lnTo>
                        <a:pt x="244" y="517"/>
                      </a:lnTo>
                      <a:lnTo>
                        <a:pt x="243" y="518"/>
                      </a:lnTo>
                      <a:lnTo>
                        <a:pt x="242" y="519"/>
                      </a:lnTo>
                      <a:lnTo>
                        <a:pt x="240" y="522"/>
                      </a:lnTo>
                      <a:lnTo>
                        <a:pt x="240" y="523"/>
                      </a:lnTo>
                      <a:lnTo>
                        <a:pt x="239" y="525"/>
                      </a:lnTo>
                      <a:lnTo>
                        <a:pt x="238" y="527"/>
                      </a:lnTo>
                      <a:lnTo>
                        <a:pt x="238" y="529"/>
                      </a:lnTo>
                      <a:lnTo>
                        <a:pt x="236" y="530"/>
                      </a:lnTo>
                      <a:lnTo>
                        <a:pt x="236" y="531"/>
                      </a:lnTo>
                      <a:lnTo>
                        <a:pt x="235" y="532"/>
                      </a:lnTo>
                      <a:lnTo>
                        <a:pt x="235" y="534"/>
                      </a:lnTo>
                      <a:lnTo>
                        <a:pt x="234" y="534"/>
                      </a:lnTo>
                      <a:lnTo>
                        <a:pt x="234" y="535"/>
                      </a:lnTo>
                      <a:lnTo>
                        <a:pt x="232" y="536"/>
                      </a:lnTo>
                      <a:lnTo>
                        <a:pt x="232" y="538"/>
                      </a:lnTo>
                      <a:lnTo>
                        <a:pt x="231" y="538"/>
                      </a:lnTo>
                      <a:lnTo>
                        <a:pt x="231" y="539"/>
                      </a:lnTo>
                      <a:lnTo>
                        <a:pt x="231" y="540"/>
                      </a:lnTo>
                      <a:lnTo>
                        <a:pt x="230" y="540"/>
                      </a:lnTo>
                      <a:lnTo>
                        <a:pt x="230" y="542"/>
                      </a:lnTo>
                      <a:lnTo>
                        <a:pt x="228" y="542"/>
                      </a:lnTo>
                      <a:lnTo>
                        <a:pt x="228" y="543"/>
                      </a:lnTo>
                      <a:lnTo>
                        <a:pt x="228" y="544"/>
                      </a:lnTo>
                      <a:lnTo>
                        <a:pt x="227" y="544"/>
                      </a:lnTo>
                      <a:lnTo>
                        <a:pt x="227" y="546"/>
                      </a:lnTo>
                      <a:lnTo>
                        <a:pt x="226" y="547"/>
                      </a:lnTo>
                      <a:lnTo>
                        <a:pt x="224" y="548"/>
                      </a:lnTo>
                      <a:lnTo>
                        <a:pt x="224" y="550"/>
                      </a:lnTo>
                      <a:lnTo>
                        <a:pt x="223" y="551"/>
                      </a:lnTo>
                      <a:lnTo>
                        <a:pt x="223" y="552"/>
                      </a:lnTo>
                      <a:lnTo>
                        <a:pt x="222" y="552"/>
                      </a:lnTo>
                      <a:lnTo>
                        <a:pt x="222" y="554"/>
                      </a:lnTo>
                      <a:lnTo>
                        <a:pt x="221" y="555"/>
                      </a:lnTo>
                      <a:lnTo>
                        <a:pt x="219" y="556"/>
                      </a:lnTo>
                      <a:lnTo>
                        <a:pt x="219" y="559"/>
                      </a:lnTo>
                      <a:lnTo>
                        <a:pt x="218" y="560"/>
                      </a:lnTo>
                      <a:lnTo>
                        <a:pt x="217" y="562"/>
                      </a:lnTo>
                      <a:lnTo>
                        <a:pt x="215" y="563"/>
                      </a:lnTo>
                      <a:lnTo>
                        <a:pt x="215" y="564"/>
                      </a:lnTo>
                      <a:lnTo>
                        <a:pt x="214" y="566"/>
                      </a:lnTo>
                      <a:lnTo>
                        <a:pt x="214" y="567"/>
                      </a:lnTo>
                      <a:lnTo>
                        <a:pt x="213" y="567"/>
                      </a:lnTo>
                      <a:lnTo>
                        <a:pt x="213" y="568"/>
                      </a:lnTo>
                      <a:lnTo>
                        <a:pt x="211" y="570"/>
                      </a:lnTo>
                      <a:lnTo>
                        <a:pt x="210" y="571"/>
                      </a:lnTo>
                      <a:lnTo>
                        <a:pt x="210" y="572"/>
                      </a:lnTo>
                      <a:lnTo>
                        <a:pt x="209" y="572"/>
                      </a:lnTo>
                      <a:lnTo>
                        <a:pt x="209" y="574"/>
                      </a:lnTo>
                      <a:lnTo>
                        <a:pt x="207" y="575"/>
                      </a:lnTo>
                      <a:lnTo>
                        <a:pt x="207" y="576"/>
                      </a:lnTo>
                      <a:lnTo>
                        <a:pt x="206" y="576"/>
                      </a:lnTo>
                      <a:lnTo>
                        <a:pt x="206" y="578"/>
                      </a:lnTo>
                      <a:lnTo>
                        <a:pt x="205" y="579"/>
                      </a:lnTo>
                      <a:lnTo>
                        <a:pt x="203" y="580"/>
                      </a:lnTo>
                      <a:lnTo>
                        <a:pt x="203" y="582"/>
                      </a:lnTo>
                      <a:lnTo>
                        <a:pt x="202" y="582"/>
                      </a:lnTo>
                      <a:lnTo>
                        <a:pt x="202" y="583"/>
                      </a:lnTo>
                      <a:lnTo>
                        <a:pt x="201" y="584"/>
                      </a:lnTo>
                      <a:lnTo>
                        <a:pt x="199" y="584"/>
                      </a:lnTo>
                      <a:lnTo>
                        <a:pt x="199" y="586"/>
                      </a:lnTo>
                      <a:lnTo>
                        <a:pt x="198" y="587"/>
                      </a:lnTo>
                      <a:lnTo>
                        <a:pt x="197" y="588"/>
                      </a:lnTo>
                      <a:lnTo>
                        <a:pt x="197" y="590"/>
                      </a:lnTo>
                      <a:lnTo>
                        <a:pt x="195" y="591"/>
                      </a:lnTo>
                      <a:lnTo>
                        <a:pt x="194" y="592"/>
                      </a:lnTo>
                      <a:lnTo>
                        <a:pt x="193" y="594"/>
                      </a:lnTo>
                      <a:lnTo>
                        <a:pt x="193" y="595"/>
                      </a:lnTo>
                      <a:lnTo>
                        <a:pt x="191" y="596"/>
                      </a:lnTo>
                      <a:lnTo>
                        <a:pt x="190" y="598"/>
                      </a:lnTo>
                      <a:lnTo>
                        <a:pt x="190" y="599"/>
                      </a:lnTo>
                      <a:lnTo>
                        <a:pt x="189" y="599"/>
                      </a:lnTo>
                      <a:lnTo>
                        <a:pt x="189" y="600"/>
                      </a:lnTo>
                      <a:lnTo>
                        <a:pt x="187" y="602"/>
                      </a:lnTo>
                      <a:lnTo>
                        <a:pt x="187" y="603"/>
                      </a:lnTo>
                      <a:lnTo>
                        <a:pt x="186" y="603"/>
                      </a:lnTo>
                      <a:lnTo>
                        <a:pt x="186" y="604"/>
                      </a:lnTo>
                      <a:lnTo>
                        <a:pt x="185" y="606"/>
                      </a:lnTo>
                      <a:lnTo>
                        <a:pt x="185" y="607"/>
                      </a:lnTo>
                      <a:lnTo>
                        <a:pt x="183" y="607"/>
                      </a:lnTo>
                      <a:lnTo>
                        <a:pt x="182" y="608"/>
                      </a:lnTo>
                      <a:lnTo>
                        <a:pt x="182" y="609"/>
                      </a:lnTo>
                      <a:lnTo>
                        <a:pt x="181" y="611"/>
                      </a:lnTo>
                      <a:lnTo>
                        <a:pt x="181" y="612"/>
                      </a:lnTo>
                      <a:lnTo>
                        <a:pt x="179" y="612"/>
                      </a:lnTo>
                      <a:lnTo>
                        <a:pt x="179" y="613"/>
                      </a:lnTo>
                      <a:lnTo>
                        <a:pt x="179" y="615"/>
                      </a:lnTo>
                      <a:lnTo>
                        <a:pt x="178" y="615"/>
                      </a:lnTo>
                      <a:lnTo>
                        <a:pt x="178" y="616"/>
                      </a:lnTo>
                      <a:lnTo>
                        <a:pt x="177" y="616"/>
                      </a:lnTo>
                      <a:lnTo>
                        <a:pt x="177" y="617"/>
                      </a:lnTo>
                      <a:lnTo>
                        <a:pt x="175" y="619"/>
                      </a:lnTo>
                      <a:lnTo>
                        <a:pt x="174" y="620"/>
                      </a:lnTo>
                      <a:lnTo>
                        <a:pt x="174" y="621"/>
                      </a:lnTo>
                      <a:lnTo>
                        <a:pt x="173" y="621"/>
                      </a:lnTo>
                      <a:lnTo>
                        <a:pt x="171" y="623"/>
                      </a:lnTo>
                      <a:lnTo>
                        <a:pt x="170" y="624"/>
                      </a:lnTo>
                      <a:lnTo>
                        <a:pt x="170" y="625"/>
                      </a:lnTo>
                      <a:lnTo>
                        <a:pt x="169" y="625"/>
                      </a:lnTo>
                      <a:lnTo>
                        <a:pt x="169" y="627"/>
                      </a:lnTo>
                      <a:lnTo>
                        <a:pt x="167" y="627"/>
                      </a:lnTo>
                      <a:lnTo>
                        <a:pt x="166" y="628"/>
                      </a:lnTo>
                      <a:lnTo>
                        <a:pt x="165" y="629"/>
                      </a:lnTo>
                      <a:lnTo>
                        <a:pt x="163" y="631"/>
                      </a:lnTo>
                      <a:lnTo>
                        <a:pt x="162" y="632"/>
                      </a:lnTo>
                      <a:lnTo>
                        <a:pt x="161" y="633"/>
                      </a:lnTo>
                      <a:lnTo>
                        <a:pt x="159" y="635"/>
                      </a:lnTo>
                      <a:lnTo>
                        <a:pt x="158" y="636"/>
                      </a:lnTo>
                      <a:lnTo>
                        <a:pt x="157" y="637"/>
                      </a:lnTo>
                      <a:lnTo>
                        <a:pt x="155" y="637"/>
                      </a:lnTo>
                      <a:lnTo>
                        <a:pt x="155" y="639"/>
                      </a:lnTo>
                      <a:lnTo>
                        <a:pt x="154" y="640"/>
                      </a:lnTo>
                      <a:lnTo>
                        <a:pt x="153" y="640"/>
                      </a:lnTo>
                      <a:lnTo>
                        <a:pt x="151" y="641"/>
                      </a:lnTo>
                      <a:lnTo>
                        <a:pt x="151" y="643"/>
                      </a:lnTo>
                      <a:lnTo>
                        <a:pt x="150" y="643"/>
                      </a:lnTo>
                      <a:lnTo>
                        <a:pt x="150" y="644"/>
                      </a:lnTo>
                      <a:lnTo>
                        <a:pt x="149" y="644"/>
                      </a:lnTo>
                      <a:lnTo>
                        <a:pt x="147" y="645"/>
                      </a:lnTo>
                      <a:lnTo>
                        <a:pt x="146" y="647"/>
                      </a:lnTo>
                      <a:lnTo>
                        <a:pt x="145" y="648"/>
                      </a:lnTo>
                      <a:lnTo>
                        <a:pt x="143" y="648"/>
                      </a:lnTo>
                      <a:lnTo>
                        <a:pt x="143" y="649"/>
                      </a:lnTo>
                      <a:lnTo>
                        <a:pt x="142" y="651"/>
                      </a:lnTo>
                      <a:lnTo>
                        <a:pt x="141" y="652"/>
                      </a:lnTo>
                      <a:lnTo>
                        <a:pt x="140" y="652"/>
                      </a:lnTo>
                      <a:lnTo>
                        <a:pt x="138" y="653"/>
                      </a:lnTo>
                      <a:lnTo>
                        <a:pt x="137" y="655"/>
                      </a:lnTo>
                      <a:lnTo>
                        <a:pt x="136" y="656"/>
                      </a:lnTo>
                      <a:lnTo>
                        <a:pt x="134" y="657"/>
                      </a:lnTo>
                      <a:lnTo>
                        <a:pt x="133" y="659"/>
                      </a:lnTo>
                      <a:lnTo>
                        <a:pt x="130" y="660"/>
                      </a:lnTo>
                      <a:lnTo>
                        <a:pt x="129" y="661"/>
                      </a:lnTo>
                      <a:lnTo>
                        <a:pt x="128" y="663"/>
                      </a:lnTo>
                      <a:lnTo>
                        <a:pt x="126" y="664"/>
                      </a:lnTo>
                      <a:lnTo>
                        <a:pt x="124" y="665"/>
                      </a:lnTo>
                      <a:lnTo>
                        <a:pt x="122" y="667"/>
                      </a:lnTo>
                      <a:lnTo>
                        <a:pt x="121" y="668"/>
                      </a:lnTo>
                      <a:lnTo>
                        <a:pt x="120" y="669"/>
                      </a:lnTo>
                      <a:lnTo>
                        <a:pt x="118" y="671"/>
                      </a:lnTo>
                      <a:lnTo>
                        <a:pt x="117" y="671"/>
                      </a:lnTo>
                      <a:lnTo>
                        <a:pt x="116" y="672"/>
                      </a:lnTo>
                      <a:lnTo>
                        <a:pt x="116" y="673"/>
                      </a:lnTo>
                      <a:lnTo>
                        <a:pt x="114" y="673"/>
                      </a:lnTo>
                      <a:lnTo>
                        <a:pt x="113" y="675"/>
                      </a:lnTo>
                      <a:lnTo>
                        <a:pt x="112" y="676"/>
                      </a:lnTo>
                      <a:lnTo>
                        <a:pt x="110" y="677"/>
                      </a:lnTo>
                      <a:lnTo>
                        <a:pt x="109" y="677"/>
                      </a:lnTo>
                      <a:lnTo>
                        <a:pt x="108" y="679"/>
                      </a:lnTo>
                      <a:lnTo>
                        <a:pt x="106" y="680"/>
                      </a:lnTo>
                      <a:lnTo>
                        <a:pt x="105" y="681"/>
                      </a:lnTo>
                      <a:lnTo>
                        <a:pt x="104" y="681"/>
                      </a:lnTo>
                      <a:lnTo>
                        <a:pt x="104" y="682"/>
                      </a:lnTo>
                      <a:lnTo>
                        <a:pt x="102" y="682"/>
                      </a:lnTo>
                      <a:lnTo>
                        <a:pt x="101" y="684"/>
                      </a:lnTo>
                      <a:lnTo>
                        <a:pt x="100" y="685"/>
                      </a:lnTo>
                      <a:lnTo>
                        <a:pt x="98" y="685"/>
                      </a:lnTo>
                      <a:lnTo>
                        <a:pt x="97" y="686"/>
                      </a:lnTo>
                      <a:lnTo>
                        <a:pt x="96" y="688"/>
                      </a:lnTo>
                      <a:lnTo>
                        <a:pt x="94" y="689"/>
                      </a:lnTo>
                      <a:lnTo>
                        <a:pt x="92" y="690"/>
                      </a:lnTo>
                      <a:lnTo>
                        <a:pt x="90" y="692"/>
                      </a:lnTo>
                      <a:lnTo>
                        <a:pt x="89" y="693"/>
                      </a:lnTo>
                      <a:lnTo>
                        <a:pt x="86" y="694"/>
                      </a:lnTo>
                      <a:lnTo>
                        <a:pt x="85" y="696"/>
                      </a:lnTo>
                      <a:lnTo>
                        <a:pt x="82" y="697"/>
                      </a:lnTo>
                      <a:lnTo>
                        <a:pt x="81" y="698"/>
                      </a:lnTo>
                      <a:lnTo>
                        <a:pt x="80" y="700"/>
                      </a:lnTo>
                      <a:lnTo>
                        <a:pt x="77" y="701"/>
                      </a:lnTo>
                      <a:lnTo>
                        <a:pt x="76" y="701"/>
                      </a:lnTo>
                      <a:lnTo>
                        <a:pt x="74" y="702"/>
                      </a:lnTo>
                      <a:lnTo>
                        <a:pt x="73" y="704"/>
                      </a:lnTo>
                      <a:lnTo>
                        <a:pt x="72" y="705"/>
                      </a:lnTo>
                      <a:lnTo>
                        <a:pt x="70" y="705"/>
                      </a:lnTo>
                      <a:lnTo>
                        <a:pt x="69" y="706"/>
                      </a:lnTo>
                      <a:lnTo>
                        <a:pt x="68" y="706"/>
                      </a:lnTo>
                      <a:lnTo>
                        <a:pt x="68" y="708"/>
                      </a:lnTo>
                      <a:lnTo>
                        <a:pt x="66" y="709"/>
                      </a:lnTo>
                      <a:lnTo>
                        <a:pt x="65" y="709"/>
                      </a:lnTo>
                      <a:lnTo>
                        <a:pt x="64" y="710"/>
                      </a:lnTo>
                      <a:lnTo>
                        <a:pt x="63" y="710"/>
                      </a:lnTo>
                      <a:lnTo>
                        <a:pt x="63" y="712"/>
                      </a:lnTo>
                      <a:lnTo>
                        <a:pt x="61" y="712"/>
                      </a:lnTo>
                      <a:lnTo>
                        <a:pt x="60" y="713"/>
                      </a:lnTo>
                      <a:lnTo>
                        <a:pt x="59" y="714"/>
                      </a:lnTo>
                      <a:lnTo>
                        <a:pt x="57" y="714"/>
                      </a:lnTo>
                      <a:lnTo>
                        <a:pt x="56" y="716"/>
                      </a:lnTo>
                      <a:lnTo>
                        <a:pt x="55" y="717"/>
                      </a:lnTo>
                      <a:lnTo>
                        <a:pt x="53" y="717"/>
                      </a:lnTo>
                      <a:lnTo>
                        <a:pt x="52" y="718"/>
                      </a:lnTo>
                      <a:lnTo>
                        <a:pt x="51" y="720"/>
                      </a:lnTo>
                      <a:lnTo>
                        <a:pt x="49" y="721"/>
                      </a:lnTo>
                      <a:lnTo>
                        <a:pt x="47" y="722"/>
                      </a:lnTo>
                      <a:lnTo>
                        <a:pt x="45" y="724"/>
                      </a:lnTo>
                      <a:lnTo>
                        <a:pt x="44" y="725"/>
                      </a:lnTo>
                      <a:lnTo>
                        <a:pt x="41" y="726"/>
                      </a:lnTo>
                      <a:lnTo>
                        <a:pt x="40" y="728"/>
                      </a:lnTo>
                      <a:lnTo>
                        <a:pt x="37" y="729"/>
                      </a:lnTo>
                      <a:lnTo>
                        <a:pt x="36" y="730"/>
                      </a:lnTo>
                      <a:lnTo>
                        <a:pt x="33" y="732"/>
                      </a:lnTo>
                      <a:lnTo>
                        <a:pt x="32" y="733"/>
                      </a:lnTo>
                      <a:lnTo>
                        <a:pt x="31" y="734"/>
                      </a:lnTo>
                      <a:lnTo>
                        <a:pt x="29" y="736"/>
                      </a:lnTo>
                      <a:lnTo>
                        <a:pt x="28" y="736"/>
                      </a:lnTo>
                      <a:lnTo>
                        <a:pt x="27" y="737"/>
                      </a:lnTo>
                      <a:lnTo>
                        <a:pt x="25" y="738"/>
                      </a:lnTo>
                      <a:lnTo>
                        <a:pt x="24" y="738"/>
                      </a:lnTo>
                      <a:lnTo>
                        <a:pt x="23" y="740"/>
                      </a:lnTo>
                      <a:lnTo>
                        <a:pt x="23" y="741"/>
                      </a:lnTo>
                      <a:lnTo>
                        <a:pt x="21" y="741"/>
                      </a:lnTo>
                      <a:lnTo>
                        <a:pt x="20" y="742"/>
                      </a:lnTo>
                      <a:lnTo>
                        <a:pt x="19" y="742"/>
                      </a:lnTo>
                      <a:lnTo>
                        <a:pt x="19" y="744"/>
                      </a:lnTo>
                      <a:lnTo>
                        <a:pt x="17" y="744"/>
                      </a:lnTo>
                      <a:lnTo>
                        <a:pt x="16" y="745"/>
                      </a:lnTo>
                      <a:lnTo>
                        <a:pt x="15" y="745"/>
                      </a:lnTo>
                      <a:lnTo>
                        <a:pt x="13" y="746"/>
                      </a:lnTo>
                      <a:lnTo>
                        <a:pt x="12" y="746"/>
                      </a:lnTo>
                      <a:lnTo>
                        <a:pt x="11" y="748"/>
                      </a:lnTo>
                      <a:lnTo>
                        <a:pt x="9" y="748"/>
                      </a:lnTo>
                      <a:lnTo>
                        <a:pt x="8" y="749"/>
                      </a:lnTo>
                      <a:lnTo>
                        <a:pt x="7" y="750"/>
                      </a:lnTo>
                      <a:lnTo>
                        <a:pt x="5" y="750"/>
                      </a:lnTo>
                      <a:lnTo>
                        <a:pt x="4" y="752"/>
                      </a:lnTo>
                      <a:lnTo>
                        <a:pt x="3" y="752"/>
                      </a:lnTo>
                      <a:lnTo>
                        <a:pt x="1" y="753"/>
                      </a:lnTo>
                      <a:lnTo>
                        <a:pt x="0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11" name="Freeform 20">
                  <a:extLst>
                    <a:ext uri="{FF2B5EF4-FFF2-40B4-BE49-F238E27FC236}">
                      <a16:creationId xmlns:a16="http://schemas.microsoft.com/office/drawing/2014/main" id="{303D5FB0-095F-0B42-934F-430401D9785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8"/>
                  <a:ext cx="149" cy="377"/>
                </a:xfrm>
                <a:custGeom>
                  <a:avLst/>
                  <a:gdLst>
                    <a:gd name="T0" fmla="*/ 0 w 298"/>
                    <a:gd name="T1" fmla="*/ 1 h 754"/>
                    <a:gd name="T2" fmla="*/ 0 w 298"/>
                    <a:gd name="T3" fmla="*/ 1 h 754"/>
                    <a:gd name="T4" fmla="*/ 0 w 298"/>
                    <a:gd name="T5" fmla="*/ 1 h 754"/>
                    <a:gd name="T6" fmla="*/ 1 w 298"/>
                    <a:gd name="T7" fmla="*/ 1 h 754"/>
                    <a:gd name="T8" fmla="*/ 1 w 298"/>
                    <a:gd name="T9" fmla="*/ 1 h 754"/>
                    <a:gd name="T10" fmla="*/ 1 w 298"/>
                    <a:gd name="T11" fmla="*/ 1 h 754"/>
                    <a:gd name="T12" fmla="*/ 1 w 298"/>
                    <a:gd name="T13" fmla="*/ 1 h 754"/>
                    <a:gd name="T14" fmla="*/ 1 w 298"/>
                    <a:gd name="T15" fmla="*/ 1 h 754"/>
                    <a:gd name="T16" fmla="*/ 1 w 298"/>
                    <a:gd name="T17" fmla="*/ 1 h 754"/>
                    <a:gd name="T18" fmla="*/ 1 w 298"/>
                    <a:gd name="T19" fmla="*/ 1 h 754"/>
                    <a:gd name="T20" fmla="*/ 1 w 298"/>
                    <a:gd name="T21" fmla="*/ 1 h 754"/>
                    <a:gd name="T22" fmla="*/ 1 w 298"/>
                    <a:gd name="T23" fmla="*/ 1 h 754"/>
                    <a:gd name="T24" fmla="*/ 1 w 298"/>
                    <a:gd name="T25" fmla="*/ 1 h 754"/>
                    <a:gd name="T26" fmla="*/ 1 w 298"/>
                    <a:gd name="T27" fmla="*/ 1 h 754"/>
                    <a:gd name="T28" fmla="*/ 1 w 298"/>
                    <a:gd name="T29" fmla="*/ 1 h 754"/>
                    <a:gd name="T30" fmla="*/ 1 w 298"/>
                    <a:gd name="T31" fmla="*/ 1 h 754"/>
                    <a:gd name="T32" fmla="*/ 1 w 298"/>
                    <a:gd name="T33" fmla="*/ 1 h 754"/>
                    <a:gd name="T34" fmla="*/ 1 w 298"/>
                    <a:gd name="T35" fmla="*/ 1 h 754"/>
                    <a:gd name="T36" fmla="*/ 1 w 298"/>
                    <a:gd name="T37" fmla="*/ 1 h 754"/>
                    <a:gd name="T38" fmla="*/ 1 w 298"/>
                    <a:gd name="T39" fmla="*/ 1 h 754"/>
                    <a:gd name="T40" fmla="*/ 1 w 298"/>
                    <a:gd name="T41" fmla="*/ 1 h 754"/>
                    <a:gd name="T42" fmla="*/ 1 w 298"/>
                    <a:gd name="T43" fmla="*/ 1 h 754"/>
                    <a:gd name="T44" fmla="*/ 1 w 298"/>
                    <a:gd name="T45" fmla="*/ 1 h 754"/>
                    <a:gd name="T46" fmla="*/ 1 w 298"/>
                    <a:gd name="T47" fmla="*/ 1 h 754"/>
                    <a:gd name="T48" fmla="*/ 1 w 298"/>
                    <a:gd name="T49" fmla="*/ 1 h 754"/>
                    <a:gd name="T50" fmla="*/ 1 w 298"/>
                    <a:gd name="T51" fmla="*/ 1 h 754"/>
                    <a:gd name="T52" fmla="*/ 1 w 298"/>
                    <a:gd name="T53" fmla="*/ 1 h 754"/>
                    <a:gd name="T54" fmla="*/ 1 w 298"/>
                    <a:gd name="T55" fmla="*/ 1 h 754"/>
                    <a:gd name="T56" fmla="*/ 1 w 298"/>
                    <a:gd name="T57" fmla="*/ 1 h 754"/>
                    <a:gd name="T58" fmla="*/ 1 w 298"/>
                    <a:gd name="T59" fmla="*/ 1 h 754"/>
                    <a:gd name="T60" fmla="*/ 1 w 298"/>
                    <a:gd name="T61" fmla="*/ 1 h 754"/>
                    <a:gd name="T62" fmla="*/ 1 w 298"/>
                    <a:gd name="T63" fmla="*/ 1 h 754"/>
                    <a:gd name="T64" fmla="*/ 1 w 298"/>
                    <a:gd name="T65" fmla="*/ 1 h 754"/>
                    <a:gd name="T66" fmla="*/ 1 w 298"/>
                    <a:gd name="T67" fmla="*/ 1 h 754"/>
                    <a:gd name="T68" fmla="*/ 1 w 298"/>
                    <a:gd name="T69" fmla="*/ 1 h 754"/>
                    <a:gd name="T70" fmla="*/ 1 w 298"/>
                    <a:gd name="T71" fmla="*/ 1 h 754"/>
                    <a:gd name="T72" fmla="*/ 1 w 298"/>
                    <a:gd name="T73" fmla="*/ 1 h 754"/>
                    <a:gd name="T74" fmla="*/ 1 w 298"/>
                    <a:gd name="T75" fmla="*/ 1 h 754"/>
                    <a:gd name="T76" fmla="*/ 1 w 298"/>
                    <a:gd name="T77" fmla="*/ 1 h 754"/>
                    <a:gd name="T78" fmla="*/ 1 w 298"/>
                    <a:gd name="T79" fmla="*/ 1 h 754"/>
                    <a:gd name="T80" fmla="*/ 1 w 298"/>
                    <a:gd name="T81" fmla="*/ 1 h 754"/>
                    <a:gd name="T82" fmla="*/ 1 w 298"/>
                    <a:gd name="T83" fmla="*/ 1 h 754"/>
                    <a:gd name="T84" fmla="*/ 1 w 298"/>
                    <a:gd name="T85" fmla="*/ 1 h 754"/>
                    <a:gd name="T86" fmla="*/ 1 w 298"/>
                    <a:gd name="T87" fmla="*/ 1 h 754"/>
                    <a:gd name="T88" fmla="*/ 1 w 298"/>
                    <a:gd name="T89" fmla="*/ 1 h 754"/>
                    <a:gd name="T90" fmla="*/ 1 w 298"/>
                    <a:gd name="T91" fmla="*/ 1 h 754"/>
                    <a:gd name="T92" fmla="*/ 1 w 298"/>
                    <a:gd name="T93" fmla="*/ 1 h 754"/>
                    <a:gd name="T94" fmla="*/ 1 w 298"/>
                    <a:gd name="T95" fmla="*/ 1 h 754"/>
                    <a:gd name="T96" fmla="*/ 1 w 298"/>
                    <a:gd name="T97" fmla="*/ 1 h 754"/>
                    <a:gd name="T98" fmla="*/ 1 w 298"/>
                    <a:gd name="T99" fmla="*/ 1 h 754"/>
                    <a:gd name="T100" fmla="*/ 1 w 298"/>
                    <a:gd name="T101" fmla="*/ 1 h 754"/>
                    <a:gd name="T102" fmla="*/ 1 w 298"/>
                    <a:gd name="T103" fmla="*/ 1 h 754"/>
                    <a:gd name="T104" fmla="*/ 1 w 298"/>
                    <a:gd name="T105" fmla="*/ 1 h 754"/>
                    <a:gd name="T106" fmla="*/ 1 w 298"/>
                    <a:gd name="T107" fmla="*/ 1 h 754"/>
                    <a:gd name="T108" fmla="*/ 1 w 298"/>
                    <a:gd name="T109" fmla="*/ 1 h 754"/>
                    <a:gd name="T110" fmla="*/ 1 w 298"/>
                    <a:gd name="T111" fmla="*/ 1 h 754"/>
                    <a:gd name="T112" fmla="*/ 1 w 298"/>
                    <a:gd name="T113" fmla="*/ 1 h 754"/>
                    <a:gd name="T114" fmla="*/ 1 w 298"/>
                    <a:gd name="T115" fmla="*/ 1 h 754"/>
                    <a:gd name="T116" fmla="*/ 1 w 298"/>
                    <a:gd name="T117" fmla="*/ 1 h 754"/>
                    <a:gd name="T118" fmla="*/ 1 w 298"/>
                    <a:gd name="T119" fmla="*/ 1 h 754"/>
                    <a:gd name="T120" fmla="*/ 1 w 298"/>
                    <a:gd name="T121" fmla="*/ 1 h 754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60000 65536"/>
                    <a:gd name="T172" fmla="*/ 0 60000 65536"/>
                    <a:gd name="T173" fmla="*/ 0 60000 65536"/>
                    <a:gd name="T174" fmla="*/ 0 60000 65536"/>
                    <a:gd name="T175" fmla="*/ 0 60000 65536"/>
                    <a:gd name="T176" fmla="*/ 0 60000 65536"/>
                    <a:gd name="T177" fmla="*/ 0 60000 65536"/>
                    <a:gd name="T178" fmla="*/ 0 60000 65536"/>
                    <a:gd name="T179" fmla="*/ 0 60000 65536"/>
                    <a:gd name="T180" fmla="*/ 0 60000 65536"/>
                    <a:gd name="T181" fmla="*/ 0 60000 65536"/>
                    <a:gd name="T182" fmla="*/ 0 60000 65536"/>
                    <a:gd name="T183" fmla="*/ 0 w 298"/>
                    <a:gd name="T184" fmla="*/ 0 h 754"/>
                    <a:gd name="T185" fmla="*/ 298 w 298"/>
                    <a:gd name="T186" fmla="*/ 754 h 754"/>
                  </a:gdLst>
                  <a:ahLst/>
                  <a:cxnLst>
                    <a:cxn ang="T122">
                      <a:pos x="T0" y="T1"/>
                    </a:cxn>
                    <a:cxn ang="T123">
                      <a:pos x="T2" y="T3"/>
                    </a:cxn>
                    <a:cxn ang="T124">
                      <a:pos x="T4" y="T5"/>
                    </a:cxn>
                    <a:cxn ang="T125">
                      <a:pos x="T6" y="T7"/>
                    </a:cxn>
                    <a:cxn ang="T126">
                      <a:pos x="T8" y="T9"/>
                    </a:cxn>
                    <a:cxn ang="T127">
                      <a:pos x="T10" y="T11"/>
                    </a:cxn>
                    <a:cxn ang="T128">
                      <a:pos x="T12" y="T13"/>
                    </a:cxn>
                    <a:cxn ang="T129">
                      <a:pos x="T14" y="T15"/>
                    </a:cxn>
                    <a:cxn ang="T130">
                      <a:pos x="T16" y="T17"/>
                    </a:cxn>
                    <a:cxn ang="T131">
                      <a:pos x="T18" y="T19"/>
                    </a:cxn>
                    <a:cxn ang="T132">
                      <a:pos x="T20" y="T21"/>
                    </a:cxn>
                    <a:cxn ang="T133">
                      <a:pos x="T22" y="T23"/>
                    </a:cxn>
                    <a:cxn ang="T134">
                      <a:pos x="T24" y="T25"/>
                    </a:cxn>
                    <a:cxn ang="T135">
                      <a:pos x="T26" y="T27"/>
                    </a:cxn>
                    <a:cxn ang="T136">
                      <a:pos x="T28" y="T29"/>
                    </a:cxn>
                    <a:cxn ang="T137">
                      <a:pos x="T30" y="T31"/>
                    </a:cxn>
                    <a:cxn ang="T138">
                      <a:pos x="T32" y="T33"/>
                    </a:cxn>
                    <a:cxn ang="T139">
                      <a:pos x="T34" y="T35"/>
                    </a:cxn>
                    <a:cxn ang="T140">
                      <a:pos x="T36" y="T37"/>
                    </a:cxn>
                    <a:cxn ang="T141">
                      <a:pos x="T38" y="T39"/>
                    </a:cxn>
                    <a:cxn ang="T142">
                      <a:pos x="T40" y="T41"/>
                    </a:cxn>
                    <a:cxn ang="T143">
                      <a:pos x="T42" y="T43"/>
                    </a:cxn>
                    <a:cxn ang="T144">
                      <a:pos x="T44" y="T45"/>
                    </a:cxn>
                    <a:cxn ang="T145">
                      <a:pos x="T46" y="T47"/>
                    </a:cxn>
                    <a:cxn ang="T146">
                      <a:pos x="T48" y="T49"/>
                    </a:cxn>
                    <a:cxn ang="T147">
                      <a:pos x="T50" y="T51"/>
                    </a:cxn>
                    <a:cxn ang="T148">
                      <a:pos x="T52" y="T53"/>
                    </a:cxn>
                    <a:cxn ang="T149">
                      <a:pos x="T54" y="T55"/>
                    </a:cxn>
                    <a:cxn ang="T150">
                      <a:pos x="T56" y="T57"/>
                    </a:cxn>
                    <a:cxn ang="T151">
                      <a:pos x="T58" y="T59"/>
                    </a:cxn>
                    <a:cxn ang="T152">
                      <a:pos x="T60" y="T61"/>
                    </a:cxn>
                    <a:cxn ang="T153">
                      <a:pos x="T62" y="T63"/>
                    </a:cxn>
                    <a:cxn ang="T154">
                      <a:pos x="T64" y="T65"/>
                    </a:cxn>
                    <a:cxn ang="T155">
                      <a:pos x="T66" y="T67"/>
                    </a:cxn>
                    <a:cxn ang="T156">
                      <a:pos x="T68" y="T69"/>
                    </a:cxn>
                    <a:cxn ang="T157">
                      <a:pos x="T70" y="T71"/>
                    </a:cxn>
                    <a:cxn ang="T158">
                      <a:pos x="T72" y="T73"/>
                    </a:cxn>
                    <a:cxn ang="T159">
                      <a:pos x="T74" y="T75"/>
                    </a:cxn>
                    <a:cxn ang="T160">
                      <a:pos x="T76" y="T77"/>
                    </a:cxn>
                    <a:cxn ang="T161">
                      <a:pos x="T78" y="T79"/>
                    </a:cxn>
                    <a:cxn ang="T162">
                      <a:pos x="T80" y="T81"/>
                    </a:cxn>
                    <a:cxn ang="T163">
                      <a:pos x="T82" y="T83"/>
                    </a:cxn>
                    <a:cxn ang="T164">
                      <a:pos x="T84" y="T85"/>
                    </a:cxn>
                    <a:cxn ang="T165">
                      <a:pos x="T86" y="T87"/>
                    </a:cxn>
                    <a:cxn ang="T166">
                      <a:pos x="T88" y="T89"/>
                    </a:cxn>
                    <a:cxn ang="T167">
                      <a:pos x="T90" y="T91"/>
                    </a:cxn>
                    <a:cxn ang="T168">
                      <a:pos x="T92" y="T93"/>
                    </a:cxn>
                    <a:cxn ang="T169">
                      <a:pos x="T94" y="T95"/>
                    </a:cxn>
                    <a:cxn ang="T170">
                      <a:pos x="T96" y="T97"/>
                    </a:cxn>
                    <a:cxn ang="T171">
                      <a:pos x="T98" y="T99"/>
                    </a:cxn>
                    <a:cxn ang="T172">
                      <a:pos x="T100" y="T101"/>
                    </a:cxn>
                    <a:cxn ang="T173">
                      <a:pos x="T102" y="T103"/>
                    </a:cxn>
                    <a:cxn ang="T174">
                      <a:pos x="T104" y="T105"/>
                    </a:cxn>
                    <a:cxn ang="T175">
                      <a:pos x="T106" y="T107"/>
                    </a:cxn>
                    <a:cxn ang="T176">
                      <a:pos x="T108" y="T109"/>
                    </a:cxn>
                    <a:cxn ang="T177">
                      <a:pos x="T110" y="T111"/>
                    </a:cxn>
                    <a:cxn ang="T178">
                      <a:pos x="T112" y="T113"/>
                    </a:cxn>
                    <a:cxn ang="T179">
                      <a:pos x="T114" y="T115"/>
                    </a:cxn>
                    <a:cxn ang="T180">
                      <a:pos x="T116" y="T117"/>
                    </a:cxn>
                    <a:cxn ang="T181">
                      <a:pos x="T118" y="T119"/>
                    </a:cxn>
                    <a:cxn ang="T182">
                      <a:pos x="T120" y="T121"/>
                    </a:cxn>
                  </a:cxnLst>
                  <a:rect l="T183" t="T184" r="T185" b="T186"/>
                  <a:pathLst>
                    <a:path w="298" h="754">
                      <a:moveTo>
                        <a:pt x="0" y="0"/>
                      </a:moveTo>
                      <a:lnTo>
                        <a:pt x="0" y="29"/>
                      </a:lnTo>
                      <a:lnTo>
                        <a:pt x="0" y="56"/>
                      </a:lnTo>
                      <a:lnTo>
                        <a:pt x="0" y="81"/>
                      </a:lnTo>
                      <a:lnTo>
                        <a:pt x="0" y="105"/>
                      </a:lnTo>
                      <a:lnTo>
                        <a:pt x="0" y="128"/>
                      </a:lnTo>
                      <a:lnTo>
                        <a:pt x="0" y="148"/>
                      </a:lnTo>
                      <a:lnTo>
                        <a:pt x="0" y="166"/>
                      </a:lnTo>
                      <a:lnTo>
                        <a:pt x="0" y="185"/>
                      </a:lnTo>
                      <a:lnTo>
                        <a:pt x="0" y="201"/>
                      </a:lnTo>
                      <a:lnTo>
                        <a:pt x="0" y="215"/>
                      </a:lnTo>
                      <a:lnTo>
                        <a:pt x="0" y="229"/>
                      </a:lnTo>
                      <a:lnTo>
                        <a:pt x="0" y="242"/>
                      </a:lnTo>
                      <a:lnTo>
                        <a:pt x="0" y="252"/>
                      </a:lnTo>
                      <a:lnTo>
                        <a:pt x="0" y="263"/>
                      </a:lnTo>
                      <a:lnTo>
                        <a:pt x="0" y="272"/>
                      </a:lnTo>
                      <a:lnTo>
                        <a:pt x="0" y="280"/>
                      </a:lnTo>
                      <a:lnTo>
                        <a:pt x="0" y="288"/>
                      </a:lnTo>
                      <a:lnTo>
                        <a:pt x="0" y="295"/>
                      </a:lnTo>
                      <a:lnTo>
                        <a:pt x="0" y="302"/>
                      </a:lnTo>
                      <a:lnTo>
                        <a:pt x="0" y="307"/>
                      </a:lnTo>
                      <a:lnTo>
                        <a:pt x="0" y="311"/>
                      </a:lnTo>
                      <a:lnTo>
                        <a:pt x="0" y="315"/>
                      </a:lnTo>
                      <a:lnTo>
                        <a:pt x="0" y="319"/>
                      </a:lnTo>
                      <a:lnTo>
                        <a:pt x="0" y="323"/>
                      </a:lnTo>
                      <a:lnTo>
                        <a:pt x="0" y="325"/>
                      </a:lnTo>
                      <a:lnTo>
                        <a:pt x="1" y="328"/>
                      </a:lnTo>
                      <a:lnTo>
                        <a:pt x="1" y="329"/>
                      </a:lnTo>
                      <a:lnTo>
                        <a:pt x="1" y="332"/>
                      </a:lnTo>
                      <a:lnTo>
                        <a:pt x="1" y="335"/>
                      </a:lnTo>
                      <a:lnTo>
                        <a:pt x="1" y="336"/>
                      </a:lnTo>
                      <a:lnTo>
                        <a:pt x="1" y="339"/>
                      </a:lnTo>
                      <a:lnTo>
                        <a:pt x="1" y="340"/>
                      </a:lnTo>
                      <a:lnTo>
                        <a:pt x="1" y="343"/>
                      </a:lnTo>
                      <a:lnTo>
                        <a:pt x="1" y="344"/>
                      </a:lnTo>
                      <a:lnTo>
                        <a:pt x="1" y="347"/>
                      </a:lnTo>
                      <a:lnTo>
                        <a:pt x="1" y="348"/>
                      </a:lnTo>
                      <a:lnTo>
                        <a:pt x="2" y="349"/>
                      </a:lnTo>
                      <a:lnTo>
                        <a:pt x="2" y="351"/>
                      </a:lnTo>
                      <a:lnTo>
                        <a:pt x="2" y="352"/>
                      </a:lnTo>
                      <a:lnTo>
                        <a:pt x="2" y="353"/>
                      </a:lnTo>
                      <a:lnTo>
                        <a:pt x="2" y="355"/>
                      </a:lnTo>
                      <a:lnTo>
                        <a:pt x="2" y="356"/>
                      </a:lnTo>
                      <a:lnTo>
                        <a:pt x="2" y="357"/>
                      </a:lnTo>
                      <a:lnTo>
                        <a:pt x="2" y="359"/>
                      </a:lnTo>
                      <a:lnTo>
                        <a:pt x="2" y="360"/>
                      </a:lnTo>
                      <a:lnTo>
                        <a:pt x="2" y="361"/>
                      </a:lnTo>
                      <a:lnTo>
                        <a:pt x="2" y="363"/>
                      </a:lnTo>
                      <a:lnTo>
                        <a:pt x="4" y="364"/>
                      </a:lnTo>
                      <a:lnTo>
                        <a:pt x="4" y="365"/>
                      </a:lnTo>
                      <a:lnTo>
                        <a:pt x="4" y="367"/>
                      </a:lnTo>
                      <a:lnTo>
                        <a:pt x="4" y="368"/>
                      </a:lnTo>
                      <a:lnTo>
                        <a:pt x="4" y="369"/>
                      </a:lnTo>
                      <a:lnTo>
                        <a:pt x="4" y="371"/>
                      </a:lnTo>
                      <a:lnTo>
                        <a:pt x="4" y="372"/>
                      </a:lnTo>
                      <a:lnTo>
                        <a:pt x="4" y="373"/>
                      </a:lnTo>
                      <a:lnTo>
                        <a:pt x="5" y="375"/>
                      </a:lnTo>
                      <a:lnTo>
                        <a:pt x="5" y="376"/>
                      </a:lnTo>
                      <a:lnTo>
                        <a:pt x="5" y="379"/>
                      </a:lnTo>
                      <a:lnTo>
                        <a:pt x="5" y="380"/>
                      </a:lnTo>
                      <a:lnTo>
                        <a:pt x="5" y="381"/>
                      </a:lnTo>
                      <a:lnTo>
                        <a:pt x="5" y="384"/>
                      </a:lnTo>
                      <a:lnTo>
                        <a:pt x="6" y="385"/>
                      </a:lnTo>
                      <a:lnTo>
                        <a:pt x="6" y="388"/>
                      </a:lnTo>
                      <a:lnTo>
                        <a:pt x="6" y="389"/>
                      </a:lnTo>
                      <a:lnTo>
                        <a:pt x="6" y="390"/>
                      </a:lnTo>
                      <a:lnTo>
                        <a:pt x="6" y="393"/>
                      </a:lnTo>
                      <a:lnTo>
                        <a:pt x="8" y="394"/>
                      </a:lnTo>
                      <a:lnTo>
                        <a:pt x="8" y="396"/>
                      </a:lnTo>
                      <a:lnTo>
                        <a:pt x="8" y="397"/>
                      </a:lnTo>
                      <a:lnTo>
                        <a:pt x="8" y="398"/>
                      </a:lnTo>
                      <a:lnTo>
                        <a:pt x="8" y="400"/>
                      </a:lnTo>
                      <a:lnTo>
                        <a:pt x="8" y="401"/>
                      </a:lnTo>
                      <a:lnTo>
                        <a:pt x="9" y="402"/>
                      </a:lnTo>
                      <a:lnTo>
                        <a:pt x="9" y="404"/>
                      </a:lnTo>
                      <a:lnTo>
                        <a:pt x="9" y="405"/>
                      </a:lnTo>
                      <a:lnTo>
                        <a:pt x="9" y="406"/>
                      </a:lnTo>
                      <a:lnTo>
                        <a:pt x="10" y="408"/>
                      </a:lnTo>
                      <a:lnTo>
                        <a:pt x="10" y="409"/>
                      </a:lnTo>
                      <a:lnTo>
                        <a:pt x="10" y="410"/>
                      </a:lnTo>
                      <a:lnTo>
                        <a:pt x="10" y="412"/>
                      </a:lnTo>
                      <a:lnTo>
                        <a:pt x="12" y="413"/>
                      </a:lnTo>
                      <a:lnTo>
                        <a:pt x="12" y="414"/>
                      </a:lnTo>
                      <a:lnTo>
                        <a:pt x="12" y="416"/>
                      </a:lnTo>
                      <a:lnTo>
                        <a:pt x="12" y="417"/>
                      </a:lnTo>
                      <a:lnTo>
                        <a:pt x="13" y="420"/>
                      </a:lnTo>
                      <a:lnTo>
                        <a:pt x="13" y="421"/>
                      </a:lnTo>
                      <a:lnTo>
                        <a:pt x="14" y="422"/>
                      </a:lnTo>
                      <a:lnTo>
                        <a:pt x="14" y="424"/>
                      </a:lnTo>
                      <a:lnTo>
                        <a:pt x="14" y="426"/>
                      </a:lnTo>
                      <a:lnTo>
                        <a:pt x="16" y="428"/>
                      </a:lnTo>
                      <a:lnTo>
                        <a:pt x="16" y="430"/>
                      </a:lnTo>
                      <a:lnTo>
                        <a:pt x="17" y="433"/>
                      </a:lnTo>
                      <a:lnTo>
                        <a:pt x="17" y="434"/>
                      </a:lnTo>
                      <a:lnTo>
                        <a:pt x="18" y="437"/>
                      </a:lnTo>
                      <a:lnTo>
                        <a:pt x="18" y="440"/>
                      </a:lnTo>
                      <a:lnTo>
                        <a:pt x="20" y="441"/>
                      </a:lnTo>
                      <a:lnTo>
                        <a:pt x="20" y="442"/>
                      </a:lnTo>
                      <a:lnTo>
                        <a:pt x="21" y="445"/>
                      </a:lnTo>
                      <a:lnTo>
                        <a:pt x="21" y="446"/>
                      </a:lnTo>
                      <a:lnTo>
                        <a:pt x="21" y="448"/>
                      </a:lnTo>
                      <a:lnTo>
                        <a:pt x="22" y="449"/>
                      </a:lnTo>
                      <a:lnTo>
                        <a:pt x="22" y="450"/>
                      </a:lnTo>
                      <a:lnTo>
                        <a:pt x="24" y="452"/>
                      </a:lnTo>
                      <a:lnTo>
                        <a:pt x="24" y="453"/>
                      </a:lnTo>
                      <a:lnTo>
                        <a:pt x="24" y="454"/>
                      </a:lnTo>
                      <a:lnTo>
                        <a:pt x="25" y="456"/>
                      </a:lnTo>
                      <a:lnTo>
                        <a:pt x="25" y="457"/>
                      </a:lnTo>
                      <a:lnTo>
                        <a:pt x="26" y="458"/>
                      </a:lnTo>
                      <a:lnTo>
                        <a:pt x="26" y="459"/>
                      </a:lnTo>
                      <a:lnTo>
                        <a:pt x="26" y="461"/>
                      </a:lnTo>
                      <a:lnTo>
                        <a:pt x="28" y="462"/>
                      </a:lnTo>
                      <a:lnTo>
                        <a:pt x="28" y="463"/>
                      </a:lnTo>
                      <a:lnTo>
                        <a:pt x="29" y="465"/>
                      </a:lnTo>
                      <a:lnTo>
                        <a:pt x="29" y="466"/>
                      </a:lnTo>
                      <a:lnTo>
                        <a:pt x="30" y="467"/>
                      </a:lnTo>
                      <a:lnTo>
                        <a:pt x="30" y="469"/>
                      </a:lnTo>
                      <a:lnTo>
                        <a:pt x="32" y="471"/>
                      </a:lnTo>
                      <a:lnTo>
                        <a:pt x="33" y="473"/>
                      </a:lnTo>
                      <a:lnTo>
                        <a:pt x="33" y="474"/>
                      </a:lnTo>
                      <a:lnTo>
                        <a:pt x="34" y="475"/>
                      </a:lnTo>
                      <a:lnTo>
                        <a:pt x="36" y="478"/>
                      </a:lnTo>
                      <a:lnTo>
                        <a:pt x="36" y="479"/>
                      </a:lnTo>
                      <a:lnTo>
                        <a:pt x="37" y="482"/>
                      </a:lnTo>
                      <a:lnTo>
                        <a:pt x="38" y="483"/>
                      </a:lnTo>
                      <a:lnTo>
                        <a:pt x="38" y="485"/>
                      </a:lnTo>
                      <a:lnTo>
                        <a:pt x="40" y="487"/>
                      </a:lnTo>
                      <a:lnTo>
                        <a:pt x="41" y="489"/>
                      </a:lnTo>
                      <a:lnTo>
                        <a:pt x="41" y="490"/>
                      </a:lnTo>
                      <a:lnTo>
                        <a:pt x="42" y="491"/>
                      </a:lnTo>
                      <a:lnTo>
                        <a:pt x="42" y="493"/>
                      </a:lnTo>
                      <a:lnTo>
                        <a:pt x="44" y="494"/>
                      </a:lnTo>
                      <a:lnTo>
                        <a:pt x="44" y="495"/>
                      </a:lnTo>
                      <a:lnTo>
                        <a:pt x="45" y="497"/>
                      </a:lnTo>
                      <a:lnTo>
                        <a:pt x="45" y="498"/>
                      </a:lnTo>
                      <a:lnTo>
                        <a:pt x="46" y="499"/>
                      </a:lnTo>
                      <a:lnTo>
                        <a:pt x="46" y="501"/>
                      </a:lnTo>
                      <a:lnTo>
                        <a:pt x="48" y="502"/>
                      </a:lnTo>
                      <a:lnTo>
                        <a:pt x="48" y="503"/>
                      </a:lnTo>
                      <a:lnTo>
                        <a:pt x="49" y="505"/>
                      </a:lnTo>
                      <a:lnTo>
                        <a:pt x="49" y="506"/>
                      </a:lnTo>
                      <a:lnTo>
                        <a:pt x="50" y="506"/>
                      </a:lnTo>
                      <a:lnTo>
                        <a:pt x="50" y="507"/>
                      </a:lnTo>
                      <a:lnTo>
                        <a:pt x="50" y="509"/>
                      </a:lnTo>
                      <a:lnTo>
                        <a:pt x="51" y="510"/>
                      </a:lnTo>
                      <a:lnTo>
                        <a:pt x="51" y="511"/>
                      </a:lnTo>
                      <a:lnTo>
                        <a:pt x="53" y="513"/>
                      </a:lnTo>
                      <a:lnTo>
                        <a:pt x="54" y="514"/>
                      </a:lnTo>
                      <a:lnTo>
                        <a:pt x="54" y="515"/>
                      </a:lnTo>
                      <a:lnTo>
                        <a:pt x="55" y="517"/>
                      </a:lnTo>
                      <a:lnTo>
                        <a:pt x="55" y="518"/>
                      </a:lnTo>
                      <a:lnTo>
                        <a:pt x="57" y="519"/>
                      </a:lnTo>
                      <a:lnTo>
                        <a:pt x="58" y="522"/>
                      </a:lnTo>
                      <a:lnTo>
                        <a:pt x="59" y="523"/>
                      </a:lnTo>
                      <a:lnTo>
                        <a:pt x="59" y="525"/>
                      </a:lnTo>
                      <a:lnTo>
                        <a:pt x="61" y="527"/>
                      </a:lnTo>
                      <a:lnTo>
                        <a:pt x="62" y="529"/>
                      </a:lnTo>
                      <a:lnTo>
                        <a:pt x="62" y="530"/>
                      </a:lnTo>
                      <a:lnTo>
                        <a:pt x="63" y="531"/>
                      </a:lnTo>
                      <a:lnTo>
                        <a:pt x="63" y="532"/>
                      </a:lnTo>
                      <a:lnTo>
                        <a:pt x="65" y="534"/>
                      </a:lnTo>
                      <a:lnTo>
                        <a:pt x="66" y="535"/>
                      </a:lnTo>
                      <a:lnTo>
                        <a:pt x="66" y="536"/>
                      </a:lnTo>
                      <a:lnTo>
                        <a:pt x="66" y="538"/>
                      </a:lnTo>
                      <a:lnTo>
                        <a:pt x="67" y="538"/>
                      </a:lnTo>
                      <a:lnTo>
                        <a:pt x="67" y="539"/>
                      </a:lnTo>
                      <a:lnTo>
                        <a:pt x="69" y="540"/>
                      </a:lnTo>
                      <a:lnTo>
                        <a:pt x="69" y="542"/>
                      </a:lnTo>
                      <a:lnTo>
                        <a:pt x="70" y="542"/>
                      </a:lnTo>
                      <a:lnTo>
                        <a:pt x="70" y="543"/>
                      </a:lnTo>
                      <a:lnTo>
                        <a:pt x="71" y="544"/>
                      </a:lnTo>
                      <a:lnTo>
                        <a:pt x="71" y="546"/>
                      </a:lnTo>
                      <a:lnTo>
                        <a:pt x="73" y="547"/>
                      </a:lnTo>
                      <a:lnTo>
                        <a:pt x="74" y="548"/>
                      </a:lnTo>
                      <a:lnTo>
                        <a:pt x="74" y="550"/>
                      </a:lnTo>
                      <a:lnTo>
                        <a:pt x="75" y="551"/>
                      </a:lnTo>
                      <a:lnTo>
                        <a:pt x="75" y="552"/>
                      </a:lnTo>
                      <a:lnTo>
                        <a:pt x="77" y="552"/>
                      </a:lnTo>
                      <a:lnTo>
                        <a:pt x="78" y="554"/>
                      </a:lnTo>
                      <a:lnTo>
                        <a:pt x="78" y="555"/>
                      </a:lnTo>
                      <a:lnTo>
                        <a:pt x="79" y="556"/>
                      </a:lnTo>
                      <a:lnTo>
                        <a:pt x="81" y="559"/>
                      </a:lnTo>
                      <a:lnTo>
                        <a:pt x="81" y="560"/>
                      </a:lnTo>
                      <a:lnTo>
                        <a:pt x="82" y="562"/>
                      </a:lnTo>
                      <a:lnTo>
                        <a:pt x="83" y="563"/>
                      </a:lnTo>
                      <a:lnTo>
                        <a:pt x="83" y="564"/>
                      </a:lnTo>
                      <a:lnTo>
                        <a:pt x="85" y="566"/>
                      </a:lnTo>
                      <a:lnTo>
                        <a:pt x="85" y="567"/>
                      </a:lnTo>
                      <a:lnTo>
                        <a:pt x="86" y="567"/>
                      </a:lnTo>
                      <a:lnTo>
                        <a:pt x="86" y="568"/>
                      </a:lnTo>
                      <a:lnTo>
                        <a:pt x="87" y="568"/>
                      </a:lnTo>
                      <a:lnTo>
                        <a:pt x="87" y="570"/>
                      </a:lnTo>
                      <a:lnTo>
                        <a:pt x="89" y="571"/>
                      </a:lnTo>
                      <a:lnTo>
                        <a:pt x="89" y="572"/>
                      </a:lnTo>
                      <a:lnTo>
                        <a:pt x="90" y="572"/>
                      </a:lnTo>
                      <a:lnTo>
                        <a:pt x="90" y="574"/>
                      </a:lnTo>
                      <a:lnTo>
                        <a:pt x="91" y="575"/>
                      </a:lnTo>
                      <a:lnTo>
                        <a:pt x="91" y="576"/>
                      </a:lnTo>
                      <a:lnTo>
                        <a:pt x="93" y="576"/>
                      </a:lnTo>
                      <a:lnTo>
                        <a:pt x="93" y="578"/>
                      </a:lnTo>
                      <a:lnTo>
                        <a:pt x="94" y="578"/>
                      </a:lnTo>
                      <a:lnTo>
                        <a:pt x="94" y="579"/>
                      </a:lnTo>
                      <a:lnTo>
                        <a:pt x="95" y="580"/>
                      </a:lnTo>
                      <a:lnTo>
                        <a:pt x="95" y="582"/>
                      </a:lnTo>
                      <a:lnTo>
                        <a:pt x="97" y="582"/>
                      </a:lnTo>
                      <a:lnTo>
                        <a:pt x="97" y="583"/>
                      </a:lnTo>
                      <a:lnTo>
                        <a:pt x="98" y="584"/>
                      </a:lnTo>
                      <a:lnTo>
                        <a:pt x="99" y="584"/>
                      </a:lnTo>
                      <a:lnTo>
                        <a:pt x="99" y="586"/>
                      </a:lnTo>
                      <a:lnTo>
                        <a:pt x="101" y="587"/>
                      </a:lnTo>
                      <a:lnTo>
                        <a:pt x="102" y="588"/>
                      </a:lnTo>
                      <a:lnTo>
                        <a:pt x="102" y="590"/>
                      </a:lnTo>
                      <a:lnTo>
                        <a:pt x="103" y="590"/>
                      </a:lnTo>
                      <a:lnTo>
                        <a:pt x="103" y="591"/>
                      </a:lnTo>
                      <a:lnTo>
                        <a:pt x="105" y="592"/>
                      </a:lnTo>
                      <a:lnTo>
                        <a:pt x="106" y="594"/>
                      </a:lnTo>
                      <a:lnTo>
                        <a:pt x="106" y="595"/>
                      </a:lnTo>
                      <a:lnTo>
                        <a:pt x="107" y="595"/>
                      </a:lnTo>
                      <a:lnTo>
                        <a:pt x="107" y="596"/>
                      </a:lnTo>
                      <a:lnTo>
                        <a:pt x="109" y="596"/>
                      </a:lnTo>
                      <a:lnTo>
                        <a:pt x="109" y="598"/>
                      </a:lnTo>
                      <a:lnTo>
                        <a:pt x="110" y="599"/>
                      </a:lnTo>
                      <a:lnTo>
                        <a:pt x="110" y="600"/>
                      </a:lnTo>
                      <a:lnTo>
                        <a:pt x="111" y="600"/>
                      </a:lnTo>
                      <a:lnTo>
                        <a:pt x="111" y="602"/>
                      </a:lnTo>
                      <a:lnTo>
                        <a:pt x="113" y="603"/>
                      </a:lnTo>
                      <a:lnTo>
                        <a:pt x="113" y="604"/>
                      </a:lnTo>
                      <a:lnTo>
                        <a:pt x="114" y="606"/>
                      </a:lnTo>
                      <a:lnTo>
                        <a:pt x="115" y="607"/>
                      </a:lnTo>
                      <a:lnTo>
                        <a:pt x="117" y="608"/>
                      </a:lnTo>
                      <a:lnTo>
                        <a:pt x="117" y="609"/>
                      </a:lnTo>
                      <a:lnTo>
                        <a:pt x="118" y="611"/>
                      </a:lnTo>
                      <a:lnTo>
                        <a:pt x="118" y="612"/>
                      </a:lnTo>
                      <a:lnTo>
                        <a:pt x="119" y="612"/>
                      </a:lnTo>
                      <a:lnTo>
                        <a:pt x="119" y="613"/>
                      </a:lnTo>
                      <a:lnTo>
                        <a:pt x="121" y="615"/>
                      </a:lnTo>
                      <a:lnTo>
                        <a:pt x="121" y="616"/>
                      </a:lnTo>
                      <a:lnTo>
                        <a:pt x="122" y="616"/>
                      </a:lnTo>
                      <a:lnTo>
                        <a:pt x="122" y="617"/>
                      </a:lnTo>
                      <a:lnTo>
                        <a:pt x="123" y="617"/>
                      </a:lnTo>
                      <a:lnTo>
                        <a:pt x="123" y="619"/>
                      </a:lnTo>
                      <a:lnTo>
                        <a:pt x="125" y="620"/>
                      </a:lnTo>
                      <a:lnTo>
                        <a:pt x="126" y="621"/>
                      </a:lnTo>
                      <a:lnTo>
                        <a:pt x="127" y="623"/>
                      </a:lnTo>
                      <a:lnTo>
                        <a:pt x="129" y="624"/>
                      </a:lnTo>
                      <a:lnTo>
                        <a:pt x="129" y="625"/>
                      </a:lnTo>
                      <a:lnTo>
                        <a:pt x="130" y="625"/>
                      </a:lnTo>
                      <a:lnTo>
                        <a:pt x="131" y="627"/>
                      </a:lnTo>
                      <a:lnTo>
                        <a:pt x="132" y="628"/>
                      </a:lnTo>
                      <a:lnTo>
                        <a:pt x="134" y="629"/>
                      </a:lnTo>
                      <a:lnTo>
                        <a:pt x="135" y="629"/>
                      </a:lnTo>
                      <a:lnTo>
                        <a:pt x="135" y="631"/>
                      </a:lnTo>
                      <a:lnTo>
                        <a:pt x="136" y="632"/>
                      </a:lnTo>
                      <a:lnTo>
                        <a:pt x="138" y="633"/>
                      </a:lnTo>
                      <a:lnTo>
                        <a:pt x="139" y="635"/>
                      </a:lnTo>
                      <a:lnTo>
                        <a:pt x="140" y="636"/>
                      </a:lnTo>
                      <a:lnTo>
                        <a:pt x="142" y="637"/>
                      </a:lnTo>
                      <a:lnTo>
                        <a:pt x="143" y="637"/>
                      </a:lnTo>
                      <a:lnTo>
                        <a:pt x="144" y="639"/>
                      </a:lnTo>
                      <a:lnTo>
                        <a:pt x="144" y="640"/>
                      </a:lnTo>
                      <a:lnTo>
                        <a:pt x="146" y="640"/>
                      </a:lnTo>
                      <a:lnTo>
                        <a:pt x="147" y="641"/>
                      </a:lnTo>
                      <a:lnTo>
                        <a:pt x="147" y="643"/>
                      </a:lnTo>
                      <a:lnTo>
                        <a:pt x="148" y="643"/>
                      </a:lnTo>
                      <a:lnTo>
                        <a:pt x="150" y="644"/>
                      </a:lnTo>
                      <a:lnTo>
                        <a:pt x="151" y="645"/>
                      </a:lnTo>
                      <a:lnTo>
                        <a:pt x="152" y="647"/>
                      </a:lnTo>
                      <a:lnTo>
                        <a:pt x="154" y="647"/>
                      </a:lnTo>
                      <a:lnTo>
                        <a:pt x="154" y="648"/>
                      </a:lnTo>
                      <a:lnTo>
                        <a:pt x="155" y="648"/>
                      </a:lnTo>
                      <a:lnTo>
                        <a:pt x="155" y="649"/>
                      </a:lnTo>
                      <a:lnTo>
                        <a:pt x="156" y="651"/>
                      </a:lnTo>
                      <a:lnTo>
                        <a:pt x="158" y="651"/>
                      </a:lnTo>
                      <a:lnTo>
                        <a:pt x="158" y="652"/>
                      </a:lnTo>
                      <a:lnTo>
                        <a:pt x="159" y="652"/>
                      </a:lnTo>
                      <a:lnTo>
                        <a:pt x="160" y="653"/>
                      </a:lnTo>
                      <a:lnTo>
                        <a:pt x="162" y="655"/>
                      </a:lnTo>
                      <a:lnTo>
                        <a:pt x="163" y="655"/>
                      </a:lnTo>
                      <a:lnTo>
                        <a:pt x="164" y="656"/>
                      </a:lnTo>
                      <a:lnTo>
                        <a:pt x="166" y="657"/>
                      </a:lnTo>
                      <a:lnTo>
                        <a:pt x="167" y="659"/>
                      </a:lnTo>
                      <a:lnTo>
                        <a:pt x="168" y="660"/>
                      </a:lnTo>
                      <a:lnTo>
                        <a:pt x="170" y="661"/>
                      </a:lnTo>
                      <a:lnTo>
                        <a:pt x="171" y="663"/>
                      </a:lnTo>
                      <a:lnTo>
                        <a:pt x="174" y="664"/>
                      </a:lnTo>
                      <a:lnTo>
                        <a:pt x="175" y="665"/>
                      </a:lnTo>
                      <a:lnTo>
                        <a:pt x="176" y="667"/>
                      </a:lnTo>
                      <a:lnTo>
                        <a:pt x="178" y="668"/>
                      </a:lnTo>
                      <a:lnTo>
                        <a:pt x="179" y="669"/>
                      </a:lnTo>
                      <a:lnTo>
                        <a:pt x="180" y="671"/>
                      </a:lnTo>
                      <a:lnTo>
                        <a:pt x="182" y="671"/>
                      </a:lnTo>
                      <a:lnTo>
                        <a:pt x="183" y="672"/>
                      </a:lnTo>
                      <a:lnTo>
                        <a:pt x="184" y="673"/>
                      </a:lnTo>
                      <a:lnTo>
                        <a:pt x="186" y="675"/>
                      </a:lnTo>
                      <a:lnTo>
                        <a:pt x="187" y="676"/>
                      </a:lnTo>
                      <a:lnTo>
                        <a:pt x="188" y="676"/>
                      </a:lnTo>
                      <a:lnTo>
                        <a:pt x="188" y="677"/>
                      </a:lnTo>
                      <a:lnTo>
                        <a:pt x="190" y="677"/>
                      </a:lnTo>
                      <a:lnTo>
                        <a:pt x="191" y="679"/>
                      </a:lnTo>
                      <a:lnTo>
                        <a:pt x="192" y="679"/>
                      </a:lnTo>
                      <a:lnTo>
                        <a:pt x="192" y="680"/>
                      </a:lnTo>
                      <a:lnTo>
                        <a:pt x="194" y="681"/>
                      </a:lnTo>
                      <a:lnTo>
                        <a:pt x="195" y="681"/>
                      </a:lnTo>
                      <a:lnTo>
                        <a:pt x="196" y="682"/>
                      </a:lnTo>
                      <a:lnTo>
                        <a:pt x="198" y="682"/>
                      </a:lnTo>
                      <a:lnTo>
                        <a:pt x="198" y="684"/>
                      </a:lnTo>
                      <a:lnTo>
                        <a:pt x="199" y="685"/>
                      </a:lnTo>
                      <a:lnTo>
                        <a:pt x="200" y="685"/>
                      </a:lnTo>
                      <a:lnTo>
                        <a:pt x="202" y="686"/>
                      </a:lnTo>
                      <a:lnTo>
                        <a:pt x="204" y="688"/>
                      </a:lnTo>
                      <a:lnTo>
                        <a:pt x="206" y="689"/>
                      </a:lnTo>
                      <a:lnTo>
                        <a:pt x="207" y="690"/>
                      </a:lnTo>
                      <a:lnTo>
                        <a:pt x="208" y="692"/>
                      </a:lnTo>
                      <a:lnTo>
                        <a:pt x="211" y="693"/>
                      </a:lnTo>
                      <a:lnTo>
                        <a:pt x="212" y="694"/>
                      </a:lnTo>
                      <a:lnTo>
                        <a:pt x="215" y="696"/>
                      </a:lnTo>
                      <a:lnTo>
                        <a:pt x="216" y="697"/>
                      </a:lnTo>
                      <a:lnTo>
                        <a:pt x="219" y="698"/>
                      </a:lnTo>
                      <a:lnTo>
                        <a:pt x="220" y="700"/>
                      </a:lnTo>
                      <a:lnTo>
                        <a:pt x="221" y="701"/>
                      </a:lnTo>
                      <a:lnTo>
                        <a:pt x="223" y="701"/>
                      </a:lnTo>
                      <a:lnTo>
                        <a:pt x="224" y="702"/>
                      </a:lnTo>
                      <a:lnTo>
                        <a:pt x="225" y="704"/>
                      </a:lnTo>
                      <a:lnTo>
                        <a:pt x="227" y="705"/>
                      </a:lnTo>
                      <a:lnTo>
                        <a:pt x="228" y="705"/>
                      </a:lnTo>
                      <a:lnTo>
                        <a:pt x="229" y="706"/>
                      </a:lnTo>
                      <a:lnTo>
                        <a:pt x="231" y="706"/>
                      </a:lnTo>
                      <a:lnTo>
                        <a:pt x="232" y="708"/>
                      </a:lnTo>
                      <a:lnTo>
                        <a:pt x="232" y="709"/>
                      </a:lnTo>
                      <a:lnTo>
                        <a:pt x="233" y="709"/>
                      </a:lnTo>
                      <a:lnTo>
                        <a:pt x="235" y="710"/>
                      </a:lnTo>
                      <a:lnTo>
                        <a:pt x="236" y="710"/>
                      </a:lnTo>
                      <a:lnTo>
                        <a:pt x="237" y="712"/>
                      </a:lnTo>
                      <a:lnTo>
                        <a:pt x="239" y="713"/>
                      </a:lnTo>
                      <a:lnTo>
                        <a:pt x="240" y="714"/>
                      </a:lnTo>
                      <a:lnTo>
                        <a:pt x="241" y="714"/>
                      </a:lnTo>
                      <a:lnTo>
                        <a:pt x="243" y="716"/>
                      </a:lnTo>
                      <a:lnTo>
                        <a:pt x="244" y="717"/>
                      </a:lnTo>
                      <a:lnTo>
                        <a:pt x="245" y="717"/>
                      </a:lnTo>
                      <a:lnTo>
                        <a:pt x="247" y="718"/>
                      </a:lnTo>
                      <a:lnTo>
                        <a:pt x="248" y="720"/>
                      </a:lnTo>
                      <a:lnTo>
                        <a:pt x="249" y="721"/>
                      </a:lnTo>
                      <a:lnTo>
                        <a:pt x="252" y="722"/>
                      </a:lnTo>
                      <a:lnTo>
                        <a:pt x="253" y="724"/>
                      </a:lnTo>
                      <a:lnTo>
                        <a:pt x="256" y="725"/>
                      </a:lnTo>
                      <a:lnTo>
                        <a:pt x="257" y="726"/>
                      </a:lnTo>
                      <a:lnTo>
                        <a:pt x="260" y="728"/>
                      </a:lnTo>
                      <a:lnTo>
                        <a:pt x="261" y="729"/>
                      </a:lnTo>
                      <a:lnTo>
                        <a:pt x="263" y="730"/>
                      </a:lnTo>
                      <a:lnTo>
                        <a:pt x="265" y="732"/>
                      </a:lnTo>
                      <a:lnTo>
                        <a:pt x="267" y="733"/>
                      </a:lnTo>
                      <a:lnTo>
                        <a:pt x="268" y="734"/>
                      </a:lnTo>
                      <a:lnTo>
                        <a:pt x="269" y="736"/>
                      </a:lnTo>
                      <a:lnTo>
                        <a:pt x="271" y="736"/>
                      </a:lnTo>
                      <a:lnTo>
                        <a:pt x="272" y="737"/>
                      </a:lnTo>
                      <a:lnTo>
                        <a:pt x="273" y="738"/>
                      </a:lnTo>
                      <a:lnTo>
                        <a:pt x="275" y="738"/>
                      </a:lnTo>
                      <a:lnTo>
                        <a:pt x="276" y="740"/>
                      </a:lnTo>
                      <a:lnTo>
                        <a:pt x="277" y="741"/>
                      </a:lnTo>
                      <a:lnTo>
                        <a:pt x="279" y="742"/>
                      </a:lnTo>
                      <a:lnTo>
                        <a:pt x="280" y="742"/>
                      </a:lnTo>
                      <a:lnTo>
                        <a:pt x="281" y="744"/>
                      </a:lnTo>
                      <a:lnTo>
                        <a:pt x="283" y="745"/>
                      </a:lnTo>
                      <a:lnTo>
                        <a:pt x="284" y="745"/>
                      </a:lnTo>
                      <a:lnTo>
                        <a:pt x="285" y="745"/>
                      </a:lnTo>
                      <a:lnTo>
                        <a:pt x="285" y="746"/>
                      </a:lnTo>
                      <a:lnTo>
                        <a:pt x="286" y="746"/>
                      </a:lnTo>
                      <a:lnTo>
                        <a:pt x="288" y="748"/>
                      </a:lnTo>
                      <a:lnTo>
                        <a:pt x="289" y="748"/>
                      </a:lnTo>
                      <a:lnTo>
                        <a:pt x="290" y="749"/>
                      </a:lnTo>
                      <a:lnTo>
                        <a:pt x="292" y="750"/>
                      </a:lnTo>
                      <a:lnTo>
                        <a:pt x="293" y="750"/>
                      </a:lnTo>
                      <a:lnTo>
                        <a:pt x="294" y="752"/>
                      </a:lnTo>
                      <a:lnTo>
                        <a:pt x="296" y="752"/>
                      </a:lnTo>
                      <a:lnTo>
                        <a:pt x="297" y="753"/>
                      </a:lnTo>
                      <a:lnTo>
                        <a:pt x="298" y="754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12" name="Freeform 21">
                  <a:extLst>
                    <a:ext uri="{FF2B5EF4-FFF2-40B4-BE49-F238E27FC236}">
                      <a16:creationId xmlns:a16="http://schemas.microsoft.com/office/drawing/2014/main" id="{342830F1-88C4-A443-AA3B-524EED089801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234"/>
                  <a:ext cx="151" cy="45"/>
                </a:xfrm>
                <a:custGeom>
                  <a:avLst/>
                  <a:gdLst>
                    <a:gd name="T0" fmla="*/ 1 w 302"/>
                    <a:gd name="T1" fmla="*/ 0 h 91"/>
                    <a:gd name="T2" fmla="*/ 1 w 302"/>
                    <a:gd name="T3" fmla="*/ 0 h 91"/>
                    <a:gd name="T4" fmla="*/ 1 w 302"/>
                    <a:gd name="T5" fmla="*/ 0 h 91"/>
                    <a:gd name="T6" fmla="*/ 1 w 302"/>
                    <a:gd name="T7" fmla="*/ 0 h 91"/>
                    <a:gd name="T8" fmla="*/ 1 w 302"/>
                    <a:gd name="T9" fmla="*/ 0 h 91"/>
                    <a:gd name="T10" fmla="*/ 1 w 302"/>
                    <a:gd name="T11" fmla="*/ 0 h 91"/>
                    <a:gd name="T12" fmla="*/ 1 w 302"/>
                    <a:gd name="T13" fmla="*/ 0 h 91"/>
                    <a:gd name="T14" fmla="*/ 1 w 302"/>
                    <a:gd name="T15" fmla="*/ 0 h 91"/>
                    <a:gd name="T16" fmla="*/ 1 w 302"/>
                    <a:gd name="T17" fmla="*/ 0 h 91"/>
                    <a:gd name="T18" fmla="*/ 1 w 302"/>
                    <a:gd name="T19" fmla="*/ 0 h 91"/>
                    <a:gd name="T20" fmla="*/ 1 w 302"/>
                    <a:gd name="T21" fmla="*/ 0 h 91"/>
                    <a:gd name="T22" fmla="*/ 1 w 302"/>
                    <a:gd name="T23" fmla="*/ 0 h 91"/>
                    <a:gd name="T24" fmla="*/ 1 w 302"/>
                    <a:gd name="T25" fmla="*/ 0 h 91"/>
                    <a:gd name="T26" fmla="*/ 1 w 302"/>
                    <a:gd name="T27" fmla="*/ 0 h 91"/>
                    <a:gd name="T28" fmla="*/ 1 w 302"/>
                    <a:gd name="T29" fmla="*/ 0 h 91"/>
                    <a:gd name="T30" fmla="*/ 1 w 302"/>
                    <a:gd name="T31" fmla="*/ 0 h 91"/>
                    <a:gd name="T32" fmla="*/ 1 w 302"/>
                    <a:gd name="T33" fmla="*/ 0 h 91"/>
                    <a:gd name="T34" fmla="*/ 1 w 302"/>
                    <a:gd name="T35" fmla="*/ 0 h 91"/>
                    <a:gd name="T36" fmla="*/ 1 w 302"/>
                    <a:gd name="T37" fmla="*/ 0 h 91"/>
                    <a:gd name="T38" fmla="*/ 1 w 302"/>
                    <a:gd name="T39" fmla="*/ 0 h 91"/>
                    <a:gd name="T40" fmla="*/ 1 w 302"/>
                    <a:gd name="T41" fmla="*/ 0 h 91"/>
                    <a:gd name="T42" fmla="*/ 1 w 302"/>
                    <a:gd name="T43" fmla="*/ 0 h 91"/>
                    <a:gd name="T44" fmla="*/ 1 w 302"/>
                    <a:gd name="T45" fmla="*/ 0 h 91"/>
                    <a:gd name="T46" fmla="*/ 1 w 302"/>
                    <a:gd name="T47" fmla="*/ 0 h 91"/>
                    <a:gd name="T48" fmla="*/ 1 w 302"/>
                    <a:gd name="T49" fmla="*/ 0 h 91"/>
                    <a:gd name="T50" fmla="*/ 1 w 302"/>
                    <a:gd name="T51" fmla="*/ 0 h 91"/>
                    <a:gd name="T52" fmla="*/ 1 w 302"/>
                    <a:gd name="T53" fmla="*/ 0 h 91"/>
                    <a:gd name="T54" fmla="*/ 1 w 302"/>
                    <a:gd name="T55" fmla="*/ 0 h 91"/>
                    <a:gd name="T56" fmla="*/ 1 w 302"/>
                    <a:gd name="T57" fmla="*/ 0 h 91"/>
                    <a:gd name="T58" fmla="*/ 1 w 302"/>
                    <a:gd name="T59" fmla="*/ 0 h 91"/>
                    <a:gd name="T60" fmla="*/ 1 w 302"/>
                    <a:gd name="T61" fmla="*/ 0 h 91"/>
                    <a:gd name="T62" fmla="*/ 1 w 302"/>
                    <a:gd name="T63" fmla="*/ 0 h 91"/>
                    <a:gd name="T64" fmla="*/ 1 w 302"/>
                    <a:gd name="T65" fmla="*/ 0 h 91"/>
                    <a:gd name="T66" fmla="*/ 1 w 302"/>
                    <a:gd name="T67" fmla="*/ 0 h 91"/>
                    <a:gd name="T68" fmla="*/ 1 w 302"/>
                    <a:gd name="T69" fmla="*/ 0 h 91"/>
                    <a:gd name="T70" fmla="*/ 1 w 302"/>
                    <a:gd name="T71" fmla="*/ 0 h 91"/>
                    <a:gd name="T72" fmla="*/ 1 w 302"/>
                    <a:gd name="T73" fmla="*/ 0 h 91"/>
                    <a:gd name="T74" fmla="*/ 1 w 302"/>
                    <a:gd name="T75" fmla="*/ 0 h 91"/>
                    <a:gd name="T76" fmla="*/ 1 w 302"/>
                    <a:gd name="T77" fmla="*/ 0 h 91"/>
                    <a:gd name="T78" fmla="*/ 1 w 302"/>
                    <a:gd name="T79" fmla="*/ 0 h 91"/>
                    <a:gd name="T80" fmla="*/ 1 w 302"/>
                    <a:gd name="T81" fmla="*/ 0 h 91"/>
                    <a:gd name="T82" fmla="*/ 1 w 302"/>
                    <a:gd name="T83" fmla="*/ 0 h 91"/>
                    <a:gd name="T84" fmla="*/ 1 w 302"/>
                    <a:gd name="T85" fmla="*/ 0 h 91"/>
                    <a:gd name="T86" fmla="*/ 1 w 302"/>
                    <a:gd name="T87" fmla="*/ 0 h 91"/>
                    <a:gd name="T88" fmla="*/ 1 w 302"/>
                    <a:gd name="T89" fmla="*/ 0 h 91"/>
                    <a:gd name="T90" fmla="*/ 1 w 302"/>
                    <a:gd name="T91" fmla="*/ 0 h 91"/>
                    <a:gd name="T92" fmla="*/ 1 w 302"/>
                    <a:gd name="T93" fmla="*/ 0 h 91"/>
                    <a:gd name="T94" fmla="*/ 1 w 302"/>
                    <a:gd name="T95" fmla="*/ 0 h 91"/>
                    <a:gd name="T96" fmla="*/ 1 w 302"/>
                    <a:gd name="T97" fmla="*/ 0 h 91"/>
                    <a:gd name="T98" fmla="*/ 1 w 302"/>
                    <a:gd name="T99" fmla="*/ 0 h 91"/>
                    <a:gd name="T100" fmla="*/ 1 w 302"/>
                    <a:gd name="T101" fmla="*/ 0 h 91"/>
                    <a:gd name="T102" fmla="*/ 1 w 302"/>
                    <a:gd name="T103" fmla="*/ 0 h 91"/>
                    <a:gd name="T104" fmla="*/ 1 w 302"/>
                    <a:gd name="T105" fmla="*/ 0 h 91"/>
                    <a:gd name="T106" fmla="*/ 1 w 302"/>
                    <a:gd name="T107" fmla="*/ 0 h 91"/>
                    <a:gd name="T108" fmla="*/ 1 w 302"/>
                    <a:gd name="T109" fmla="*/ 0 h 91"/>
                    <a:gd name="T110" fmla="*/ 1 w 302"/>
                    <a:gd name="T111" fmla="*/ 0 h 91"/>
                    <a:gd name="T112" fmla="*/ 1 w 302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91"/>
                    <a:gd name="T173" fmla="*/ 302 w 302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91">
                      <a:moveTo>
                        <a:pt x="302" y="0"/>
                      </a:moveTo>
                      <a:lnTo>
                        <a:pt x="299" y="3"/>
                      </a:lnTo>
                      <a:lnTo>
                        <a:pt x="295" y="4"/>
                      </a:lnTo>
                      <a:lnTo>
                        <a:pt x="293" y="6"/>
                      </a:lnTo>
                      <a:lnTo>
                        <a:pt x="290" y="8"/>
                      </a:lnTo>
                      <a:lnTo>
                        <a:pt x="287" y="10"/>
                      </a:lnTo>
                      <a:lnTo>
                        <a:pt x="286" y="11"/>
                      </a:lnTo>
                      <a:lnTo>
                        <a:pt x="283" y="12"/>
                      </a:lnTo>
                      <a:lnTo>
                        <a:pt x="281" y="12"/>
                      </a:lnTo>
                      <a:lnTo>
                        <a:pt x="279" y="14"/>
                      </a:lnTo>
                      <a:lnTo>
                        <a:pt x="277" y="15"/>
                      </a:lnTo>
                      <a:lnTo>
                        <a:pt x="275" y="16"/>
                      </a:lnTo>
                      <a:lnTo>
                        <a:pt x="274" y="16"/>
                      </a:lnTo>
                      <a:lnTo>
                        <a:pt x="273" y="18"/>
                      </a:lnTo>
                      <a:lnTo>
                        <a:pt x="271" y="19"/>
                      </a:lnTo>
                      <a:lnTo>
                        <a:pt x="270" y="19"/>
                      </a:lnTo>
                      <a:lnTo>
                        <a:pt x="269" y="20"/>
                      </a:lnTo>
                      <a:lnTo>
                        <a:pt x="267" y="20"/>
                      </a:lnTo>
                      <a:lnTo>
                        <a:pt x="266" y="22"/>
                      </a:lnTo>
                      <a:lnTo>
                        <a:pt x="265" y="22"/>
                      </a:lnTo>
                      <a:lnTo>
                        <a:pt x="263" y="22"/>
                      </a:lnTo>
                      <a:lnTo>
                        <a:pt x="262" y="23"/>
                      </a:lnTo>
                      <a:lnTo>
                        <a:pt x="261" y="23"/>
                      </a:lnTo>
                      <a:lnTo>
                        <a:pt x="259" y="24"/>
                      </a:lnTo>
                      <a:lnTo>
                        <a:pt x="258" y="24"/>
                      </a:lnTo>
                      <a:lnTo>
                        <a:pt x="258" y="26"/>
                      </a:lnTo>
                      <a:lnTo>
                        <a:pt x="257" y="26"/>
                      </a:lnTo>
                      <a:lnTo>
                        <a:pt x="255" y="26"/>
                      </a:lnTo>
                      <a:lnTo>
                        <a:pt x="253" y="27"/>
                      </a:lnTo>
                      <a:lnTo>
                        <a:pt x="251" y="27"/>
                      </a:lnTo>
                      <a:lnTo>
                        <a:pt x="250" y="28"/>
                      </a:lnTo>
                      <a:lnTo>
                        <a:pt x="249" y="28"/>
                      </a:lnTo>
                      <a:lnTo>
                        <a:pt x="247" y="29"/>
                      </a:lnTo>
                      <a:lnTo>
                        <a:pt x="245" y="29"/>
                      </a:lnTo>
                      <a:lnTo>
                        <a:pt x="243" y="31"/>
                      </a:lnTo>
                      <a:lnTo>
                        <a:pt x="242" y="31"/>
                      </a:lnTo>
                      <a:lnTo>
                        <a:pt x="241" y="32"/>
                      </a:lnTo>
                      <a:lnTo>
                        <a:pt x="239" y="32"/>
                      </a:lnTo>
                      <a:lnTo>
                        <a:pt x="238" y="33"/>
                      </a:lnTo>
                      <a:lnTo>
                        <a:pt x="237" y="33"/>
                      </a:lnTo>
                      <a:lnTo>
                        <a:pt x="235" y="33"/>
                      </a:lnTo>
                      <a:lnTo>
                        <a:pt x="234" y="35"/>
                      </a:lnTo>
                      <a:lnTo>
                        <a:pt x="233" y="35"/>
                      </a:lnTo>
                      <a:lnTo>
                        <a:pt x="231" y="36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7"/>
                      </a:lnTo>
                      <a:lnTo>
                        <a:pt x="226" y="37"/>
                      </a:lnTo>
                      <a:lnTo>
                        <a:pt x="225" y="39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40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1"/>
                      </a:lnTo>
                      <a:lnTo>
                        <a:pt x="216" y="41"/>
                      </a:lnTo>
                      <a:lnTo>
                        <a:pt x="214" y="43"/>
                      </a:lnTo>
                      <a:lnTo>
                        <a:pt x="213" y="43"/>
                      </a:lnTo>
                      <a:lnTo>
                        <a:pt x="212" y="44"/>
                      </a:lnTo>
                      <a:lnTo>
                        <a:pt x="209" y="44"/>
                      </a:lnTo>
                      <a:lnTo>
                        <a:pt x="208" y="45"/>
                      </a:lnTo>
                      <a:lnTo>
                        <a:pt x="205" y="45"/>
                      </a:lnTo>
                      <a:lnTo>
                        <a:pt x="204" y="47"/>
                      </a:lnTo>
                      <a:lnTo>
                        <a:pt x="201" y="47"/>
                      </a:lnTo>
                      <a:lnTo>
                        <a:pt x="200" y="48"/>
                      </a:lnTo>
                      <a:lnTo>
                        <a:pt x="198" y="48"/>
                      </a:lnTo>
                      <a:lnTo>
                        <a:pt x="196" y="49"/>
                      </a:lnTo>
                      <a:lnTo>
                        <a:pt x="194" y="49"/>
                      </a:lnTo>
                      <a:lnTo>
                        <a:pt x="193" y="51"/>
                      </a:lnTo>
                      <a:lnTo>
                        <a:pt x="192" y="51"/>
                      </a:lnTo>
                      <a:lnTo>
                        <a:pt x="190" y="51"/>
                      </a:lnTo>
                      <a:lnTo>
                        <a:pt x="189" y="52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6" y="53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5"/>
                      </a:lnTo>
                      <a:lnTo>
                        <a:pt x="181" y="55"/>
                      </a:lnTo>
                      <a:lnTo>
                        <a:pt x="180" y="55"/>
                      </a:lnTo>
                      <a:lnTo>
                        <a:pt x="178" y="56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7"/>
                      </a:lnTo>
                      <a:lnTo>
                        <a:pt x="173" y="57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9"/>
                      </a:lnTo>
                      <a:lnTo>
                        <a:pt x="168" y="59"/>
                      </a:lnTo>
                      <a:lnTo>
                        <a:pt x="165" y="60"/>
                      </a:lnTo>
                      <a:lnTo>
                        <a:pt x="164" y="60"/>
                      </a:lnTo>
                      <a:lnTo>
                        <a:pt x="161" y="61"/>
                      </a:lnTo>
                      <a:lnTo>
                        <a:pt x="160" y="61"/>
                      </a:lnTo>
                      <a:lnTo>
                        <a:pt x="157" y="63"/>
                      </a:lnTo>
                      <a:lnTo>
                        <a:pt x="156" y="63"/>
                      </a:lnTo>
                      <a:lnTo>
                        <a:pt x="153" y="63"/>
                      </a:lnTo>
                      <a:lnTo>
                        <a:pt x="152" y="64"/>
                      </a:lnTo>
                      <a:lnTo>
                        <a:pt x="150" y="64"/>
                      </a:lnTo>
                      <a:lnTo>
                        <a:pt x="149" y="65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7"/>
                      </a:lnTo>
                      <a:lnTo>
                        <a:pt x="144" y="67"/>
                      </a:lnTo>
                      <a:lnTo>
                        <a:pt x="143" y="67"/>
                      </a:lnTo>
                      <a:lnTo>
                        <a:pt x="141" y="67"/>
                      </a:lnTo>
                      <a:lnTo>
                        <a:pt x="140" y="68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9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2" y="71"/>
                      </a:lnTo>
                      <a:lnTo>
                        <a:pt x="131" y="71"/>
                      </a:lnTo>
                      <a:lnTo>
                        <a:pt x="129" y="71"/>
                      </a:lnTo>
                      <a:lnTo>
                        <a:pt x="128" y="72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3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5"/>
                      </a:lnTo>
                      <a:lnTo>
                        <a:pt x="116" y="75"/>
                      </a:lnTo>
                      <a:lnTo>
                        <a:pt x="113" y="76"/>
                      </a:lnTo>
                      <a:lnTo>
                        <a:pt x="112" y="76"/>
                      </a:lnTo>
                      <a:lnTo>
                        <a:pt x="109" y="77"/>
                      </a:lnTo>
                      <a:lnTo>
                        <a:pt x="108" y="77"/>
                      </a:lnTo>
                      <a:lnTo>
                        <a:pt x="107" y="79"/>
                      </a:lnTo>
                      <a:lnTo>
                        <a:pt x="105" y="79"/>
                      </a:lnTo>
                      <a:lnTo>
                        <a:pt x="103" y="79"/>
                      </a:lnTo>
                      <a:lnTo>
                        <a:pt x="101" y="80"/>
                      </a:lnTo>
                      <a:lnTo>
                        <a:pt x="100" y="80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7" y="81"/>
                      </a:lnTo>
                      <a:lnTo>
                        <a:pt x="96" y="81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2" y="83"/>
                      </a:lnTo>
                      <a:lnTo>
                        <a:pt x="91" y="83"/>
                      </a:lnTo>
                      <a:lnTo>
                        <a:pt x="89" y="83"/>
                      </a:lnTo>
                      <a:lnTo>
                        <a:pt x="88" y="83"/>
                      </a:lnTo>
                      <a:lnTo>
                        <a:pt x="87" y="83"/>
                      </a:lnTo>
                      <a:lnTo>
                        <a:pt x="85" y="83"/>
                      </a:lnTo>
                      <a:lnTo>
                        <a:pt x="84" y="83"/>
                      </a:lnTo>
                      <a:lnTo>
                        <a:pt x="83" y="83"/>
                      </a:lnTo>
                      <a:lnTo>
                        <a:pt x="81" y="84"/>
                      </a:lnTo>
                      <a:lnTo>
                        <a:pt x="80" y="84"/>
                      </a:lnTo>
                      <a:lnTo>
                        <a:pt x="79" y="84"/>
                      </a:lnTo>
                      <a:lnTo>
                        <a:pt x="77" y="84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5"/>
                      </a:lnTo>
                      <a:lnTo>
                        <a:pt x="64" y="85"/>
                      </a:lnTo>
                      <a:lnTo>
                        <a:pt x="63" y="85"/>
                      </a:lnTo>
                      <a:lnTo>
                        <a:pt x="62" y="85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7"/>
                      </a:lnTo>
                      <a:lnTo>
                        <a:pt x="51" y="87"/>
                      </a:lnTo>
                      <a:lnTo>
                        <a:pt x="50" y="87"/>
                      </a:lnTo>
                      <a:lnTo>
                        <a:pt x="48" y="87"/>
                      </a:lnTo>
                      <a:lnTo>
                        <a:pt x="47" y="87"/>
                      </a:lnTo>
                      <a:lnTo>
                        <a:pt x="46" y="87"/>
                      </a:lnTo>
                      <a:lnTo>
                        <a:pt x="44" y="88"/>
                      </a:lnTo>
                      <a:lnTo>
                        <a:pt x="43" y="88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9"/>
                      </a:lnTo>
                      <a:lnTo>
                        <a:pt x="36" y="89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30" y="91"/>
                      </a:lnTo>
                      <a:lnTo>
                        <a:pt x="28" y="91"/>
                      </a:lnTo>
                      <a:lnTo>
                        <a:pt x="27" y="91"/>
                      </a:lnTo>
                      <a:lnTo>
                        <a:pt x="26" y="91"/>
                      </a:lnTo>
                      <a:lnTo>
                        <a:pt x="24" y="91"/>
                      </a:lnTo>
                      <a:lnTo>
                        <a:pt x="23" y="91"/>
                      </a:lnTo>
                      <a:lnTo>
                        <a:pt x="22" y="91"/>
                      </a:lnTo>
                      <a:lnTo>
                        <a:pt x="20" y="91"/>
                      </a:lnTo>
                      <a:lnTo>
                        <a:pt x="19" y="91"/>
                      </a:lnTo>
                      <a:lnTo>
                        <a:pt x="18" y="91"/>
                      </a:lnTo>
                      <a:lnTo>
                        <a:pt x="16" y="91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13" name="Freeform 22">
                  <a:extLst>
                    <a:ext uri="{FF2B5EF4-FFF2-40B4-BE49-F238E27FC236}">
                      <a16:creationId xmlns:a16="http://schemas.microsoft.com/office/drawing/2014/main" id="{05B80F26-5FDB-AF4D-A5E2-709D371953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234"/>
                  <a:ext cx="151" cy="45"/>
                </a:xfrm>
                <a:custGeom>
                  <a:avLst/>
                  <a:gdLst>
                    <a:gd name="T0" fmla="*/ 1 w 301"/>
                    <a:gd name="T1" fmla="*/ 0 h 91"/>
                    <a:gd name="T2" fmla="*/ 1 w 301"/>
                    <a:gd name="T3" fmla="*/ 0 h 91"/>
                    <a:gd name="T4" fmla="*/ 1 w 301"/>
                    <a:gd name="T5" fmla="*/ 0 h 91"/>
                    <a:gd name="T6" fmla="*/ 1 w 301"/>
                    <a:gd name="T7" fmla="*/ 0 h 91"/>
                    <a:gd name="T8" fmla="*/ 1 w 301"/>
                    <a:gd name="T9" fmla="*/ 0 h 91"/>
                    <a:gd name="T10" fmla="*/ 1 w 301"/>
                    <a:gd name="T11" fmla="*/ 0 h 91"/>
                    <a:gd name="T12" fmla="*/ 1 w 301"/>
                    <a:gd name="T13" fmla="*/ 0 h 91"/>
                    <a:gd name="T14" fmla="*/ 1 w 301"/>
                    <a:gd name="T15" fmla="*/ 0 h 91"/>
                    <a:gd name="T16" fmla="*/ 1 w 301"/>
                    <a:gd name="T17" fmla="*/ 0 h 91"/>
                    <a:gd name="T18" fmla="*/ 1 w 301"/>
                    <a:gd name="T19" fmla="*/ 0 h 91"/>
                    <a:gd name="T20" fmla="*/ 1 w 301"/>
                    <a:gd name="T21" fmla="*/ 0 h 91"/>
                    <a:gd name="T22" fmla="*/ 1 w 301"/>
                    <a:gd name="T23" fmla="*/ 0 h 91"/>
                    <a:gd name="T24" fmla="*/ 1 w 301"/>
                    <a:gd name="T25" fmla="*/ 0 h 91"/>
                    <a:gd name="T26" fmla="*/ 1 w 301"/>
                    <a:gd name="T27" fmla="*/ 0 h 91"/>
                    <a:gd name="T28" fmla="*/ 1 w 301"/>
                    <a:gd name="T29" fmla="*/ 0 h 91"/>
                    <a:gd name="T30" fmla="*/ 1 w 301"/>
                    <a:gd name="T31" fmla="*/ 0 h 91"/>
                    <a:gd name="T32" fmla="*/ 1 w 301"/>
                    <a:gd name="T33" fmla="*/ 0 h 91"/>
                    <a:gd name="T34" fmla="*/ 1 w 301"/>
                    <a:gd name="T35" fmla="*/ 0 h 91"/>
                    <a:gd name="T36" fmla="*/ 1 w 301"/>
                    <a:gd name="T37" fmla="*/ 0 h 91"/>
                    <a:gd name="T38" fmla="*/ 1 w 301"/>
                    <a:gd name="T39" fmla="*/ 0 h 91"/>
                    <a:gd name="T40" fmla="*/ 1 w 301"/>
                    <a:gd name="T41" fmla="*/ 0 h 91"/>
                    <a:gd name="T42" fmla="*/ 1 w 301"/>
                    <a:gd name="T43" fmla="*/ 0 h 91"/>
                    <a:gd name="T44" fmla="*/ 1 w 301"/>
                    <a:gd name="T45" fmla="*/ 0 h 91"/>
                    <a:gd name="T46" fmla="*/ 1 w 301"/>
                    <a:gd name="T47" fmla="*/ 0 h 91"/>
                    <a:gd name="T48" fmla="*/ 1 w 301"/>
                    <a:gd name="T49" fmla="*/ 0 h 91"/>
                    <a:gd name="T50" fmla="*/ 1 w 301"/>
                    <a:gd name="T51" fmla="*/ 0 h 91"/>
                    <a:gd name="T52" fmla="*/ 1 w 301"/>
                    <a:gd name="T53" fmla="*/ 0 h 91"/>
                    <a:gd name="T54" fmla="*/ 1 w 301"/>
                    <a:gd name="T55" fmla="*/ 0 h 91"/>
                    <a:gd name="T56" fmla="*/ 1 w 301"/>
                    <a:gd name="T57" fmla="*/ 0 h 91"/>
                    <a:gd name="T58" fmla="*/ 1 w 301"/>
                    <a:gd name="T59" fmla="*/ 0 h 91"/>
                    <a:gd name="T60" fmla="*/ 1 w 301"/>
                    <a:gd name="T61" fmla="*/ 0 h 91"/>
                    <a:gd name="T62" fmla="*/ 1 w 301"/>
                    <a:gd name="T63" fmla="*/ 0 h 91"/>
                    <a:gd name="T64" fmla="*/ 1 w 301"/>
                    <a:gd name="T65" fmla="*/ 0 h 91"/>
                    <a:gd name="T66" fmla="*/ 1 w 301"/>
                    <a:gd name="T67" fmla="*/ 0 h 91"/>
                    <a:gd name="T68" fmla="*/ 1 w 301"/>
                    <a:gd name="T69" fmla="*/ 0 h 91"/>
                    <a:gd name="T70" fmla="*/ 1 w 301"/>
                    <a:gd name="T71" fmla="*/ 0 h 91"/>
                    <a:gd name="T72" fmla="*/ 1 w 301"/>
                    <a:gd name="T73" fmla="*/ 0 h 91"/>
                    <a:gd name="T74" fmla="*/ 1 w 301"/>
                    <a:gd name="T75" fmla="*/ 0 h 91"/>
                    <a:gd name="T76" fmla="*/ 1 w 301"/>
                    <a:gd name="T77" fmla="*/ 0 h 91"/>
                    <a:gd name="T78" fmla="*/ 1 w 301"/>
                    <a:gd name="T79" fmla="*/ 0 h 91"/>
                    <a:gd name="T80" fmla="*/ 1 w 301"/>
                    <a:gd name="T81" fmla="*/ 0 h 91"/>
                    <a:gd name="T82" fmla="*/ 1 w 301"/>
                    <a:gd name="T83" fmla="*/ 0 h 91"/>
                    <a:gd name="T84" fmla="*/ 1 w 301"/>
                    <a:gd name="T85" fmla="*/ 0 h 91"/>
                    <a:gd name="T86" fmla="*/ 1 w 301"/>
                    <a:gd name="T87" fmla="*/ 0 h 91"/>
                    <a:gd name="T88" fmla="*/ 1 w 301"/>
                    <a:gd name="T89" fmla="*/ 0 h 91"/>
                    <a:gd name="T90" fmla="*/ 1 w 301"/>
                    <a:gd name="T91" fmla="*/ 0 h 91"/>
                    <a:gd name="T92" fmla="*/ 1 w 301"/>
                    <a:gd name="T93" fmla="*/ 0 h 91"/>
                    <a:gd name="T94" fmla="*/ 1 w 301"/>
                    <a:gd name="T95" fmla="*/ 0 h 91"/>
                    <a:gd name="T96" fmla="*/ 1 w 301"/>
                    <a:gd name="T97" fmla="*/ 0 h 91"/>
                    <a:gd name="T98" fmla="*/ 1 w 301"/>
                    <a:gd name="T99" fmla="*/ 0 h 91"/>
                    <a:gd name="T100" fmla="*/ 1 w 301"/>
                    <a:gd name="T101" fmla="*/ 0 h 91"/>
                    <a:gd name="T102" fmla="*/ 1 w 301"/>
                    <a:gd name="T103" fmla="*/ 0 h 91"/>
                    <a:gd name="T104" fmla="*/ 1 w 301"/>
                    <a:gd name="T105" fmla="*/ 0 h 91"/>
                    <a:gd name="T106" fmla="*/ 1 w 301"/>
                    <a:gd name="T107" fmla="*/ 0 h 91"/>
                    <a:gd name="T108" fmla="*/ 1 w 301"/>
                    <a:gd name="T109" fmla="*/ 0 h 91"/>
                    <a:gd name="T110" fmla="*/ 1 w 301"/>
                    <a:gd name="T111" fmla="*/ 0 h 91"/>
                    <a:gd name="T112" fmla="*/ 1 w 301"/>
                    <a:gd name="T113" fmla="*/ 0 h 91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91"/>
                    <a:gd name="T173" fmla="*/ 301 w 301"/>
                    <a:gd name="T174" fmla="*/ 91 h 91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91">
                      <a:moveTo>
                        <a:pt x="0" y="0"/>
                      </a:moveTo>
                      <a:lnTo>
                        <a:pt x="2" y="3"/>
                      </a:lnTo>
                      <a:lnTo>
                        <a:pt x="6" y="4"/>
                      </a:lnTo>
                      <a:lnTo>
                        <a:pt x="9" y="6"/>
                      </a:lnTo>
                      <a:lnTo>
                        <a:pt x="12" y="8"/>
                      </a:lnTo>
                      <a:lnTo>
                        <a:pt x="14" y="10"/>
                      </a:lnTo>
                      <a:lnTo>
                        <a:pt x="17" y="11"/>
                      </a:lnTo>
                      <a:lnTo>
                        <a:pt x="18" y="12"/>
                      </a:lnTo>
                      <a:lnTo>
                        <a:pt x="21" y="12"/>
                      </a:lnTo>
                      <a:lnTo>
                        <a:pt x="22" y="14"/>
                      </a:lnTo>
                      <a:lnTo>
                        <a:pt x="25" y="15"/>
                      </a:lnTo>
                      <a:lnTo>
                        <a:pt x="26" y="16"/>
                      </a:lnTo>
                      <a:lnTo>
                        <a:pt x="28" y="16"/>
                      </a:lnTo>
                      <a:lnTo>
                        <a:pt x="30" y="18"/>
                      </a:lnTo>
                      <a:lnTo>
                        <a:pt x="32" y="19"/>
                      </a:lnTo>
                      <a:lnTo>
                        <a:pt x="33" y="19"/>
                      </a:lnTo>
                      <a:lnTo>
                        <a:pt x="34" y="20"/>
                      </a:lnTo>
                      <a:lnTo>
                        <a:pt x="36" y="20"/>
                      </a:lnTo>
                      <a:lnTo>
                        <a:pt x="37" y="22"/>
                      </a:lnTo>
                      <a:lnTo>
                        <a:pt x="38" y="22"/>
                      </a:lnTo>
                      <a:lnTo>
                        <a:pt x="40" y="23"/>
                      </a:lnTo>
                      <a:lnTo>
                        <a:pt x="41" y="23"/>
                      </a:lnTo>
                      <a:lnTo>
                        <a:pt x="42" y="24"/>
                      </a:lnTo>
                      <a:lnTo>
                        <a:pt x="44" y="24"/>
                      </a:lnTo>
                      <a:lnTo>
                        <a:pt x="45" y="26"/>
                      </a:lnTo>
                      <a:lnTo>
                        <a:pt x="46" y="26"/>
                      </a:lnTo>
                      <a:lnTo>
                        <a:pt x="48" y="26"/>
                      </a:lnTo>
                      <a:lnTo>
                        <a:pt x="49" y="27"/>
                      </a:lnTo>
                      <a:lnTo>
                        <a:pt x="50" y="27"/>
                      </a:lnTo>
                      <a:lnTo>
                        <a:pt x="51" y="28"/>
                      </a:lnTo>
                      <a:lnTo>
                        <a:pt x="53" y="28"/>
                      </a:lnTo>
                      <a:lnTo>
                        <a:pt x="54" y="29"/>
                      </a:lnTo>
                      <a:lnTo>
                        <a:pt x="57" y="29"/>
                      </a:lnTo>
                      <a:lnTo>
                        <a:pt x="58" y="31"/>
                      </a:lnTo>
                      <a:lnTo>
                        <a:pt x="59" y="31"/>
                      </a:lnTo>
                      <a:lnTo>
                        <a:pt x="61" y="32"/>
                      </a:lnTo>
                      <a:lnTo>
                        <a:pt x="62" y="32"/>
                      </a:lnTo>
                      <a:lnTo>
                        <a:pt x="63" y="33"/>
                      </a:lnTo>
                      <a:lnTo>
                        <a:pt x="65" y="33"/>
                      </a:lnTo>
                      <a:lnTo>
                        <a:pt x="66" y="33"/>
                      </a:lnTo>
                      <a:lnTo>
                        <a:pt x="67" y="35"/>
                      </a:lnTo>
                      <a:lnTo>
                        <a:pt x="69" y="35"/>
                      </a:lnTo>
                      <a:lnTo>
                        <a:pt x="70" y="36"/>
                      </a:lnTo>
                      <a:lnTo>
                        <a:pt x="71" y="36"/>
                      </a:lnTo>
                      <a:lnTo>
                        <a:pt x="73" y="36"/>
                      </a:lnTo>
                      <a:lnTo>
                        <a:pt x="74" y="37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7" y="39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40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1"/>
                      </a:lnTo>
                      <a:lnTo>
                        <a:pt x="86" y="41"/>
                      </a:lnTo>
                      <a:lnTo>
                        <a:pt x="87" y="43"/>
                      </a:lnTo>
                      <a:lnTo>
                        <a:pt x="89" y="43"/>
                      </a:lnTo>
                      <a:lnTo>
                        <a:pt x="90" y="44"/>
                      </a:lnTo>
                      <a:lnTo>
                        <a:pt x="93" y="44"/>
                      </a:lnTo>
                      <a:lnTo>
                        <a:pt x="94" y="45"/>
                      </a:lnTo>
                      <a:lnTo>
                        <a:pt x="97" y="45"/>
                      </a:lnTo>
                      <a:lnTo>
                        <a:pt x="98" y="47"/>
                      </a:lnTo>
                      <a:lnTo>
                        <a:pt x="101" y="47"/>
                      </a:lnTo>
                      <a:lnTo>
                        <a:pt x="102" y="48"/>
                      </a:lnTo>
                      <a:lnTo>
                        <a:pt x="105" y="48"/>
                      </a:lnTo>
                      <a:lnTo>
                        <a:pt x="106" y="49"/>
                      </a:lnTo>
                      <a:lnTo>
                        <a:pt x="107" y="49"/>
                      </a:lnTo>
                      <a:lnTo>
                        <a:pt x="109" y="51"/>
                      </a:lnTo>
                      <a:lnTo>
                        <a:pt x="110" y="51"/>
                      </a:lnTo>
                      <a:lnTo>
                        <a:pt x="111" y="51"/>
                      </a:lnTo>
                      <a:lnTo>
                        <a:pt x="113" y="52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5"/>
                      </a:lnTo>
                      <a:lnTo>
                        <a:pt x="121" y="55"/>
                      </a:lnTo>
                      <a:lnTo>
                        <a:pt x="122" y="55"/>
                      </a:lnTo>
                      <a:lnTo>
                        <a:pt x="123" y="55"/>
                      </a:lnTo>
                      <a:lnTo>
                        <a:pt x="123" y="56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7"/>
                      </a:lnTo>
                      <a:lnTo>
                        <a:pt x="129" y="57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9"/>
                      </a:lnTo>
                      <a:lnTo>
                        <a:pt x="135" y="59"/>
                      </a:lnTo>
                      <a:lnTo>
                        <a:pt x="136" y="60"/>
                      </a:lnTo>
                      <a:lnTo>
                        <a:pt x="138" y="60"/>
                      </a:lnTo>
                      <a:lnTo>
                        <a:pt x="140" y="61"/>
                      </a:lnTo>
                      <a:lnTo>
                        <a:pt x="142" y="61"/>
                      </a:lnTo>
                      <a:lnTo>
                        <a:pt x="144" y="63"/>
                      </a:lnTo>
                      <a:lnTo>
                        <a:pt x="146" y="63"/>
                      </a:lnTo>
                      <a:lnTo>
                        <a:pt x="148" y="63"/>
                      </a:lnTo>
                      <a:lnTo>
                        <a:pt x="150" y="64"/>
                      </a:lnTo>
                      <a:lnTo>
                        <a:pt x="151" y="64"/>
                      </a:lnTo>
                      <a:lnTo>
                        <a:pt x="152" y="65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7"/>
                      </a:lnTo>
                      <a:lnTo>
                        <a:pt x="158" y="67"/>
                      </a:lnTo>
                      <a:lnTo>
                        <a:pt x="159" y="67"/>
                      </a:lnTo>
                      <a:lnTo>
                        <a:pt x="160" y="67"/>
                      </a:lnTo>
                      <a:lnTo>
                        <a:pt x="162" y="68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9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71"/>
                      </a:lnTo>
                      <a:lnTo>
                        <a:pt x="172" y="71"/>
                      </a:lnTo>
                      <a:lnTo>
                        <a:pt x="174" y="72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3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5"/>
                      </a:lnTo>
                      <a:lnTo>
                        <a:pt x="186" y="75"/>
                      </a:lnTo>
                      <a:lnTo>
                        <a:pt x="188" y="76"/>
                      </a:lnTo>
                      <a:lnTo>
                        <a:pt x="190" y="76"/>
                      </a:lnTo>
                      <a:lnTo>
                        <a:pt x="192" y="77"/>
                      </a:lnTo>
                      <a:lnTo>
                        <a:pt x="194" y="77"/>
                      </a:lnTo>
                      <a:lnTo>
                        <a:pt x="195" y="79"/>
                      </a:lnTo>
                      <a:lnTo>
                        <a:pt x="198" y="79"/>
                      </a:lnTo>
                      <a:lnTo>
                        <a:pt x="199" y="79"/>
                      </a:lnTo>
                      <a:lnTo>
                        <a:pt x="200" y="80"/>
                      </a:lnTo>
                      <a:lnTo>
                        <a:pt x="202" y="80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1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3"/>
                      </a:lnTo>
                      <a:lnTo>
                        <a:pt x="212" y="83"/>
                      </a:lnTo>
                      <a:lnTo>
                        <a:pt x="213" y="83"/>
                      </a:lnTo>
                      <a:lnTo>
                        <a:pt x="215" y="83"/>
                      </a:lnTo>
                      <a:lnTo>
                        <a:pt x="216" y="83"/>
                      </a:lnTo>
                      <a:lnTo>
                        <a:pt x="217" y="83"/>
                      </a:lnTo>
                      <a:lnTo>
                        <a:pt x="219" y="83"/>
                      </a:lnTo>
                      <a:lnTo>
                        <a:pt x="220" y="84"/>
                      </a:lnTo>
                      <a:lnTo>
                        <a:pt x="221" y="84"/>
                      </a:lnTo>
                      <a:lnTo>
                        <a:pt x="223" y="84"/>
                      </a:lnTo>
                      <a:lnTo>
                        <a:pt x="224" y="84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5"/>
                      </a:lnTo>
                      <a:lnTo>
                        <a:pt x="237" y="85"/>
                      </a:lnTo>
                      <a:lnTo>
                        <a:pt x="239" y="85"/>
                      </a:lnTo>
                      <a:lnTo>
                        <a:pt x="240" y="85"/>
                      </a:lnTo>
                      <a:lnTo>
                        <a:pt x="241" y="85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7"/>
                      </a:lnTo>
                      <a:lnTo>
                        <a:pt x="251" y="87"/>
                      </a:lnTo>
                      <a:lnTo>
                        <a:pt x="252" y="87"/>
                      </a:lnTo>
                      <a:lnTo>
                        <a:pt x="253" y="87"/>
                      </a:lnTo>
                      <a:lnTo>
                        <a:pt x="255" y="87"/>
                      </a:lnTo>
                      <a:lnTo>
                        <a:pt x="256" y="87"/>
                      </a:lnTo>
                      <a:lnTo>
                        <a:pt x="257" y="88"/>
                      </a:lnTo>
                      <a:lnTo>
                        <a:pt x="259" y="88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9"/>
                      </a:lnTo>
                      <a:lnTo>
                        <a:pt x="265" y="89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2" y="91"/>
                      </a:lnTo>
                      <a:lnTo>
                        <a:pt x="273" y="91"/>
                      </a:lnTo>
                      <a:lnTo>
                        <a:pt x="275" y="91"/>
                      </a:lnTo>
                      <a:lnTo>
                        <a:pt x="276" y="91"/>
                      </a:lnTo>
                      <a:lnTo>
                        <a:pt x="277" y="91"/>
                      </a:lnTo>
                      <a:lnTo>
                        <a:pt x="279" y="91"/>
                      </a:lnTo>
                      <a:lnTo>
                        <a:pt x="280" y="91"/>
                      </a:lnTo>
                      <a:lnTo>
                        <a:pt x="281" y="91"/>
                      </a:lnTo>
                      <a:lnTo>
                        <a:pt x="283" y="91"/>
                      </a:lnTo>
                      <a:lnTo>
                        <a:pt x="284" y="91"/>
                      </a:lnTo>
                      <a:lnTo>
                        <a:pt x="285" y="91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9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14" name="Freeform 23">
                  <a:extLst>
                    <a:ext uri="{FF2B5EF4-FFF2-40B4-BE49-F238E27FC236}">
                      <a16:creationId xmlns:a16="http://schemas.microsoft.com/office/drawing/2014/main" id="{01E6A0CA-A4EA-4140-B101-E8190A5717A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932" y="1170"/>
                  <a:ext cx="151" cy="58"/>
                </a:xfrm>
                <a:custGeom>
                  <a:avLst/>
                  <a:gdLst>
                    <a:gd name="T0" fmla="*/ 1 w 302"/>
                    <a:gd name="T1" fmla="*/ 0 h 89"/>
                    <a:gd name="T2" fmla="*/ 1 w 302"/>
                    <a:gd name="T3" fmla="*/ 0 h 89"/>
                    <a:gd name="T4" fmla="*/ 1 w 302"/>
                    <a:gd name="T5" fmla="*/ 0 h 89"/>
                    <a:gd name="T6" fmla="*/ 1 w 302"/>
                    <a:gd name="T7" fmla="*/ 0 h 89"/>
                    <a:gd name="T8" fmla="*/ 1 w 302"/>
                    <a:gd name="T9" fmla="*/ 0 h 89"/>
                    <a:gd name="T10" fmla="*/ 1 w 302"/>
                    <a:gd name="T11" fmla="*/ 0 h 89"/>
                    <a:gd name="T12" fmla="*/ 1 w 302"/>
                    <a:gd name="T13" fmla="*/ 0 h 89"/>
                    <a:gd name="T14" fmla="*/ 1 w 302"/>
                    <a:gd name="T15" fmla="*/ 0 h 89"/>
                    <a:gd name="T16" fmla="*/ 1 w 302"/>
                    <a:gd name="T17" fmla="*/ 0 h 89"/>
                    <a:gd name="T18" fmla="*/ 1 w 302"/>
                    <a:gd name="T19" fmla="*/ 0 h 89"/>
                    <a:gd name="T20" fmla="*/ 1 w 302"/>
                    <a:gd name="T21" fmla="*/ 0 h 89"/>
                    <a:gd name="T22" fmla="*/ 1 w 302"/>
                    <a:gd name="T23" fmla="*/ 0 h 89"/>
                    <a:gd name="T24" fmla="*/ 1 w 302"/>
                    <a:gd name="T25" fmla="*/ 0 h 89"/>
                    <a:gd name="T26" fmla="*/ 1 w 302"/>
                    <a:gd name="T27" fmla="*/ 0 h 89"/>
                    <a:gd name="T28" fmla="*/ 1 w 302"/>
                    <a:gd name="T29" fmla="*/ 0 h 89"/>
                    <a:gd name="T30" fmla="*/ 1 w 302"/>
                    <a:gd name="T31" fmla="*/ 0 h 89"/>
                    <a:gd name="T32" fmla="*/ 1 w 302"/>
                    <a:gd name="T33" fmla="*/ 0 h 89"/>
                    <a:gd name="T34" fmla="*/ 1 w 302"/>
                    <a:gd name="T35" fmla="*/ 0 h 89"/>
                    <a:gd name="T36" fmla="*/ 1 w 302"/>
                    <a:gd name="T37" fmla="*/ 0 h 89"/>
                    <a:gd name="T38" fmla="*/ 1 w 302"/>
                    <a:gd name="T39" fmla="*/ 0 h 89"/>
                    <a:gd name="T40" fmla="*/ 1 w 302"/>
                    <a:gd name="T41" fmla="*/ 0 h 89"/>
                    <a:gd name="T42" fmla="*/ 1 w 302"/>
                    <a:gd name="T43" fmla="*/ 0 h 89"/>
                    <a:gd name="T44" fmla="*/ 1 w 302"/>
                    <a:gd name="T45" fmla="*/ 0 h 89"/>
                    <a:gd name="T46" fmla="*/ 1 w 302"/>
                    <a:gd name="T47" fmla="*/ 0 h 89"/>
                    <a:gd name="T48" fmla="*/ 1 w 302"/>
                    <a:gd name="T49" fmla="*/ 0 h 89"/>
                    <a:gd name="T50" fmla="*/ 1 w 302"/>
                    <a:gd name="T51" fmla="*/ 0 h 89"/>
                    <a:gd name="T52" fmla="*/ 1 w 302"/>
                    <a:gd name="T53" fmla="*/ 0 h 89"/>
                    <a:gd name="T54" fmla="*/ 1 w 302"/>
                    <a:gd name="T55" fmla="*/ 0 h 89"/>
                    <a:gd name="T56" fmla="*/ 1 w 302"/>
                    <a:gd name="T57" fmla="*/ 0 h 89"/>
                    <a:gd name="T58" fmla="*/ 1 w 302"/>
                    <a:gd name="T59" fmla="*/ 0 h 89"/>
                    <a:gd name="T60" fmla="*/ 1 w 302"/>
                    <a:gd name="T61" fmla="*/ 0 h 89"/>
                    <a:gd name="T62" fmla="*/ 1 w 302"/>
                    <a:gd name="T63" fmla="*/ 0 h 89"/>
                    <a:gd name="T64" fmla="*/ 1 w 302"/>
                    <a:gd name="T65" fmla="*/ 0 h 89"/>
                    <a:gd name="T66" fmla="*/ 1 w 302"/>
                    <a:gd name="T67" fmla="*/ 0 h 89"/>
                    <a:gd name="T68" fmla="*/ 1 w 302"/>
                    <a:gd name="T69" fmla="*/ 0 h 89"/>
                    <a:gd name="T70" fmla="*/ 1 w 302"/>
                    <a:gd name="T71" fmla="*/ 0 h 89"/>
                    <a:gd name="T72" fmla="*/ 1 w 302"/>
                    <a:gd name="T73" fmla="*/ 0 h 89"/>
                    <a:gd name="T74" fmla="*/ 1 w 302"/>
                    <a:gd name="T75" fmla="*/ 0 h 89"/>
                    <a:gd name="T76" fmla="*/ 1 w 302"/>
                    <a:gd name="T77" fmla="*/ 0 h 89"/>
                    <a:gd name="T78" fmla="*/ 1 w 302"/>
                    <a:gd name="T79" fmla="*/ 0 h 89"/>
                    <a:gd name="T80" fmla="*/ 1 w 302"/>
                    <a:gd name="T81" fmla="*/ 0 h 89"/>
                    <a:gd name="T82" fmla="*/ 1 w 302"/>
                    <a:gd name="T83" fmla="*/ 0 h 89"/>
                    <a:gd name="T84" fmla="*/ 1 w 302"/>
                    <a:gd name="T85" fmla="*/ 0 h 89"/>
                    <a:gd name="T86" fmla="*/ 1 w 302"/>
                    <a:gd name="T87" fmla="*/ 0 h 89"/>
                    <a:gd name="T88" fmla="*/ 1 w 302"/>
                    <a:gd name="T89" fmla="*/ 0 h 89"/>
                    <a:gd name="T90" fmla="*/ 1 w 302"/>
                    <a:gd name="T91" fmla="*/ 0 h 89"/>
                    <a:gd name="T92" fmla="*/ 1 w 302"/>
                    <a:gd name="T93" fmla="*/ 0 h 89"/>
                    <a:gd name="T94" fmla="*/ 1 w 302"/>
                    <a:gd name="T95" fmla="*/ 0 h 89"/>
                    <a:gd name="T96" fmla="*/ 1 w 302"/>
                    <a:gd name="T97" fmla="*/ 0 h 89"/>
                    <a:gd name="T98" fmla="*/ 1 w 302"/>
                    <a:gd name="T99" fmla="*/ 0 h 89"/>
                    <a:gd name="T100" fmla="*/ 1 w 302"/>
                    <a:gd name="T101" fmla="*/ 0 h 89"/>
                    <a:gd name="T102" fmla="*/ 1 w 302"/>
                    <a:gd name="T103" fmla="*/ 0 h 89"/>
                    <a:gd name="T104" fmla="*/ 1 w 302"/>
                    <a:gd name="T105" fmla="*/ 0 h 89"/>
                    <a:gd name="T106" fmla="*/ 1 w 302"/>
                    <a:gd name="T107" fmla="*/ 0 h 89"/>
                    <a:gd name="T108" fmla="*/ 1 w 302"/>
                    <a:gd name="T109" fmla="*/ 0 h 89"/>
                    <a:gd name="T110" fmla="*/ 1 w 302"/>
                    <a:gd name="T111" fmla="*/ 0 h 89"/>
                    <a:gd name="T112" fmla="*/ 1 w 302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2"/>
                    <a:gd name="T172" fmla="*/ 0 h 89"/>
                    <a:gd name="T173" fmla="*/ 302 w 302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2" h="89">
                      <a:moveTo>
                        <a:pt x="302" y="0"/>
                      </a:moveTo>
                      <a:lnTo>
                        <a:pt x="299" y="1"/>
                      </a:lnTo>
                      <a:lnTo>
                        <a:pt x="295" y="4"/>
                      </a:lnTo>
                      <a:lnTo>
                        <a:pt x="293" y="5"/>
                      </a:lnTo>
                      <a:lnTo>
                        <a:pt x="290" y="7"/>
                      </a:lnTo>
                      <a:lnTo>
                        <a:pt x="287" y="8"/>
                      </a:lnTo>
                      <a:lnTo>
                        <a:pt x="286" y="9"/>
                      </a:lnTo>
                      <a:lnTo>
                        <a:pt x="283" y="11"/>
                      </a:lnTo>
                      <a:lnTo>
                        <a:pt x="281" y="12"/>
                      </a:lnTo>
                      <a:lnTo>
                        <a:pt x="279" y="13"/>
                      </a:lnTo>
                      <a:lnTo>
                        <a:pt x="277" y="15"/>
                      </a:lnTo>
                      <a:lnTo>
                        <a:pt x="275" y="15"/>
                      </a:lnTo>
                      <a:lnTo>
                        <a:pt x="274" y="16"/>
                      </a:lnTo>
                      <a:lnTo>
                        <a:pt x="273" y="17"/>
                      </a:lnTo>
                      <a:lnTo>
                        <a:pt x="271" y="17"/>
                      </a:lnTo>
                      <a:lnTo>
                        <a:pt x="270" y="19"/>
                      </a:lnTo>
                      <a:lnTo>
                        <a:pt x="269" y="19"/>
                      </a:lnTo>
                      <a:lnTo>
                        <a:pt x="267" y="20"/>
                      </a:lnTo>
                      <a:lnTo>
                        <a:pt x="266" y="20"/>
                      </a:lnTo>
                      <a:lnTo>
                        <a:pt x="265" y="21"/>
                      </a:lnTo>
                      <a:lnTo>
                        <a:pt x="263" y="21"/>
                      </a:lnTo>
                      <a:lnTo>
                        <a:pt x="262" y="21"/>
                      </a:lnTo>
                      <a:lnTo>
                        <a:pt x="261" y="23"/>
                      </a:lnTo>
                      <a:lnTo>
                        <a:pt x="259" y="23"/>
                      </a:lnTo>
                      <a:lnTo>
                        <a:pt x="258" y="24"/>
                      </a:lnTo>
                      <a:lnTo>
                        <a:pt x="257" y="24"/>
                      </a:lnTo>
                      <a:lnTo>
                        <a:pt x="255" y="25"/>
                      </a:lnTo>
                      <a:lnTo>
                        <a:pt x="253" y="25"/>
                      </a:lnTo>
                      <a:lnTo>
                        <a:pt x="251" y="27"/>
                      </a:lnTo>
                      <a:lnTo>
                        <a:pt x="250" y="27"/>
                      </a:lnTo>
                      <a:lnTo>
                        <a:pt x="249" y="28"/>
                      </a:lnTo>
                      <a:lnTo>
                        <a:pt x="247" y="28"/>
                      </a:lnTo>
                      <a:lnTo>
                        <a:pt x="245" y="29"/>
                      </a:lnTo>
                      <a:lnTo>
                        <a:pt x="243" y="29"/>
                      </a:lnTo>
                      <a:lnTo>
                        <a:pt x="242" y="31"/>
                      </a:lnTo>
                      <a:lnTo>
                        <a:pt x="241" y="31"/>
                      </a:lnTo>
                      <a:lnTo>
                        <a:pt x="239" y="32"/>
                      </a:lnTo>
                      <a:lnTo>
                        <a:pt x="238" y="32"/>
                      </a:lnTo>
                      <a:lnTo>
                        <a:pt x="237" y="32"/>
                      </a:lnTo>
                      <a:lnTo>
                        <a:pt x="235" y="33"/>
                      </a:lnTo>
                      <a:lnTo>
                        <a:pt x="234" y="33"/>
                      </a:lnTo>
                      <a:lnTo>
                        <a:pt x="233" y="35"/>
                      </a:lnTo>
                      <a:lnTo>
                        <a:pt x="231" y="35"/>
                      </a:lnTo>
                      <a:lnTo>
                        <a:pt x="230" y="35"/>
                      </a:lnTo>
                      <a:lnTo>
                        <a:pt x="230" y="36"/>
                      </a:lnTo>
                      <a:lnTo>
                        <a:pt x="229" y="36"/>
                      </a:lnTo>
                      <a:lnTo>
                        <a:pt x="227" y="36"/>
                      </a:lnTo>
                      <a:lnTo>
                        <a:pt x="226" y="37"/>
                      </a:lnTo>
                      <a:lnTo>
                        <a:pt x="225" y="37"/>
                      </a:lnTo>
                      <a:lnTo>
                        <a:pt x="224" y="39"/>
                      </a:lnTo>
                      <a:lnTo>
                        <a:pt x="222" y="39"/>
                      </a:lnTo>
                      <a:lnTo>
                        <a:pt x="221" y="39"/>
                      </a:lnTo>
                      <a:lnTo>
                        <a:pt x="220" y="40"/>
                      </a:lnTo>
                      <a:lnTo>
                        <a:pt x="218" y="40"/>
                      </a:lnTo>
                      <a:lnTo>
                        <a:pt x="217" y="40"/>
                      </a:lnTo>
                      <a:lnTo>
                        <a:pt x="216" y="41"/>
                      </a:lnTo>
                      <a:lnTo>
                        <a:pt x="214" y="41"/>
                      </a:lnTo>
                      <a:lnTo>
                        <a:pt x="213" y="43"/>
                      </a:lnTo>
                      <a:lnTo>
                        <a:pt x="212" y="43"/>
                      </a:lnTo>
                      <a:lnTo>
                        <a:pt x="209" y="44"/>
                      </a:lnTo>
                      <a:lnTo>
                        <a:pt x="208" y="44"/>
                      </a:lnTo>
                      <a:lnTo>
                        <a:pt x="205" y="45"/>
                      </a:lnTo>
                      <a:lnTo>
                        <a:pt x="204" y="45"/>
                      </a:lnTo>
                      <a:lnTo>
                        <a:pt x="201" y="47"/>
                      </a:lnTo>
                      <a:lnTo>
                        <a:pt x="200" y="47"/>
                      </a:lnTo>
                      <a:lnTo>
                        <a:pt x="198" y="48"/>
                      </a:lnTo>
                      <a:lnTo>
                        <a:pt x="196" y="48"/>
                      </a:lnTo>
                      <a:lnTo>
                        <a:pt x="194" y="49"/>
                      </a:lnTo>
                      <a:lnTo>
                        <a:pt x="193" y="49"/>
                      </a:lnTo>
                      <a:lnTo>
                        <a:pt x="192" y="50"/>
                      </a:lnTo>
                      <a:lnTo>
                        <a:pt x="190" y="50"/>
                      </a:lnTo>
                      <a:lnTo>
                        <a:pt x="189" y="50"/>
                      </a:lnTo>
                      <a:lnTo>
                        <a:pt x="188" y="52"/>
                      </a:lnTo>
                      <a:lnTo>
                        <a:pt x="186" y="52"/>
                      </a:lnTo>
                      <a:lnTo>
                        <a:pt x="185" y="53"/>
                      </a:lnTo>
                      <a:lnTo>
                        <a:pt x="184" y="53"/>
                      </a:lnTo>
                      <a:lnTo>
                        <a:pt x="182" y="53"/>
                      </a:lnTo>
                      <a:lnTo>
                        <a:pt x="181" y="53"/>
                      </a:lnTo>
                      <a:lnTo>
                        <a:pt x="180" y="54"/>
                      </a:lnTo>
                      <a:lnTo>
                        <a:pt x="178" y="54"/>
                      </a:lnTo>
                      <a:lnTo>
                        <a:pt x="177" y="56"/>
                      </a:lnTo>
                      <a:lnTo>
                        <a:pt x="176" y="56"/>
                      </a:lnTo>
                      <a:lnTo>
                        <a:pt x="174" y="56"/>
                      </a:lnTo>
                      <a:lnTo>
                        <a:pt x="173" y="56"/>
                      </a:lnTo>
                      <a:lnTo>
                        <a:pt x="172" y="57"/>
                      </a:lnTo>
                      <a:lnTo>
                        <a:pt x="170" y="57"/>
                      </a:lnTo>
                      <a:lnTo>
                        <a:pt x="169" y="57"/>
                      </a:lnTo>
                      <a:lnTo>
                        <a:pt x="168" y="58"/>
                      </a:lnTo>
                      <a:lnTo>
                        <a:pt x="165" y="58"/>
                      </a:lnTo>
                      <a:lnTo>
                        <a:pt x="164" y="60"/>
                      </a:lnTo>
                      <a:lnTo>
                        <a:pt x="161" y="60"/>
                      </a:lnTo>
                      <a:lnTo>
                        <a:pt x="160" y="61"/>
                      </a:lnTo>
                      <a:lnTo>
                        <a:pt x="157" y="61"/>
                      </a:lnTo>
                      <a:lnTo>
                        <a:pt x="156" y="62"/>
                      </a:lnTo>
                      <a:lnTo>
                        <a:pt x="153" y="62"/>
                      </a:lnTo>
                      <a:lnTo>
                        <a:pt x="152" y="62"/>
                      </a:lnTo>
                      <a:lnTo>
                        <a:pt x="150" y="64"/>
                      </a:lnTo>
                      <a:lnTo>
                        <a:pt x="149" y="64"/>
                      </a:lnTo>
                      <a:lnTo>
                        <a:pt x="148" y="65"/>
                      </a:lnTo>
                      <a:lnTo>
                        <a:pt x="146" y="65"/>
                      </a:lnTo>
                      <a:lnTo>
                        <a:pt x="145" y="65"/>
                      </a:lnTo>
                      <a:lnTo>
                        <a:pt x="144" y="65"/>
                      </a:lnTo>
                      <a:lnTo>
                        <a:pt x="143" y="66"/>
                      </a:lnTo>
                      <a:lnTo>
                        <a:pt x="141" y="66"/>
                      </a:lnTo>
                      <a:lnTo>
                        <a:pt x="140" y="66"/>
                      </a:lnTo>
                      <a:lnTo>
                        <a:pt x="139" y="68"/>
                      </a:lnTo>
                      <a:lnTo>
                        <a:pt x="137" y="68"/>
                      </a:lnTo>
                      <a:lnTo>
                        <a:pt x="136" y="68"/>
                      </a:lnTo>
                      <a:lnTo>
                        <a:pt x="135" y="69"/>
                      </a:lnTo>
                      <a:lnTo>
                        <a:pt x="133" y="69"/>
                      </a:lnTo>
                      <a:lnTo>
                        <a:pt x="132" y="69"/>
                      </a:lnTo>
                      <a:lnTo>
                        <a:pt x="131" y="70"/>
                      </a:lnTo>
                      <a:lnTo>
                        <a:pt x="129" y="70"/>
                      </a:lnTo>
                      <a:lnTo>
                        <a:pt x="128" y="70"/>
                      </a:lnTo>
                      <a:lnTo>
                        <a:pt x="127" y="72"/>
                      </a:lnTo>
                      <a:lnTo>
                        <a:pt x="125" y="72"/>
                      </a:lnTo>
                      <a:lnTo>
                        <a:pt x="123" y="72"/>
                      </a:lnTo>
                      <a:lnTo>
                        <a:pt x="121" y="73"/>
                      </a:lnTo>
                      <a:lnTo>
                        <a:pt x="120" y="73"/>
                      </a:lnTo>
                      <a:lnTo>
                        <a:pt x="119" y="73"/>
                      </a:lnTo>
                      <a:lnTo>
                        <a:pt x="116" y="74"/>
                      </a:lnTo>
                      <a:lnTo>
                        <a:pt x="113" y="74"/>
                      </a:lnTo>
                      <a:lnTo>
                        <a:pt x="112" y="76"/>
                      </a:lnTo>
                      <a:lnTo>
                        <a:pt x="109" y="76"/>
                      </a:lnTo>
                      <a:lnTo>
                        <a:pt x="108" y="77"/>
                      </a:lnTo>
                      <a:lnTo>
                        <a:pt x="107" y="77"/>
                      </a:lnTo>
                      <a:lnTo>
                        <a:pt x="105" y="78"/>
                      </a:lnTo>
                      <a:lnTo>
                        <a:pt x="103" y="78"/>
                      </a:lnTo>
                      <a:lnTo>
                        <a:pt x="101" y="78"/>
                      </a:lnTo>
                      <a:lnTo>
                        <a:pt x="100" y="78"/>
                      </a:lnTo>
                      <a:lnTo>
                        <a:pt x="99" y="80"/>
                      </a:lnTo>
                      <a:lnTo>
                        <a:pt x="97" y="80"/>
                      </a:lnTo>
                      <a:lnTo>
                        <a:pt x="96" y="80"/>
                      </a:lnTo>
                      <a:lnTo>
                        <a:pt x="95" y="81"/>
                      </a:lnTo>
                      <a:lnTo>
                        <a:pt x="93" y="81"/>
                      </a:lnTo>
                      <a:lnTo>
                        <a:pt x="92" y="81"/>
                      </a:lnTo>
                      <a:lnTo>
                        <a:pt x="91" y="81"/>
                      </a:lnTo>
                      <a:lnTo>
                        <a:pt x="89" y="81"/>
                      </a:lnTo>
                      <a:lnTo>
                        <a:pt x="88" y="82"/>
                      </a:lnTo>
                      <a:lnTo>
                        <a:pt x="87" y="82"/>
                      </a:lnTo>
                      <a:lnTo>
                        <a:pt x="85" y="82"/>
                      </a:lnTo>
                      <a:lnTo>
                        <a:pt x="84" y="82"/>
                      </a:lnTo>
                      <a:lnTo>
                        <a:pt x="83" y="82"/>
                      </a:lnTo>
                      <a:lnTo>
                        <a:pt x="81" y="82"/>
                      </a:lnTo>
                      <a:lnTo>
                        <a:pt x="80" y="82"/>
                      </a:lnTo>
                      <a:lnTo>
                        <a:pt x="79" y="82"/>
                      </a:lnTo>
                      <a:lnTo>
                        <a:pt x="77" y="82"/>
                      </a:lnTo>
                      <a:lnTo>
                        <a:pt x="76" y="84"/>
                      </a:lnTo>
                      <a:lnTo>
                        <a:pt x="75" y="84"/>
                      </a:lnTo>
                      <a:lnTo>
                        <a:pt x="73" y="84"/>
                      </a:lnTo>
                      <a:lnTo>
                        <a:pt x="71" y="84"/>
                      </a:lnTo>
                      <a:lnTo>
                        <a:pt x="69" y="84"/>
                      </a:lnTo>
                      <a:lnTo>
                        <a:pt x="68" y="84"/>
                      </a:lnTo>
                      <a:lnTo>
                        <a:pt x="66" y="84"/>
                      </a:lnTo>
                      <a:lnTo>
                        <a:pt x="64" y="84"/>
                      </a:lnTo>
                      <a:lnTo>
                        <a:pt x="63" y="84"/>
                      </a:lnTo>
                      <a:lnTo>
                        <a:pt x="62" y="84"/>
                      </a:lnTo>
                      <a:lnTo>
                        <a:pt x="60" y="84"/>
                      </a:lnTo>
                      <a:lnTo>
                        <a:pt x="60" y="85"/>
                      </a:lnTo>
                      <a:lnTo>
                        <a:pt x="59" y="85"/>
                      </a:lnTo>
                      <a:lnTo>
                        <a:pt x="58" y="85"/>
                      </a:lnTo>
                      <a:lnTo>
                        <a:pt x="56" y="85"/>
                      </a:lnTo>
                      <a:lnTo>
                        <a:pt x="55" y="85"/>
                      </a:lnTo>
                      <a:lnTo>
                        <a:pt x="54" y="85"/>
                      </a:lnTo>
                      <a:lnTo>
                        <a:pt x="52" y="85"/>
                      </a:lnTo>
                      <a:lnTo>
                        <a:pt x="51" y="85"/>
                      </a:lnTo>
                      <a:lnTo>
                        <a:pt x="50" y="85"/>
                      </a:lnTo>
                      <a:lnTo>
                        <a:pt x="48" y="86"/>
                      </a:lnTo>
                      <a:lnTo>
                        <a:pt x="47" y="86"/>
                      </a:lnTo>
                      <a:lnTo>
                        <a:pt x="46" y="86"/>
                      </a:lnTo>
                      <a:lnTo>
                        <a:pt x="44" y="86"/>
                      </a:lnTo>
                      <a:lnTo>
                        <a:pt x="43" y="86"/>
                      </a:lnTo>
                      <a:lnTo>
                        <a:pt x="42" y="88"/>
                      </a:lnTo>
                      <a:lnTo>
                        <a:pt x="40" y="88"/>
                      </a:lnTo>
                      <a:lnTo>
                        <a:pt x="39" y="88"/>
                      </a:lnTo>
                      <a:lnTo>
                        <a:pt x="38" y="88"/>
                      </a:lnTo>
                      <a:lnTo>
                        <a:pt x="36" y="88"/>
                      </a:lnTo>
                      <a:lnTo>
                        <a:pt x="35" y="89"/>
                      </a:lnTo>
                      <a:lnTo>
                        <a:pt x="34" y="89"/>
                      </a:lnTo>
                      <a:lnTo>
                        <a:pt x="32" y="89"/>
                      </a:lnTo>
                      <a:lnTo>
                        <a:pt x="31" y="89"/>
                      </a:lnTo>
                      <a:lnTo>
                        <a:pt x="30" y="89"/>
                      </a:lnTo>
                      <a:lnTo>
                        <a:pt x="28" y="89"/>
                      </a:lnTo>
                      <a:lnTo>
                        <a:pt x="27" y="89"/>
                      </a:lnTo>
                      <a:lnTo>
                        <a:pt x="26" y="89"/>
                      </a:lnTo>
                      <a:lnTo>
                        <a:pt x="24" y="89"/>
                      </a:lnTo>
                      <a:lnTo>
                        <a:pt x="23" y="89"/>
                      </a:lnTo>
                      <a:lnTo>
                        <a:pt x="22" y="89"/>
                      </a:lnTo>
                      <a:lnTo>
                        <a:pt x="20" y="89"/>
                      </a:lnTo>
                      <a:lnTo>
                        <a:pt x="19" y="89"/>
                      </a:lnTo>
                      <a:lnTo>
                        <a:pt x="18" y="89"/>
                      </a:lnTo>
                      <a:lnTo>
                        <a:pt x="16" y="89"/>
                      </a:lnTo>
                      <a:lnTo>
                        <a:pt x="15" y="89"/>
                      </a:lnTo>
                      <a:lnTo>
                        <a:pt x="14" y="89"/>
                      </a:lnTo>
                      <a:lnTo>
                        <a:pt x="12" y="89"/>
                      </a:lnTo>
                      <a:lnTo>
                        <a:pt x="10" y="89"/>
                      </a:lnTo>
                      <a:lnTo>
                        <a:pt x="8" y="89"/>
                      </a:lnTo>
                      <a:lnTo>
                        <a:pt x="6" y="89"/>
                      </a:lnTo>
                      <a:lnTo>
                        <a:pt x="3" y="89"/>
                      </a:lnTo>
                      <a:lnTo>
                        <a:pt x="0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66615" name="Freeform 24">
                  <a:extLst>
                    <a:ext uri="{FF2B5EF4-FFF2-40B4-BE49-F238E27FC236}">
                      <a16:creationId xmlns:a16="http://schemas.microsoft.com/office/drawing/2014/main" id="{056C0397-00AA-5642-A863-CE44D6EBA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2783" y="1170"/>
                  <a:ext cx="151" cy="58"/>
                </a:xfrm>
                <a:custGeom>
                  <a:avLst/>
                  <a:gdLst>
                    <a:gd name="T0" fmla="*/ 1 w 301"/>
                    <a:gd name="T1" fmla="*/ 0 h 89"/>
                    <a:gd name="T2" fmla="*/ 1 w 301"/>
                    <a:gd name="T3" fmla="*/ 0 h 89"/>
                    <a:gd name="T4" fmla="*/ 1 w 301"/>
                    <a:gd name="T5" fmla="*/ 0 h 89"/>
                    <a:gd name="T6" fmla="*/ 1 w 301"/>
                    <a:gd name="T7" fmla="*/ 0 h 89"/>
                    <a:gd name="T8" fmla="*/ 1 w 301"/>
                    <a:gd name="T9" fmla="*/ 0 h 89"/>
                    <a:gd name="T10" fmla="*/ 1 w 301"/>
                    <a:gd name="T11" fmla="*/ 0 h 89"/>
                    <a:gd name="T12" fmla="*/ 1 w 301"/>
                    <a:gd name="T13" fmla="*/ 0 h 89"/>
                    <a:gd name="T14" fmla="*/ 1 w 301"/>
                    <a:gd name="T15" fmla="*/ 0 h 89"/>
                    <a:gd name="T16" fmla="*/ 1 w 301"/>
                    <a:gd name="T17" fmla="*/ 0 h 89"/>
                    <a:gd name="T18" fmla="*/ 1 w 301"/>
                    <a:gd name="T19" fmla="*/ 0 h 89"/>
                    <a:gd name="T20" fmla="*/ 1 w 301"/>
                    <a:gd name="T21" fmla="*/ 0 h 89"/>
                    <a:gd name="T22" fmla="*/ 1 w 301"/>
                    <a:gd name="T23" fmla="*/ 0 h 89"/>
                    <a:gd name="T24" fmla="*/ 1 w 301"/>
                    <a:gd name="T25" fmla="*/ 0 h 89"/>
                    <a:gd name="T26" fmla="*/ 1 w 301"/>
                    <a:gd name="T27" fmla="*/ 0 h 89"/>
                    <a:gd name="T28" fmla="*/ 1 w 301"/>
                    <a:gd name="T29" fmla="*/ 0 h 89"/>
                    <a:gd name="T30" fmla="*/ 1 w 301"/>
                    <a:gd name="T31" fmla="*/ 0 h 89"/>
                    <a:gd name="T32" fmla="*/ 1 w 301"/>
                    <a:gd name="T33" fmla="*/ 0 h 89"/>
                    <a:gd name="T34" fmla="*/ 1 w 301"/>
                    <a:gd name="T35" fmla="*/ 0 h 89"/>
                    <a:gd name="T36" fmla="*/ 1 w 301"/>
                    <a:gd name="T37" fmla="*/ 0 h 89"/>
                    <a:gd name="T38" fmla="*/ 1 w 301"/>
                    <a:gd name="T39" fmla="*/ 0 h 89"/>
                    <a:gd name="T40" fmla="*/ 1 w 301"/>
                    <a:gd name="T41" fmla="*/ 0 h 89"/>
                    <a:gd name="T42" fmla="*/ 1 w 301"/>
                    <a:gd name="T43" fmla="*/ 0 h 89"/>
                    <a:gd name="T44" fmla="*/ 1 w 301"/>
                    <a:gd name="T45" fmla="*/ 0 h 89"/>
                    <a:gd name="T46" fmla="*/ 1 w 301"/>
                    <a:gd name="T47" fmla="*/ 0 h 89"/>
                    <a:gd name="T48" fmla="*/ 1 w 301"/>
                    <a:gd name="T49" fmla="*/ 0 h 89"/>
                    <a:gd name="T50" fmla="*/ 1 w 301"/>
                    <a:gd name="T51" fmla="*/ 0 h 89"/>
                    <a:gd name="T52" fmla="*/ 1 w 301"/>
                    <a:gd name="T53" fmla="*/ 0 h 89"/>
                    <a:gd name="T54" fmla="*/ 1 w 301"/>
                    <a:gd name="T55" fmla="*/ 0 h 89"/>
                    <a:gd name="T56" fmla="*/ 1 w 301"/>
                    <a:gd name="T57" fmla="*/ 0 h 89"/>
                    <a:gd name="T58" fmla="*/ 1 w 301"/>
                    <a:gd name="T59" fmla="*/ 0 h 89"/>
                    <a:gd name="T60" fmla="*/ 1 w 301"/>
                    <a:gd name="T61" fmla="*/ 0 h 89"/>
                    <a:gd name="T62" fmla="*/ 1 w 301"/>
                    <a:gd name="T63" fmla="*/ 0 h 89"/>
                    <a:gd name="T64" fmla="*/ 1 w 301"/>
                    <a:gd name="T65" fmla="*/ 0 h 89"/>
                    <a:gd name="T66" fmla="*/ 1 w 301"/>
                    <a:gd name="T67" fmla="*/ 0 h 89"/>
                    <a:gd name="T68" fmla="*/ 1 w 301"/>
                    <a:gd name="T69" fmla="*/ 0 h 89"/>
                    <a:gd name="T70" fmla="*/ 1 w 301"/>
                    <a:gd name="T71" fmla="*/ 0 h 89"/>
                    <a:gd name="T72" fmla="*/ 1 w 301"/>
                    <a:gd name="T73" fmla="*/ 0 h 89"/>
                    <a:gd name="T74" fmla="*/ 1 w 301"/>
                    <a:gd name="T75" fmla="*/ 0 h 89"/>
                    <a:gd name="T76" fmla="*/ 1 w 301"/>
                    <a:gd name="T77" fmla="*/ 0 h 89"/>
                    <a:gd name="T78" fmla="*/ 1 w 301"/>
                    <a:gd name="T79" fmla="*/ 0 h 89"/>
                    <a:gd name="T80" fmla="*/ 1 w 301"/>
                    <a:gd name="T81" fmla="*/ 0 h 89"/>
                    <a:gd name="T82" fmla="*/ 1 w 301"/>
                    <a:gd name="T83" fmla="*/ 0 h 89"/>
                    <a:gd name="T84" fmla="*/ 1 w 301"/>
                    <a:gd name="T85" fmla="*/ 0 h 89"/>
                    <a:gd name="T86" fmla="*/ 1 w 301"/>
                    <a:gd name="T87" fmla="*/ 0 h 89"/>
                    <a:gd name="T88" fmla="*/ 1 w 301"/>
                    <a:gd name="T89" fmla="*/ 0 h 89"/>
                    <a:gd name="T90" fmla="*/ 1 w 301"/>
                    <a:gd name="T91" fmla="*/ 0 h 89"/>
                    <a:gd name="T92" fmla="*/ 1 w 301"/>
                    <a:gd name="T93" fmla="*/ 0 h 89"/>
                    <a:gd name="T94" fmla="*/ 1 w 301"/>
                    <a:gd name="T95" fmla="*/ 0 h 89"/>
                    <a:gd name="T96" fmla="*/ 1 w 301"/>
                    <a:gd name="T97" fmla="*/ 0 h 89"/>
                    <a:gd name="T98" fmla="*/ 1 w 301"/>
                    <a:gd name="T99" fmla="*/ 0 h 89"/>
                    <a:gd name="T100" fmla="*/ 1 w 301"/>
                    <a:gd name="T101" fmla="*/ 0 h 89"/>
                    <a:gd name="T102" fmla="*/ 1 w 301"/>
                    <a:gd name="T103" fmla="*/ 0 h 89"/>
                    <a:gd name="T104" fmla="*/ 1 w 301"/>
                    <a:gd name="T105" fmla="*/ 0 h 89"/>
                    <a:gd name="T106" fmla="*/ 1 w 301"/>
                    <a:gd name="T107" fmla="*/ 0 h 89"/>
                    <a:gd name="T108" fmla="*/ 1 w 301"/>
                    <a:gd name="T109" fmla="*/ 0 h 89"/>
                    <a:gd name="T110" fmla="*/ 1 w 301"/>
                    <a:gd name="T111" fmla="*/ 0 h 89"/>
                    <a:gd name="T112" fmla="*/ 1 w 301"/>
                    <a:gd name="T113" fmla="*/ 0 h 89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60000 65536"/>
                    <a:gd name="T169" fmla="*/ 0 60000 65536"/>
                    <a:gd name="T170" fmla="*/ 0 60000 65536"/>
                    <a:gd name="T171" fmla="*/ 0 w 301"/>
                    <a:gd name="T172" fmla="*/ 0 h 89"/>
                    <a:gd name="T173" fmla="*/ 301 w 301"/>
                    <a:gd name="T174" fmla="*/ 89 h 89"/>
                  </a:gdLst>
                  <a:ahLst/>
                  <a:cxnLst>
                    <a:cxn ang="T114">
                      <a:pos x="T0" y="T1"/>
                    </a:cxn>
                    <a:cxn ang="T115">
                      <a:pos x="T2" y="T3"/>
                    </a:cxn>
                    <a:cxn ang="T116">
                      <a:pos x="T4" y="T5"/>
                    </a:cxn>
                    <a:cxn ang="T117">
                      <a:pos x="T6" y="T7"/>
                    </a:cxn>
                    <a:cxn ang="T118">
                      <a:pos x="T8" y="T9"/>
                    </a:cxn>
                    <a:cxn ang="T119">
                      <a:pos x="T10" y="T11"/>
                    </a:cxn>
                    <a:cxn ang="T120">
                      <a:pos x="T12" y="T13"/>
                    </a:cxn>
                    <a:cxn ang="T121">
                      <a:pos x="T14" y="T15"/>
                    </a:cxn>
                    <a:cxn ang="T122">
                      <a:pos x="T16" y="T17"/>
                    </a:cxn>
                    <a:cxn ang="T123">
                      <a:pos x="T18" y="T19"/>
                    </a:cxn>
                    <a:cxn ang="T124">
                      <a:pos x="T20" y="T21"/>
                    </a:cxn>
                    <a:cxn ang="T125">
                      <a:pos x="T22" y="T23"/>
                    </a:cxn>
                    <a:cxn ang="T126">
                      <a:pos x="T24" y="T25"/>
                    </a:cxn>
                    <a:cxn ang="T127">
                      <a:pos x="T26" y="T27"/>
                    </a:cxn>
                    <a:cxn ang="T128">
                      <a:pos x="T28" y="T29"/>
                    </a:cxn>
                    <a:cxn ang="T129">
                      <a:pos x="T30" y="T31"/>
                    </a:cxn>
                    <a:cxn ang="T130">
                      <a:pos x="T32" y="T33"/>
                    </a:cxn>
                    <a:cxn ang="T131">
                      <a:pos x="T34" y="T35"/>
                    </a:cxn>
                    <a:cxn ang="T132">
                      <a:pos x="T36" y="T37"/>
                    </a:cxn>
                    <a:cxn ang="T133">
                      <a:pos x="T38" y="T39"/>
                    </a:cxn>
                    <a:cxn ang="T134">
                      <a:pos x="T40" y="T41"/>
                    </a:cxn>
                    <a:cxn ang="T135">
                      <a:pos x="T42" y="T43"/>
                    </a:cxn>
                    <a:cxn ang="T136">
                      <a:pos x="T44" y="T45"/>
                    </a:cxn>
                    <a:cxn ang="T137">
                      <a:pos x="T46" y="T47"/>
                    </a:cxn>
                    <a:cxn ang="T138">
                      <a:pos x="T48" y="T49"/>
                    </a:cxn>
                    <a:cxn ang="T139">
                      <a:pos x="T50" y="T51"/>
                    </a:cxn>
                    <a:cxn ang="T140">
                      <a:pos x="T52" y="T53"/>
                    </a:cxn>
                    <a:cxn ang="T141">
                      <a:pos x="T54" y="T55"/>
                    </a:cxn>
                    <a:cxn ang="T142">
                      <a:pos x="T56" y="T57"/>
                    </a:cxn>
                    <a:cxn ang="T143">
                      <a:pos x="T58" y="T59"/>
                    </a:cxn>
                    <a:cxn ang="T144">
                      <a:pos x="T60" y="T61"/>
                    </a:cxn>
                    <a:cxn ang="T145">
                      <a:pos x="T62" y="T63"/>
                    </a:cxn>
                    <a:cxn ang="T146">
                      <a:pos x="T64" y="T65"/>
                    </a:cxn>
                    <a:cxn ang="T147">
                      <a:pos x="T66" y="T67"/>
                    </a:cxn>
                    <a:cxn ang="T148">
                      <a:pos x="T68" y="T69"/>
                    </a:cxn>
                    <a:cxn ang="T149">
                      <a:pos x="T70" y="T71"/>
                    </a:cxn>
                    <a:cxn ang="T150">
                      <a:pos x="T72" y="T73"/>
                    </a:cxn>
                    <a:cxn ang="T151">
                      <a:pos x="T74" y="T75"/>
                    </a:cxn>
                    <a:cxn ang="T152">
                      <a:pos x="T76" y="T77"/>
                    </a:cxn>
                    <a:cxn ang="T153">
                      <a:pos x="T78" y="T79"/>
                    </a:cxn>
                    <a:cxn ang="T154">
                      <a:pos x="T80" y="T81"/>
                    </a:cxn>
                    <a:cxn ang="T155">
                      <a:pos x="T82" y="T83"/>
                    </a:cxn>
                    <a:cxn ang="T156">
                      <a:pos x="T84" y="T85"/>
                    </a:cxn>
                    <a:cxn ang="T157">
                      <a:pos x="T86" y="T87"/>
                    </a:cxn>
                    <a:cxn ang="T158">
                      <a:pos x="T88" y="T89"/>
                    </a:cxn>
                    <a:cxn ang="T159">
                      <a:pos x="T90" y="T91"/>
                    </a:cxn>
                    <a:cxn ang="T160">
                      <a:pos x="T92" y="T93"/>
                    </a:cxn>
                    <a:cxn ang="T161">
                      <a:pos x="T94" y="T95"/>
                    </a:cxn>
                    <a:cxn ang="T162">
                      <a:pos x="T96" y="T97"/>
                    </a:cxn>
                    <a:cxn ang="T163">
                      <a:pos x="T98" y="T99"/>
                    </a:cxn>
                    <a:cxn ang="T164">
                      <a:pos x="T100" y="T101"/>
                    </a:cxn>
                    <a:cxn ang="T165">
                      <a:pos x="T102" y="T103"/>
                    </a:cxn>
                    <a:cxn ang="T166">
                      <a:pos x="T104" y="T105"/>
                    </a:cxn>
                    <a:cxn ang="T167">
                      <a:pos x="T106" y="T107"/>
                    </a:cxn>
                    <a:cxn ang="T168">
                      <a:pos x="T108" y="T109"/>
                    </a:cxn>
                    <a:cxn ang="T169">
                      <a:pos x="T110" y="T111"/>
                    </a:cxn>
                    <a:cxn ang="T170">
                      <a:pos x="T112" y="T113"/>
                    </a:cxn>
                  </a:cxnLst>
                  <a:rect l="T171" t="T172" r="T173" b="T174"/>
                  <a:pathLst>
                    <a:path w="301" h="89">
                      <a:moveTo>
                        <a:pt x="0" y="0"/>
                      </a:moveTo>
                      <a:lnTo>
                        <a:pt x="2" y="1"/>
                      </a:lnTo>
                      <a:lnTo>
                        <a:pt x="6" y="4"/>
                      </a:lnTo>
                      <a:lnTo>
                        <a:pt x="9" y="5"/>
                      </a:lnTo>
                      <a:lnTo>
                        <a:pt x="12" y="7"/>
                      </a:lnTo>
                      <a:lnTo>
                        <a:pt x="14" y="8"/>
                      </a:lnTo>
                      <a:lnTo>
                        <a:pt x="17" y="9"/>
                      </a:lnTo>
                      <a:lnTo>
                        <a:pt x="18" y="11"/>
                      </a:lnTo>
                      <a:lnTo>
                        <a:pt x="21" y="12"/>
                      </a:lnTo>
                      <a:lnTo>
                        <a:pt x="22" y="13"/>
                      </a:lnTo>
                      <a:lnTo>
                        <a:pt x="25" y="15"/>
                      </a:lnTo>
                      <a:lnTo>
                        <a:pt x="26" y="15"/>
                      </a:lnTo>
                      <a:lnTo>
                        <a:pt x="28" y="16"/>
                      </a:lnTo>
                      <a:lnTo>
                        <a:pt x="30" y="17"/>
                      </a:lnTo>
                      <a:lnTo>
                        <a:pt x="32" y="17"/>
                      </a:lnTo>
                      <a:lnTo>
                        <a:pt x="33" y="19"/>
                      </a:lnTo>
                      <a:lnTo>
                        <a:pt x="34" y="19"/>
                      </a:lnTo>
                      <a:lnTo>
                        <a:pt x="36" y="20"/>
                      </a:lnTo>
                      <a:lnTo>
                        <a:pt x="37" y="20"/>
                      </a:lnTo>
                      <a:lnTo>
                        <a:pt x="37" y="21"/>
                      </a:lnTo>
                      <a:lnTo>
                        <a:pt x="38" y="21"/>
                      </a:lnTo>
                      <a:lnTo>
                        <a:pt x="40" y="21"/>
                      </a:lnTo>
                      <a:lnTo>
                        <a:pt x="41" y="23"/>
                      </a:lnTo>
                      <a:lnTo>
                        <a:pt x="42" y="23"/>
                      </a:lnTo>
                      <a:lnTo>
                        <a:pt x="44" y="24"/>
                      </a:lnTo>
                      <a:lnTo>
                        <a:pt x="45" y="24"/>
                      </a:lnTo>
                      <a:lnTo>
                        <a:pt x="46" y="24"/>
                      </a:lnTo>
                      <a:lnTo>
                        <a:pt x="48" y="25"/>
                      </a:lnTo>
                      <a:lnTo>
                        <a:pt x="49" y="25"/>
                      </a:lnTo>
                      <a:lnTo>
                        <a:pt x="50" y="27"/>
                      </a:lnTo>
                      <a:lnTo>
                        <a:pt x="51" y="27"/>
                      </a:lnTo>
                      <a:lnTo>
                        <a:pt x="53" y="28"/>
                      </a:lnTo>
                      <a:lnTo>
                        <a:pt x="54" y="28"/>
                      </a:lnTo>
                      <a:lnTo>
                        <a:pt x="57" y="29"/>
                      </a:lnTo>
                      <a:lnTo>
                        <a:pt x="58" y="29"/>
                      </a:lnTo>
                      <a:lnTo>
                        <a:pt x="59" y="31"/>
                      </a:lnTo>
                      <a:lnTo>
                        <a:pt x="61" y="31"/>
                      </a:lnTo>
                      <a:lnTo>
                        <a:pt x="62" y="32"/>
                      </a:lnTo>
                      <a:lnTo>
                        <a:pt x="63" y="32"/>
                      </a:lnTo>
                      <a:lnTo>
                        <a:pt x="65" y="32"/>
                      </a:lnTo>
                      <a:lnTo>
                        <a:pt x="66" y="33"/>
                      </a:lnTo>
                      <a:lnTo>
                        <a:pt x="67" y="33"/>
                      </a:lnTo>
                      <a:lnTo>
                        <a:pt x="69" y="33"/>
                      </a:lnTo>
                      <a:lnTo>
                        <a:pt x="69" y="35"/>
                      </a:lnTo>
                      <a:lnTo>
                        <a:pt x="70" y="35"/>
                      </a:lnTo>
                      <a:lnTo>
                        <a:pt x="71" y="35"/>
                      </a:lnTo>
                      <a:lnTo>
                        <a:pt x="73" y="36"/>
                      </a:lnTo>
                      <a:lnTo>
                        <a:pt x="74" y="36"/>
                      </a:lnTo>
                      <a:lnTo>
                        <a:pt x="75" y="37"/>
                      </a:lnTo>
                      <a:lnTo>
                        <a:pt x="77" y="37"/>
                      </a:lnTo>
                      <a:lnTo>
                        <a:pt x="78" y="39"/>
                      </a:lnTo>
                      <a:lnTo>
                        <a:pt x="79" y="39"/>
                      </a:lnTo>
                      <a:lnTo>
                        <a:pt x="81" y="39"/>
                      </a:lnTo>
                      <a:lnTo>
                        <a:pt x="82" y="40"/>
                      </a:lnTo>
                      <a:lnTo>
                        <a:pt x="83" y="40"/>
                      </a:lnTo>
                      <a:lnTo>
                        <a:pt x="85" y="40"/>
                      </a:lnTo>
                      <a:lnTo>
                        <a:pt x="86" y="41"/>
                      </a:lnTo>
                      <a:lnTo>
                        <a:pt x="87" y="41"/>
                      </a:lnTo>
                      <a:lnTo>
                        <a:pt x="89" y="43"/>
                      </a:lnTo>
                      <a:lnTo>
                        <a:pt x="90" y="43"/>
                      </a:lnTo>
                      <a:lnTo>
                        <a:pt x="93" y="44"/>
                      </a:lnTo>
                      <a:lnTo>
                        <a:pt x="94" y="44"/>
                      </a:lnTo>
                      <a:lnTo>
                        <a:pt x="97" y="45"/>
                      </a:lnTo>
                      <a:lnTo>
                        <a:pt x="98" y="45"/>
                      </a:lnTo>
                      <a:lnTo>
                        <a:pt x="101" y="47"/>
                      </a:lnTo>
                      <a:lnTo>
                        <a:pt x="102" y="47"/>
                      </a:lnTo>
                      <a:lnTo>
                        <a:pt x="105" y="48"/>
                      </a:lnTo>
                      <a:lnTo>
                        <a:pt x="106" y="48"/>
                      </a:lnTo>
                      <a:lnTo>
                        <a:pt x="107" y="49"/>
                      </a:lnTo>
                      <a:lnTo>
                        <a:pt x="109" y="49"/>
                      </a:lnTo>
                      <a:lnTo>
                        <a:pt x="110" y="50"/>
                      </a:lnTo>
                      <a:lnTo>
                        <a:pt x="111" y="50"/>
                      </a:lnTo>
                      <a:lnTo>
                        <a:pt x="113" y="50"/>
                      </a:lnTo>
                      <a:lnTo>
                        <a:pt x="114" y="52"/>
                      </a:lnTo>
                      <a:lnTo>
                        <a:pt x="115" y="52"/>
                      </a:lnTo>
                      <a:lnTo>
                        <a:pt x="117" y="52"/>
                      </a:lnTo>
                      <a:lnTo>
                        <a:pt x="117" y="53"/>
                      </a:lnTo>
                      <a:lnTo>
                        <a:pt x="118" y="53"/>
                      </a:lnTo>
                      <a:lnTo>
                        <a:pt x="119" y="53"/>
                      </a:lnTo>
                      <a:lnTo>
                        <a:pt x="121" y="53"/>
                      </a:lnTo>
                      <a:lnTo>
                        <a:pt x="122" y="54"/>
                      </a:lnTo>
                      <a:lnTo>
                        <a:pt x="123" y="54"/>
                      </a:lnTo>
                      <a:lnTo>
                        <a:pt x="125" y="56"/>
                      </a:lnTo>
                      <a:lnTo>
                        <a:pt x="126" y="56"/>
                      </a:lnTo>
                      <a:lnTo>
                        <a:pt x="127" y="56"/>
                      </a:lnTo>
                      <a:lnTo>
                        <a:pt x="129" y="56"/>
                      </a:lnTo>
                      <a:lnTo>
                        <a:pt x="130" y="57"/>
                      </a:lnTo>
                      <a:lnTo>
                        <a:pt x="131" y="57"/>
                      </a:lnTo>
                      <a:lnTo>
                        <a:pt x="132" y="57"/>
                      </a:lnTo>
                      <a:lnTo>
                        <a:pt x="135" y="58"/>
                      </a:lnTo>
                      <a:lnTo>
                        <a:pt x="136" y="58"/>
                      </a:lnTo>
                      <a:lnTo>
                        <a:pt x="138" y="60"/>
                      </a:lnTo>
                      <a:lnTo>
                        <a:pt x="140" y="60"/>
                      </a:lnTo>
                      <a:lnTo>
                        <a:pt x="142" y="61"/>
                      </a:lnTo>
                      <a:lnTo>
                        <a:pt x="144" y="61"/>
                      </a:lnTo>
                      <a:lnTo>
                        <a:pt x="146" y="62"/>
                      </a:lnTo>
                      <a:lnTo>
                        <a:pt x="148" y="62"/>
                      </a:lnTo>
                      <a:lnTo>
                        <a:pt x="150" y="62"/>
                      </a:lnTo>
                      <a:lnTo>
                        <a:pt x="151" y="64"/>
                      </a:lnTo>
                      <a:lnTo>
                        <a:pt x="152" y="64"/>
                      </a:lnTo>
                      <a:lnTo>
                        <a:pt x="154" y="65"/>
                      </a:lnTo>
                      <a:lnTo>
                        <a:pt x="155" y="65"/>
                      </a:lnTo>
                      <a:lnTo>
                        <a:pt x="156" y="65"/>
                      </a:lnTo>
                      <a:lnTo>
                        <a:pt x="158" y="65"/>
                      </a:lnTo>
                      <a:lnTo>
                        <a:pt x="159" y="66"/>
                      </a:lnTo>
                      <a:lnTo>
                        <a:pt x="160" y="66"/>
                      </a:lnTo>
                      <a:lnTo>
                        <a:pt x="162" y="66"/>
                      </a:lnTo>
                      <a:lnTo>
                        <a:pt x="163" y="68"/>
                      </a:lnTo>
                      <a:lnTo>
                        <a:pt x="164" y="68"/>
                      </a:lnTo>
                      <a:lnTo>
                        <a:pt x="166" y="68"/>
                      </a:lnTo>
                      <a:lnTo>
                        <a:pt x="167" y="69"/>
                      </a:lnTo>
                      <a:lnTo>
                        <a:pt x="168" y="69"/>
                      </a:lnTo>
                      <a:lnTo>
                        <a:pt x="170" y="69"/>
                      </a:lnTo>
                      <a:lnTo>
                        <a:pt x="171" y="69"/>
                      </a:lnTo>
                      <a:lnTo>
                        <a:pt x="172" y="70"/>
                      </a:lnTo>
                      <a:lnTo>
                        <a:pt x="174" y="70"/>
                      </a:lnTo>
                      <a:lnTo>
                        <a:pt x="176" y="72"/>
                      </a:lnTo>
                      <a:lnTo>
                        <a:pt x="178" y="72"/>
                      </a:lnTo>
                      <a:lnTo>
                        <a:pt x="179" y="72"/>
                      </a:lnTo>
                      <a:lnTo>
                        <a:pt x="180" y="73"/>
                      </a:lnTo>
                      <a:lnTo>
                        <a:pt x="182" y="73"/>
                      </a:lnTo>
                      <a:lnTo>
                        <a:pt x="184" y="73"/>
                      </a:lnTo>
                      <a:lnTo>
                        <a:pt x="186" y="74"/>
                      </a:lnTo>
                      <a:lnTo>
                        <a:pt x="188" y="74"/>
                      </a:lnTo>
                      <a:lnTo>
                        <a:pt x="190" y="76"/>
                      </a:lnTo>
                      <a:lnTo>
                        <a:pt x="192" y="76"/>
                      </a:lnTo>
                      <a:lnTo>
                        <a:pt x="194" y="77"/>
                      </a:lnTo>
                      <a:lnTo>
                        <a:pt x="195" y="77"/>
                      </a:lnTo>
                      <a:lnTo>
                        <a:pt x="198" y="78"/>
                      </a:lnTo>
                      <a:lnTo>
                        <a:pt x="199" y="78"/>
                      </a:lnTo>
                      <a:lnTo>
                        <a:pt x="200" y="78"/>
                      </a:lnTo>
                      <a:lnTo>
                        <a:pt x="202" y="78"/>
                      </a:lnTo>
                      <a:lnTo>
                        <a:pt x="203" y="80"/>
                      </a:lnTo>
                      <a:lnTo>
                        <a:pt x="204" y="80"/>
                      </a:lnTo>
                      <a:lnTo>
                        <a:pt x="206" y="80"/>
                      </a:lnTo>
                      <a:lnTo>
                        <a:pt x="207" y="80"/>
                      </a:lnTo>
                      <a:lnTo>
                        <a:pt x="207" y="81"/>
                      </a:lnTo>
                      <a:lnTo>
                        <a:pt x="208" y="81"/>
                      </a:lnTo>
                      <a:lnTo>
                        <a:pt x="209" y="81"/>
                      </a:lnTo>
                      <a:lnTo>
                        <a:pt x="211" y="81"/>
                      </a:lnTo>
                      <a:lnTo>
                        <a:pt x="212" y="81"/>
                      </a:lnTo>
                      <a:lnTo>
                        <a:pt x="213" y="82"/>
                      </a:lnTo>
                      <a:lnTo>
                        <a:pt x="215" y="82"/>
                      </a:lnTo>
                      <a:lnTo>
                        <a:pt x="216" y="82"/>
                      </a:lnTo>
                      <a:lnTo>
                        <a:pt x="217" y="82"/>
                      </a:lnTo>
                      <a:lnTo>
                        <a:pt x="219" y="82"/>
                      </a:lnTo>
                      <a:lnTo>
                        <a:pt x="220" y="82"/>
                      </a:lnTo>
                      <a:lnTo>
                        <a:pt x="221" y="82"/>
                      </a:lnTo>
                      <a:lnTo>
                        <a:pt x="223" y="82"/>
                      </a:lnTo>
                      <a:lnTo>
                        <a:pt x="224" y="82"/>
                      </a:lnTo>
                      <a:lnTo>
                        <a:pt x="225" y="84"/>
                      </a:lnTo>
                      <a:lnTo>
                        <a:pt x="227" y="84"/>
                      </a:lnTo>
                      <a:lnTo>
                        <a:pt x="229" y="84"/>
                      </a:lnTo>
                      <a:lnTo>
                        <a:pt x="231" y="84"/>
                      </a:lnTo>
                      <a:lnTo>
                        <a:pt x="232" y="84"/>
                      </a:lnTo>
                      <a:lnTo>
                        <a:pt x="233" y="84"/>
                      </a:lnTo>
                      <a:lnTo>
                        <a:pt x="236" y="84"/>
                      </a:lnTo>
                      <a:lnTo>
                        <a:pt x="237" y="84"/>
                      </a:lnTo>
                      <a:lnTo>
                        <a:pt x="239" y="84"/>
                      </a:lnTo>
                      <a:lnTo>
                        <a:pt x="240" y="84"/>
                      </a:lnTo>
                      <a:lnTo>
                        <a:pt x="241" y="84"/>
                      </a:lnTo>
                      <a:lnTo>
                        <a:pt x="243" y="85"/>
                      </a:lnTo>
                      <a:lnTo>
                        <a:pt x="244" y="85"/>
                      </a:lnTo>
                      <a:lnTo>
                        <a:pt x="245" y="85"/>
                      </a:lnTo>
                      <a:lnTo>
                        <a:pt x="247" y="85"/>
                      </a:lnTo>
                      <a:lnTo>
                        <a:pt x="248" y="85"/>
                      </a:lnTo>
                      <a:lnTo>
                        <a:pt x="249" y="85"/>
                      </a:lnTo>
                      <a:lnTo>
                        <a:pt x="251" y="85"/>
                      </a:lnTo>
                      <a:lnTo>
                        <a:pt x="252" y="85"/>
                      </a:lnTo>
                      <a:lnTo>
                        <a:pt x="253" y="85"/>
                      </a:lnTo>
                      <a:lnTo>
                        <a:pt x="253" y="86"/>
                      </a:lnTo>
                      <a:lnTo>
                        <a:pt x="255" y="86"/>
                      </a:lnTo>
                      <a:lnTo>
                        <a:pt x="256" y="86"/>
                      </a:lnTo>
                      <a:lnTo>
                        <a:pt x="257" y="86"/>
                      </a:lnTo>
                      <a:lnTo>
                        <a:pt x="259" y="86"/>
                      </a:lnTo>
                      <a:lnTo>
                        <a:pt x="260" y="88"/>
                      </a:lnTo>
                      <a:lnTo>
                        <a:pt x="261" y="88"/>
                      </a:lnTo>
                      <a:lnTo>
                        <a:pt x="263" y="88"/>
                      </a:lnTo>
                      <a:lnTo>
                        <a:pt x="264" y="88"/>
                      </a:lnTo>
                      <a:lnTo>
                        <a:pt x="265" y="88"/>
                      </a:lnTo>
                      <a:lnTo>
                        <a:pt x="267" y="88"/>
                      </a:lnTo>
                      <a:lnTo>
                        <a:pt x="267" y="89"/>
                      </a:lnTo>
                      <a:lnTo>
                        <a:pt x="268" y="89"/>
                      </a:lnTo>
                      <a:lnTo>
                        <a:pt x="269" y="89"/>
                      </a:lnTo>
                      <a:lnTo>
                        <a:pt x="271" y="89"/>
                      </a:lnTo>
                      <a:lnTo>
                        <a:pt x="272" y="89"/>
                      </a:lnTo>
                      <a:lnTo>
                        <a:pt x="273" y="89"/>
                      </a:lnTo>
                      <a:lnTo>
                        <a:pt x="275" y="89"/>
                      </a:lnTo>
                      <a:lnTo>
                        <a:pt x="276" y="89"/>
                      </a:lnTo>
                      <a:lnTo>
                        <a:pt x="277" y="89"/>
                      </a:lnTo>
                      <a:lnTo>
                        <a:pt x="279" y="89"/>
                      </a:lnTo>
                      <a:lnTo>
                        <a:pt x="280" y="89"/>
                      </a:lnTo>
                      <a:lnTo>
                        <a:pt x="281" y="89"/>
                      </a:lnTo>
                      <a:lnTo>
                        <a:pt x="283" y="89"/>
                      </a:lnTo>
                      <a:lnTo>
                        <a:pt x="284" y="89"/>
                      </a:lnTo>
                      <a:lnTo>
                        <a:pt x="285" y="89"/>
                      </a:lnTo>
                      <a:lnTo>
                        <a:pt x="286" y="89"/>
                      </a:lnTo>
                      <a:lnTo>
                        <a:pt x="288" y="89"/>
                      </a:lnTo>
                      <a:lnTo>
                        <a:pt x="290" y="89"/>
                      </a:lnTo>
                      <a:lnTo>
                        <a:pt x="292" y="89"/>
                      </a:lnTo>
                      <a:lnTo>
                        <a:pt x="294" y="89"/>
                      </a:lnTo>
                      <a:lnTo>
                        <a:pt x="296" y="89"/>
                      </a:lnTo>
                      <a:lnTo>
                        <a:pt x="298" y="89"/>
                      </a:lnTo>
                      <a:lnTo>
                        <a:pt x="301" y="88"/>
                      </a:lnTo>
                    </a:path>
                  </a:pathLst>
                </a:custGeom>
                <a:noFill/>
                <a:ln w="28575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cxnSp>
            <p:nvCxnSpPr>
              <p:cNvPr id="523" name="Straight Arrow Connector 522">
                <a:extLst>
                  <a:ext uri="{FF2B5EF4-FFF2-40B4-BE49-F238E27FC236}">
                    <a16:creationId xmlns:a16="http://schemas.microsoft.com/office/drawing/2014/main" id="{474B0B81-9097-284A-9AA5-FACA60FC101F}"/>
                  </a:ext>
                </a:extLst>
              </p:cNvPr>
              <p:cNvCxnSpPr>
                <a:cxnSpLocks/>
              </p:cNvCxnSpPr>
              <p:nvPr/>
            </p:nvCxnSpPr>
            <p:spPr>
              <a:xfrm flipH="1">
                <a:off x="1599532" y="4750575"/>
                <a:ext cx="419114" cy="0"/>
              </a:xfrm>
              <a:prstGeom prst="straightConnector1">
                <a:avLst/>
              </a:prstGeom>
              <a:ln w="25400">
                <a:solidFill>
                  <a:schemeClr val="tx1"/>
                </a:solidFill>
                <a:tailEnd type="triangle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03" name="TextBox 523">
                <a:extLst>
                  <a:ext uri="{FF2B5EF4-FFF2-40B4-BE49-F238E27FC236}">
                    <a16:creationId xmlns:a16="http://schemas.microsoft.com/office/drawing/2014/main" id="{A7C23F46-A579-BF4B-B9D0-696D63BF995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20096" y="4430621"/>
                <a:ext cx="341760" cy="3077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c</a:t>
                </a:r>
                <a:r>
                  <a:rPr lang="en-US" altLang="en-US" baseline="-25000"/>
                  <a:t>0</a:t>
                </a:r>
              </a:p>
            </p:txBody>
          </p:sp>
          <p:cxnSp>
            <p:nvCxnSpPr>
              <p:cNvPr id="525" name="Straight Connector 524">
                <a:extLst>
                  <a:ext uri="{FF2B5EF4-FFF2-40B4-BE49-F238E27FC236}">
                    <a16:creationId xmlns:a16="http://schemas.microsoft.com/office/drawing/2014/main" id="{15FFA4BE-5585-5941-AD99-842E19A49845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021663" y="2934666"/>
                <a:ext cx="0" cy="768269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526" name="Straight Connector 525">
                <a:extLst>
                  <a:ext uri="{FF2B5EF4-FFF2-40B4-BE49-F238E27FC236}">
                    <a16:creationId xmlns:a16="http://schemas.microsoft.com/office/drawing/2014/main" id="{364002E4-D455-AA4A-B201-FD704222096E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189943" y="3396579"/>
                <a:ext cx="0" cy="317467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06" name="Freeform 68">
                <a:extLst>
                  <a:ext uri="{FF2B5EF4-FFF2-40B4-BE49-F238E27FC236}">
                    <a16:creationId xmlns:a16="http://schemas.microsoft.com/office/drawing/2014/main" id="{09145DAC-EB39-2544-A34A-5A45C3D5F46A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151622" y="3375145"/>
                <a:ext cx="73152" cy="73144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cxnSp>
            <p:nvCxnSpPr>
              <p:cNvPr id="528" name="Straight Connector 527">
                <a:extLst>
                  <a:ext uri="{FF2B5EF4-FFF2-40B4-BE49-F238E27FC236}">
                    <a16:creationId xmlns:a16="http://schemas.microsoft.com/office/drawing/2014/main" id="{69D39C2C-9D59-724F-AAD2-80D2F65A26EC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1472528" y="2934666"/>
                <a:ext cx="0" cy="1590508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6608" name="TextBox 528">
                <a:extLst>
                  <a:ext uri="{FF2B5EF4-FFF2-40B4-BE49-F238E27FC236}">
                    <a16:creationId xmlns:a16="http://schemas.microsoft.com/office/drawing/2014/main" id="{1522CAE4-6DAB-A249-AF2C-738F085BDC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9919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Y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6609" name="TextBox 529">
                <a:extLst>
                  <a:ext uri="{FF2B5EF4-FFF2-40B4-BE49-F238E27FC236}">
                    <a16:creationId xmlns:a16="http://schemas.microsoft.com/office/drawing/2014/main" id="{F1F1E113-F1FD-744F-B79E-98FF7208F5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301614" y="259285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X</a:t>
                </a:r>
                <a:r>
                  <a:rPr lang="en-US" altLang="en-US" baseline="-25000"/>
                  <a:t>0</a:t>
                </a:r>
              </a:p>
            </p:txBody>
          </p:sp>
        </p:grpSp>
        <p:cxnSp>
          <p:nvCxnSpPr>
            <p:cNvPr id="539" name="Straight Connector 538">
              <a:extLst>
                <a:ext uri="{FF2B5EF4-FFF2-40B4-BE49-F238E27FC236}">
                  <a16:creationId xmlns:a16="http://schemas.microsoft.com/office/drawing/2014/main" id="{BE95AA30-EBAC-6847-9E02-08555A538EE8}"/>
                </a:ext>
              </a:extLst>
            </p:cNvPr>
            <p:cNvCxnSpPr>
              <a:cxnSpLocks/>
            </p:cNvCxnSpPr>
            <p:nvPr/>
          </p:nvCxnSpPr>
          <p:spPr>
            <a:xfrm>
              <a:off x="993842" y="2175061"/>
              <a:ext cx="7659946" cy="4762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41" name="Straight Connector 540">
              <a:extLst>
                <a:ext uri="{FF2B5EF4-FFF2-40B4-BE49-F238E27FC236}">
                  <a16:creationId xmlns:a16="http://schemas.microsoft.com/office/drawing/2014/main" id="{8A3DEFEC-2A0D-E944-B548-7B8D3DF14C4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 rot="16200000">
              <a:off x="2599653" y="5952093"/>
              <a:ext cx="0" cy="38260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6576" name="Group 111">
              <a:extLst>
                <a:ext uri="{FF2B5EF4-FFF2-40B4-BE49-F238E27FC236}">
                  <a16:creationId xmlns:a16="http://schemas.microsoft.com/office/drawing/2014/main" id="{B729E378-9448-DE45-883B-C9F32168BD74}"/>
                </a:ext>
              </a:extLst>
            </p:cNvPr>
            <p:cNvGrpSpPr>
              <a:grpSpLocks/>
            </p:cNvGrpSpPr>
            <p:nvPr/>
          </p:nvGrpSpPr>
          <p:grpSpPr bwMode="auto">
            <a:xfrm rot="-5400000">
              <a:off x="2007095" y="5899112"/>
              <a:ext cx="342438" cy="483044"/>
              <a:chOff x="2783" y="1170"/>
              <a:chExt cx="300" cy="445"/>
            </a:xfrm>
          </p:grpSpPr>
          <p:sp>
            <p:nvSpPr>
              <p:cNvPr id="66591" name="Freeform 19">
                <a:extLst>
                  <a:ext uri="{FF2B5EF4-FFF2-40B4-BE49-F238E27FC236}">
                    <a16:creationId xmlns:a16="http://schemas.microsoft.com/office/drawing/2014/main" id="{4A43D9B9-28BF-8541-BE82-D977C8781F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28" y="1238"/>
                <a:ext cx="155" cy="377"/>
              </a:xfrm>
              <a:custGeom>
                <a:avLst/>
                <a:gdLst>
                  <a:gd name="T0" fmla="*/ 0 w 299"/>
                  <a:gd name="T1" fmla="*/ 1 h 754"/>
                  <a:gd name="T2" fmla="*/ 0 w 299"/>
                  <a:gd name="T3" fmla="*/ 1 h 754"/>
                  <a:gd name="T4" fmla="*/ 0 w 299"/>
                  <a:gd name="T5" fmla="*/ 1 h 754"/>
                  <a:gd name="T6" fmla="*/ 0 w 299"/>
                  <a:gd name="T7" fmla="*/ 1 h 754"/>
                  <a:gd name="T8" fmla="*/ 0 w 299"/>
                  <a:gd name="T9" fmla="*/ 1 h 754"/>
                  <a:gd name="T10" fmla="*/ 0 w 299"/>
                  <a:gd name="T11" fmla="*/ 1 h 754"/>
                  <a:gd name="T12" fmla="*/ 0 w 299"/>
                  <a:gd name="T13" fmla="*/ 1 h 754"/>
                  <a:gd name="T14" fmla="*/ 0 w 299"/>
                  <a:gd name="T15" fmla="*/ 1 h 754"/>
                  <a:gd name="T16" fmla="*/ 0 w 299"/>
                  <a:gd name="T17" fmla="*/ 1 h 754"/>
                  <a:gd name="T18" fmla="*/ 0 w 299"/>
                  <a:gd name="T19" fmla="*/ 1 h 754"/>
                  <a:gd name="T20" fmla="*/ 0 w 299"/>
                  <a:gd name="T21" fmla="*/ 1 h 754"/>
                  <a:gd name="T22" fmla="*/ 0 w 299"/>
                  <a:gd name="T23" fmla="*/ 1 h 754"/>
                  <a:gd name="T24" fmla="*/ 0 w 299"/>
                  <a:gd name="T25" fmla="*/ 1 h 754"/>
                  <a:gd name="T26" fmla="*/ 0 w 299"/>
                  <a:gd name="T27" fmla="*/ 1 h 754"/>
                  <a:gd name="T28" fmla="*/ 0 w 299"/>
                  <a:gd name="T29" fmla="*/ 1 h 754"/>
                  <a:gd name="T30" fmla="*/ 0 w 299"/>
                  <a:gd name="T31" fmla="*/ 1 h 754"/>
                  <a:gd name="T32" fmla="*/ 0 w 299"/>
                  <a:gd name="T33" fmla="*/ 1 h 754"/>
                  <a:gd name="T34" fmla="*/ 0 w 299"/>
                  <a:gd name="T35" fmla="*/ 1 h 754"/>
                  <a:gd name="T36" fmla="*/ 0 w 299"/>
                  <a:gd name="T37" fmla="*/ 1 h 754"/>
                  <a:gd name="T38" fmla="*/ 0 w 299"/>
                  <a:gd name="T39" fmla="*/ 1 h 754"/>
                  <a:gd name="T40" fmla="*/ 0 w 299"/>
                  <a:gd name="T41" fmla="*/ 1 h 754"/>
                  <a:gd name="T42" fmla="*/ 0 w 299"/>
                  <a:gd name="T43" fmla="*/ 1 h 754"/>
                  <a:gd name="T44" fmla="*/ 0 w 299"/>
                  <a:gd name="T45" fmla="*/ 1 h 754"/>
                  <a:gd name="T46" fmla="*/ 0 w 299"/>
                  <a:gd name="T47" fmla="*/ 1 h 754"/>
                  <a:gd name="T48" fmla="*/ 0 w 299"/>
                  <a:gd name="T49" fmla="*/ 1 h 754"/>
                  <a:gd name="T50" fmla="*/ 0 w 299"/>
                  <a:gd name="T51" fmla="*/ 1 h 754"/>
                  <a:gd name="T52" fmla="*/ 0 w 299"/>
                  <a:gd name="T53" fmla="*/ 1 h 754"/>
                  <a:gd name="T54" fmla="*/ 0 w 299"/>
                  <a:gd name="T55" fmla="*/ 1 h 754"/>
                  <a:gd name="T56" fmla="*/ 0 w 299"/>
                  <a:gd name="T57" fmla="*/ 1 h 754"/>
                  <a:gd name="T58" fmla="*/ 0 w 299"/>
                  <a:gd name="T59" fmla="*/ 1 h 754"/>
                  <a:gd name="T60" fmla="*/ 0 w 299"/>
                  <a:gd name="T61" fmla="*/ 1 h 754"/>
                  <a:gd name="T62" fmla="*/ 0 w 299"/>
                  <a:gd name="T63" fmla="*/ 1 h 754"/>
                  <a:gd name="T64" fmla="*/ 0 w 299"/>
                  <a:gd name="T65" fmla="*/ 1 h 754"/>
                  <a:gd name="T66" fmla="*/ 0 w 299"/>
                  <a:gd name="T67" fmla="*/ 1 h 754"/>
                  <a:gd name="T68" fmla="*/ 0 w 299"/>
                  <a:gd name="T69" fmla="*/ 1 h 754"/>
                  <a:gd name="T70" fmla="*/ 0 w 299"/>
                  <a:gd name="T71" fmla="*/ 1 h 754"/>
                  <a:gd name="T72" fmla="*/ 0 w 299"/>
                  <a:gd name="T73" fmla="*/ 1 h 754"/>
                  <a:gd name="T74" fmla="*/ 0 w 299"/>
                  <a:gd name="T75" fmla="*/ 1 h 754"/>
                  <a:gd name="T76" fmla="*/ 0 w 299"/>
                  <a:gd name="T77" fmla="*/ 1 h 754"/>
                  <a:gd name="T78" fmla="*/ 0 w 299"/>
                  <a:gd name="T79" fmla="*/ 1 h 754"/>
                  <a:gd name="T80" fmla="*/ 0 w 299"/>
                  <a:gd name="T81" fmla="*/ 1 h 754"/>
                  <a:gd name="T82" fmla="*/ 0 w 299"/>
                  <a:gd name="T83" fmla="*/ 1 h 754"/>
                  <a:gd name="T84" fmla="*/ 0 w 299"/>
                  <a:gd name="T85" fmla="*/ 1 h 754"/>
                  <a:gd name="T86" fmla="*/ 0 w 299"/>
                  <a:gd name="T87" fmla="*/ 1 h 754"/>
                  <a:gd name="T88" fmla="*/ 0 w 299"/>
                  <a:gd name="T89" fmla="*/ 1 h 754"/>
                  <a:gd name="T90" fmla="*/ 0 w 299"/>
                  <a:gd name="T91" fmla="*/ 1 h 754"/>
                  <a:gd name="T92" fmla="*/ 0 w 299"/>
                  <a:gd name="T93" fmla="*/ 1 h 754"/>
                  <a:gd name="T94" fmla="*/ 0 w 299"/>
                  <a:gd name="T95" fmla="*/ 1 h 754"/>
                  <a:gd name="T96" fmla="*/ 0 w 299"/>
                  <a:gd name="T97" fmla="*/ 1 h 754"/>
                  <a:gd name="T98" fmla="*/ 0 w 299"/>
                  <a:gd name="T99" fmla="*/ 1 h 754"/>
                  <a:gd name="T100" fmla="*/ 0 w 299"/>
                  <a:gd name="T101" fmla="*/ 1 h 754"/>
                  <a:gd name="T102" fmla="*/ 0 w 299"/>
                  <a:gd name="T103" fmla="*/ 1 h 754"/>
                  <a:gd name="T104" fmla="*/ 0 w 299"/>
                  <a:gd name="T105" fmla="*/ 1 h 754"/>
                  <a:gd name="T106" fmla="*/ 0 w 299"/>
                  <a:gd name="T107" fmla="*/ 1 h 754"/>
                  <a:gd name="T108" fmla="*/ 0 w 299"/>
                  <a:gd name="T109" fmla="*/ 1 h 754"/>
                  <a:gd name="T110" fmla="*/ 0 w 299"/>
                  <a:gd name="T111" fmla="*/ 1 h 754"/>
                  <a:gd name="T112" fmla="*/ 0 w 299"/>
                  <a:gd name="T113" fmla="*/ 1 h 754"/>
                  <a:gd name="T114" fmla="*/ 0 w 299"/>
                  <a:gd name="T115" fmla="*/ 1 h 754"/>
                  <a:gd name="T116" fmla="*/ 0 w 299"/>
                  <a:gd name="T117" fmla="*/ 1 h 754"/>
                  <a:gd name="T118" fmla="*/ 0 w 299"/>
                  <a:gd name="T119" fmla="*/ 1 h 754"/>
                  <a:gd name="T120" fmla="*/ 0 w 299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9"/>
                  <a:gd name="T184" fmla="*/ 0 h 754"/>
                  <a:gd name="T185" fmla="*/ 299 w 299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9" h="754">
                    <a:moveTo>
                      <a:pt x="299" y="0"/>
                    </a:moveTo>
                    <a:lnTo>
                      <a:pt x="299" y="29"/>
                    </a:lnTo>
                    <a:lnTo>
                      <a:pt x="299" y="56"/>
                    </a:lnTo>
                    <a:lnTo>
                      <a:pt x="299" y="81"/>
                    </a:lnTo>
                    <a:lnTo>
                      <a:pt x="299" y="105"/>
                    </a:lnTo>
                    <a:lnTo>
                      <a:pt x="299" y="128"/>
                    </a:lnTo>
                    <a:lnTo>
                      <a:pt x="299" y="148"/>
                    </a:lnTo>
                    <a:lnTo>
                      <a:pt x="299" y="166"/>
                    </a:lnTo>
                    <a:lnTo>
                      <a:pt x="299" y="185"/>
                    </a:lnTo>
                    <a:lnTo>
                      <a:pt x="299" y="201"/>
                    </a:lnTo>
                    <a:lnTo>
                      <a:pt x="299" y="215"/>
                    </a:lnTo>
                    <a:lnTo>
                      <a:pt x="299" y="229"/>
                    </a:lnTo>
                    <a:lnTo>
                      <a:pt x="299" y="242"/>
                    </a:lnTo>
                    <a:lnTo>
                      <a:pt x="299" y="252"/>
                    </a:lnTo>
                    <a:lnTo>
                      <a:pt x="299" y="263"/>
                    </a:lnTo>
                    <a:lnTo>
                      <a:pt x="299" y="272"/>
                    </a:lnTo>
                    <a:lnTo>
                      <a:pt x="299" y="280"/>
                    </a:lnTo>
                    <a:lnTo>
                      <a:pt x="299" y="288"/>
                    </a:lnTo>
                    <a:lnTo>
                      <a:pt x="299" y="295"/>
                    </a:lnTo>
                    <a:lnTo>
                      <a:pt x="299" y="302"/>
                    </a:lnTo>
                    <a:lnTo>
                      <a:pt x="299" y="307"/>
                    </a:lnTo>
                    <a:lnTo>
                      <a:pt x="299" y="311"/>
                    </a:lnTo>
                    <a:lnTo>
                      <a:pt x="299" y="315"/>
                    </a:lnTo>
                    <a:lnTo>
                      <a:pt x="299" y="319"/>
                    </a:lnTo>
                    <a:lnTo>
                      <a:pt x="299" y="323"/>
                    </a:lnTo>
                    <a:lnTo>
                      <a:pt x="299" y="325"/>
                    </a:lnTo>
                    <a:lnTo>
                      <a:pt x="299" y="328"/>
                    </a:lnTo>
                    <a:lnTo>
                      <a:pt x="299" y="329"/>
                    </a:lnTo>
                    <a:lnTo>
                      <a:pt x="298" y="332"/>
                    </a:lnTo>
                    <a:lnTo>
                      <a:pt x="298" y="335"/>
                    </a:lnTo>
                    <a:lnTo>
                      <a:pt x="298" y="336"/>
                    </a:lnTo>
                    <a:lnTo>
                      <a:pt x="298" y="339"/>
                    </a:lnTo>
                    <a:lnTo>
                      <a:pt x="298" y="340"/>
                    </a:lnTo>
                    <a:lnTo>
                      <a:pt x="298" y="343"/>
                    </a:lnTo>
                    <a:lnTo>
                      <a:pt x="298" y="344"/>
                    </a:lnTo>
                    <a:lnTo>
                      <a:pt x="298" y="347"/>
                    </a:lnTo>
                    <a:lnTo>
                      <a:pt x="298" y="348"/>
                    </a:lnTo>
                    <a:lnTo>
                      <a:pt x="298" y="349"/>
                    </a:lnTo>
                    <a:lnTo>
                      <a:pt x="298" y="351"/>
                    </a:lnTo>
                    <a:lnTo>
                      <a:pt x="296" y="352"/>
                    </a:lnTo>
                    <a:lnTo>
                      <a:pt x="296" y="353"/>
                    </a:lnTo>
                    <a:lnTo>
                      <a:pt x="296" y="355"/>
                    </a:lnTo>
                    <a:lnTo>
                      <a:pt x="296" y="356"/>
                    </a:lnTo>
                    <a:lnTo>
                      <a:pt x="296" y="357"/>
                    </a:lnTo>
                    <a:lnTo>
                      <a:pt x="296" y="359"/>
                    </a:lnTo>
                    <a:lnTo>
                      <a:pt x="296" y="360"/>
                    </a:lnTo>
                    <a:lnTo>
                      <a:pt x="296" y="361"/>
                    </a:lnTo>
                    <a:lnTo>
                      <a:pt x="296" y="363"/>
                    </a:lnTo>
                    <a:lnTo>
                      <a:pt x="296" y="364"/>
                    </a:lnTo>
                    <a:lnTo>
                      <a:pt x="296" y="365"/>
                    </a:lnTo>
                    <a:lnTo>
                      <a:pt x="295" y="367"/>
                    </a:lnTo>
                    <a:lnTo>
                      <a:pt x="295" y="368"/>
                    </a:lnTo>
                    <a:lnTo>
                      <a:pt x="295" y="369"/>
                    </a:lnTo>
                    <a:lnTo>
                      <a:pt x="295" y="371"/>
                    </a:lnTo>
                    <a:lnTo>
                      <a:pt x="295" y="372"/>
                    </a:lnTo>
                    <a:lnTo>
                      <a:pt x="295" y="373"/>
                    </a:lnTo>
                    <a:lnTo>
                      <a:pt x="295" y="375"/>
                    </a:lnTo>
                    <a:lnTo>
                      <a:pt x="294" y="376"/>
                    </a:lnTo>
                    <a:lnTo>
                      <a:pt x="294" y="379"/>
                    </a:lnTo>
                    <a:lnTo>
                      <a:pt x="294" y="380"/>
                    </a:lnTo>
                    <a:lnTo>
                      <a:pt x="294" y="381"/>
                    </a:lnTo>
                    <a:lnTo>
                      <a:pt x="294" y="384"/>
                    </a:lnTo>
                    <a:lnTo>
                      <a:pt x="292" y="385"/>
                    </a:lnTo>
                    <a:lnTo>
                      <a:pt x="292" y="388"/>
                    </a:lnTo>
                    <a:lnTo>
                      <a:pt x="292" y="389"/>
                    </a:lnTo>
                    <a:lnTo>
                      <a:pt x="292" y="390"/>
                    </a:lnTo>
                    <a:lnTo>
                      <a:pt x="292" y="393"/>
                    </a:lnTo>
                    <a:lnTo>
                      <a:pt x="292" y="394"/>
                    </a:lnTo>
                    <a:lnTo>
                      <a:pt x="291" y="396"/>
                    </a:lnTo>
                    <a:lnTo>
                      <a:pt x="291" y="397"/>
                    </a:lnTo>
                    <a:lnTo>
                      <a:pt x="291" y="398"/>
                    </a:lnTo>
                    <a:lnTo>
                      <a:pt x="291" y="400"/>
                    </a:lnTo>
                    <a:lnTo>
                      <a:pt x="291" y="401"/>
                    </a:lnTo>
                    <a:lnTo>
                      <a:pt x="291" y="402"/>
                    </a:lnTo>
                    <a:lnTo>
                      <a:pt x="291" y="404"/>
                    </a:lnTo>
                    <a:lnTo>
                      <a:pt x="290" y="404"/>
                    </a:lnTo>
                    <a:lnTo>
                      <a:pt x="290" y="405"/>
                    </a:lnTo>
                    <a:lnTo>
                      <a:pt x="290" y="406"/>
                    </a:lnTo>
                    <a:lnTo>
                      <a:pt x="290" y="408"/>
                    </a:lnTo>
                    <a:lnTo>
                      <a:pt x="290" y="409"/>
                    </a:lnTo>
                    <a:lnTo>
                      <a:pt x="288" y="410"/>
                    </a:lnTo>
                    <a:lnTo>
                      <a:pt x="288" y="412"/>
                    </a:lnTo>
                    <a:lnTo>
                      <a:pt x="288" y="413"/>
                    </a:lnTo>
                    <a:lnTo>
                      <a:pt x="287" y="414"/>
                    </a:lnTo>
                    <a:lnTo>
                      <a:pt x="287" y="416"/>
                    </a:lnTo>
                    <a:lnTo>
                      <a:pt x="287" y="417"/>
                    </a:lnTo>
                    <a:lnTo>
                      <a:pt x="286" y="420"/>
                    </a:lnTo>
                    <a:lnTo>
                      <a:pt x="286" y="421"/>
                    </a:lnTo>
                    <a:lnTo>
                      <a:pt x="286" y="422"/>
                    </a:lnTo>
                    <a:lnTo>
                      <a:pt x="284" y="424"/>
                    </a:lnTo>
                    <a:lnTo>
                      <a:pt x="284" y="426"/>
                    </a:lnTo>
                    <a:lnTo>
                      <a:pt x="283" y="428"/>
                    </a:lnTo>
                    <a:lnTo>
                      <a:pt x="283" y="430"/>
                    </a:lnTo>
                    <a:lnTo>
                      <a:pt x="282" y="433"/>
                    </a:lnTo>
                    <a:lnTo>
                      <a:pt x="282" y="434"/>
                    </a:lnTo>
                    <a:lnTo>
                      <a:pt x="280" y="437"/>
                    </a:lnTo>
                    <a:lnTo>
                      <a:pt x="280" y="440"/>
                    </a:lnTo>
                    <a:lnTo>
                      <a:pt x="279" y="441"/>
                    </a:lnTo>
                    <a:lnTo>
                      <a:pt x="279" y="442"/>
                    </a:lnTo>
                    <a:lnTo>
                      <a:pt x="278" y="445"/>
                    </a:lnTo>
                    <a:lnTo>
                      <a:pt x="278" y="446"/>
                    </a:lnTo>
                    <a:lnTo>
                      <a:pt x="278" y="448"/>
                    </a:lnTo>
                    <a:lnTo>
                      <a:pt x="276" y="449"/>
                    </a:lnTo>
                    <a:lnTo>
                      <a:pt x="276" y="450"/>
                    </a:lnTo>
                    <a:lnTo>
                      <a:pt x="276" y="452"/>
                    </a:lnTo>
                    <a:lnTo>
                      <a:pt x="275" y="453"/>
                    </a:lnTo>
                    <a:lnTo>
                      <a:pt x="275" y="454"/>
                    </a:lnTo>
                    <a:lnTo>
                      <a:pt x="275" y="456"/>
                    </a:lnTo>
                    <a:lnTo>
                      <a:pt x="274" y="456"/>
                    </a:lnTo>
                    <a:lnTo>
                      <a:pt x="274" y="457"/>
                    </a:lnTo>
                    <a:lnTo>
                      <a:pt x="274" y="458"/>
                    </a:lnTo>
                    <a:lnTo>
                      <a:pt x="272" y="459"/>
                    </a:lnTo>
                    <a:lnTo>
                      <a:pt x="272" y="461"/>
                    </a:lnTo>
                    <a:lnTo>
                      <a:pt x="272" y="462"/>
                    </a:lnTo>
                    <a:lnTo>
                      <a:pt x="271" y="463"/>
                    </a:lnTo>
                    <a:lnTo>
                      <a:pt x="270" y="465"/>
                    </a:lnTo>
                    <a:lnTo>
                      <a:pt x="270" y="466"/>
                    </a:lnTo>
                    <a:lnTo>
                      <a:pt x="268" y="467"/>
                    </a:lnTo>
                    <a:lnTo>
                      <a:pt x="268" y="469"/>
                    </a:lnTo>
                    <a:lnTo>
                      <a:pt x="267" y="471"/>
                    </a:lnTo>
                    <a:lnTo>
                      <a:pt x="267" y="473"/>
                    </a:lnTo>
                    <a:lnTo>
                      <a:pt x="266" y="474"/>
                    </a:lnTo>
                    <a:lnTo>
                      <a:pt x="266" y="475"/>
                    </a:lnTo>
                    <a:lnTo>
                      <a:pt x="264" y="478"/>
                    </a:lnTo>
                    <a:lnTo>
                      <a:pt x="263" y="479"/>
                    </a:lnTo>
                    <a:lnTo>
                      <a:pt x="262" y="482"/>
                    </a:lnTo>
                    <a:lnTo>
                      <a:pt x="262" y="483"/>
                    </a:lnTo>
                    <a:lnTo>
                      <a:pt x="260" y="485"/>
                    </a:lnTo>
                    <a:lnTo>
                      <a:pt x="259" y="487"/>
                    </a:lnTo>
                    <a:lnTo>
                      <a:pt x="259" y="489"/>
                    </a:lnTo>
                    <a:lnTo>
                      <a:pt x="258" y="490"/>
                    </a:lnTo>
                    <a:lnTo>
                      <a:pt x="258" y="491"/>
                    </a:lnTo>
                    <a:lnTo>
                      <a:pt x="256" y="493"/>
                    </a:lnTo>
                    <a:lnTo>
                      <a:pt x="256" y="494"/>
                    </a:lnTo>
                    <a:lnTo>
                      <a:pt x="255" y="495"/>
                    </a:lnTo>
                    <a:lnTo>
                      <a:pt x="255" y="497"/>
                    </a:lnTo>
                    <a:lnTo>
                      <a:pt x="254" y="498"/>
                    </a:lnTo>
                    <a:lnTo>
                      <a:pt x="252" y="499"/>
                    </a:lnTo>
                    <a:lnTo>
                      <a:pt x="252" y="501"/>
                    </a:lnTo>
                    <a:lnTo>
                      <a:pt x="252" y="502"/>
                    </a:lnTo>
                    <a:lnTo>
                      <a:pt x="251" y="502"/>
                    </a:lnTo>
                    <a:lnTo>
                      <a:pt x="251" y="503"/>
                    </a:lnTo>
                    <a:lnTo>
                      <a:pt x="251" y="505"/>
                    </a:lnTo>
                    <a:lnTo>
                      <a:pt x="250" y="506"/>
                    </a:lnTo>
                    <a:lnTo>
                      <a:pt x="248" y="507"/>
                    </a:lnTo>
                    <a:lnTo>
                      <a:pt x="248" y="509"/>
                    </a:lnTo>
                    <a:lnTo>
                      <a:pt x="247" y="510"/>
                    </a:lnTo>
                    <a:lnTo>
                      <a:pt x="247" y="511"/>
                    </a:lnTo>
                    <a:lnTo>
                      <a:pt x="246" y="513"/>
                    </a:lnTo>
                    <a:lnTo>
                      <a:pt x="246" y="514"/>
                    </a:lnTo>
                    <a:lnTo>
                      <a:pt x="244" y="515"/>
                    </a:lnTo>
                    <a:lnTo>
                      <a:pt x="244" y="517"/>
                    </a:lnTo>
                    <a:lnTo>
                      <a:pt x="243" y="518"/>
                    </a:lnTo>
                    <a:lnTo>
                      <a:pt x="242" y="519"/>
                    </a:lnTo>
                    <a:lnTo>
                      <a:pt x="240" y="522"/>
                    </a:lnTo>
                    <a:lnTo>
                      <a:pt x="240" y="523"/>
                    </a:lnTo>
                    <a:lnTo>
                      <a:pt x="239" y="525"/>
                    </a:lnTo>
                    <a:lnTo>
                      <a:pt x="238" y="527"/>
                    </a:lnTo>
                    <a:lnTo>
                      <a:pt x="238" y="529"/>
                    </a:lnTo>
                    <a:lnTo>
                      <a:pt x="236" y="530"/>
                    </a:lnTo>
                    <a:lnTo>
                      <a:pt x="236" y="531"/>
                    </a:lnTo>
                    <a:lnTo>
                      <a:pt x="235" y="532"/>
                    </a:lnTo>
                    <a:lnTo>
                      <a:pt x="235" y="534"/>
                    </a:lnTo>
                    <a:lnTo>
                      <a:pt x="234" y="534"/>
                    </a:lnTo>
                    <a:lnTo>
                      <a:pt x="234" y="535"/>
                    </a:lnTo>
                    <a:lnTo>
                      <a:pt x="232" y="536"/>
                    </a:lnTo>
                    <a:lnTo>
                      <a:pt x="232" y="538"/>
                    </a:lnTo>
                    <a:lnTo>
                      <a:pt x="231" y="538"/>
                    </a:lnTo>
                    <a:lnTo>
                      <a:pt x="231" y="539"/>
                    </a:lnTo>
                    <a:lnTo>
                      <a:pt x="231" y="540"/>
                    </a:lnTo>
                    <a:lnTo>
                      <a:pt x="230" y="540"/>
                    </a:lnTo>
                    <a:lnTo>
                      <a:pt x="230" y="542"/>
                    </a:lnTo>
                    <a:lnTo>
                      <a:pt x="228" y="542"/>
                    </a:lnTo>
                    <a:lnTo>
                      <a:pt x="228" y="543"/>
                    </a:lnTo>
                    <a:lnTo>
                      <a:pt x="228" y="544"/>
                    </a:lnTo>
                    <a:lnTo>
                      <a:pt x="227" y="544"/>
                    </a:lnTo>
                    <a:lnTo>
                      <a:pt x="227" y="546"/>
                    </a:lnTo>
                    <a:lnTo>
                      <a:pt x="226" y="547"/>
                    </a:lnTo>
                    <a:lnTo>
                      <a:pt x="224" y="548"/>
                    </a:lnTo>
                    <a:lnTo>
                      <a:pt x="224" y="550"/>
                    </a:lnTo>
                    <a:lnTo>
                      <a:pt x="223" y="551"/>
                    </a:lnTo>
                    <a:lnTo>
                      <a:pt x="223" y="552"/>
                    </a:lnTo>
                    <a:lnTo>
                      <a:pt x="222" y="552"/>
                    </a:lnTo>
                    <a:lnTo>
                      <a:pt x="222" y="554"/>
                    </a:lnTo>
                    <a:lnTo>
                      <a:pt x="221" y="555"/>
                    </a:lnTo>
                    <a:lnTo>
                      <a:pt x="219" y="556"/>
                    </a:lnTo>
                    <a:lnTo>
                      <a:pt x="219" y="559"/>
                    </a:lnTo>
                    <a:lnTo>
                      <a:pt x="218" y="560"/>
                    </a:lnTo>
                    <a:lnTo>
                      <a:pt x="217" y="562"/>
                    </a:lnTo>
                    <a:lnTo>
                      <a:pt x="215" y="563"/>
                    </a:lnTo>
                    <a:lnTo>
                      <a:pt x="215" y="564"/>
                    </a:lnTo>
                    <a:lnTo>
                      <a:pt x="214" y="566"/>
                    </a:lnTo>
                    <a:lnTo>
                      <a:pt x="214" y="567"/>
                    </a:lnTo>
                    <a:lnTo>
                      <a:pt x="213" y="567"/>
                    </a:lnTo>
                    <a:lnTo>
                      <a:pt x="213" y="568"/>
                    </a:lnTo>
                    <a:lnTo>
                      <a:pt x="211" y="570"/>
                    </a:lnTo>
                    <a:lnTo>
                      <a:pt x="210" y="571"/>
                    </a:lnTo>
                    <a:lnTo>
                      <a:pt x="210" y="572"/>
                    </a:lnTo>
                    <a:lnTo>
                      <a:pt x="209" y="572"/>
                    </a:lnTo>
                    <a:lnTo>
                      <a:pt x="209" y="574"/>
                    </a:lnTo>
                    <a:lnTo>
                      <a:pt x="207" y="575"/>
                    </a:lnTo>
                    <a:lnTo>
                      <a:pt x="207" y="576"/>
                    </a:lnTo>
                    <a:lnTo>
                      <a:pt x="206" y="576"/>
                    </a:lnTo>
                    <a:lnTo>
                      <a:pt x="206" y="578"/>
                    </a:lnTo>
                    <a:lnTo>
                      <a:pt x="205" y="579"/>
                    </a:lnTo>
                    <a:lnTo>
                      <a:pt x="203" y="580"/>
                    </a:lnTo>
                    <a:lnTo>
                      <a:pt x="203" y="582"/>
                    </a:lnTo>
                    <a:lnTo>
                      <a:pt x="202" y="582"/>
                    </a:lnTo>
                    <a:lnTo>
                      <a:pt x="202" y="583"/>
                    </a:lnTo>
                    <a:lnTo>
                      <a:pt x="201" y="584"/>
                    </a:lnTo>
                    <a:lnTo>
                      <a:pt x="199" y="584"/>
                    </a:lnTo>
                    <a:lnTo>
                      <a:pt x="199" y="586"/>
                    </a:lnTo>
                    <a:lnTo>
                      <a:pt x="198" y="587"/>
                    </a:lnTo>
                    <a:lnTo>
                      <a:pt x="197" y="588"/>
                    </a:lnTo>
                    <a:lnTo>
                      <a:pt x="197" y="590"/>
                    </a:lnTo>
                    <a:lnTo>
                      <a:pt x="195" y="591"/>
                    </a:lnTo>
                    <a:lnTo>
                      <a:pt x="194" y="592"/>
                    </a:lnTo>
                    <a:lnTo>
                      <a:pt x="193" y="594"/>
                    </a:lnTo>
                    <a:lnTo>
                      <a:pt x="193" y="595"/>
                    </a:lnTo>
                    <a:lnTo>
                      <a:pt x="191" y="596"/>
                    </a:lnTo>
                    <a:lnTo>
                      <a:pt x="190" y="598"/>
                    </a:lnTo>
                    <a:lnTo>
                      <a:pt x="190" y="599"/>
                    </a:lnTo>
                    <a:lnTo>
                      <a:pt x="189" y="599"/>
                    </a:lnTo>
                    <a:lnTo>
                      <a:pt x="189" y="600"/>
                    </a:lnTo>
                    <a:lnTo>
                      <a:pt x="187" y="602"/>
                    </a:lnTo>
                    <a:lnTo>
                      <a:pt x="187" y="603"/>
                    </a:lnTo>
                    <a:lnTo>
                      <a:pt x="186" y="603"/>
                    </a:lnTo>
                    <a:lnTo>
                      <a:pt x="186" y="604"/>
                    </a:lnTo>
                    <a:lnTo>
                      <a:pt x="185" y="606"/>
                    </a:lnTo>
                    <a:lnTo>
                      <a:pt x="185" y="607"/>
                    </a:lnTo>
                    <a:lnTo>
                      <a:pt x="183" y="607"/>
                    </a:lnTo>
                    <a:lnTo>
                      <a:pt x="182" y="608"/>
                    </a:lnTo>
                    <a:lnTo>
                      <a:pt x="182" y="609"/>
                    </a:lnTo>
                    <a:lnTo>
                      <a:pt x="181" y="611"/>
                    </a:lnTo>
                    <a:lnTo>
                      <a:pt x="181" y="612"/>
                    </a:lnTo>
                    <a:lnTo>
                      <a:pt x="179" y="612"/>
                    </a:lnTo>
                    <a:lnTo>
                      <a:pt x="179" y="613"/>
                    </a:lnTo>
                    <a:lnTo>
                      <a:pt x="179" y="615"/>
                    </a:lnTo>
                    <a:lnTo>
                      <a:pt x="178" y="615"/>
                    </a:lnTo>
                    <a:lnTo>
                      <a:pt x="178" y="616"/>
                    </a:lnTo>
                    <a:lnTo>
                      <a:pt x="177" y="616"/>
                    </a:lnTo>
                    <a:lnTo>
                      <a:pt x="177" y="617"/>
                    </a:lnTo>
                    <a:lnTo>
                      <a:pt x="175" y="619"/>
                    </a:lnTo>
                    <a:lnTo>
                      <a:pt x="174" y="620"/>
                    </a:lnTo>
                    <a:lnTo>
                      <a:pt x="174" y="621"/>
                    </a:lnTo>
                    <a:lnTo>
                      <a:pt x="173" y="621"/>
                    </a:lnTo>
                    <a:lnTo>
                      <a:pt x="171" y="623"/>
                    </a:lnTo>
                    <a:lnTo>
                      <a:pt x="170" y="624"/>
                    </a:lnTo>
                    <a:lnTo>
                      <a:pt x="170" y="625"/>
                    </a:lnTo>
                    <a:lnTo>
                      <a:pt x="169" y="625"/>
                    </a:lnTo>
                    <a:lnTo>
                      <a:pt x="169" y="627"/>
                    </a:lnTo>
                    <a:lnTo>
                      <a:pt x="167" y="627"/>
                    </a:lnTo>
                    <a:lnTo>
                      <a:pt x="166" y="628"/>
                    </a:lnTo>
                    <a:lnTo>
                      <a:pt x="165" y="629"/>
                    </a:lnTo>
                    <a:lnTo>
                      <a:pt x="163" y="631"/>
                    </a:lnTo>
                    <a:lnTo>
                      <a:pt x="162" y="632"/>
                    </a:lnTo>
                    <a:lnTo>
                      <a:pt x="161" y="633"/>
                    </a:lnTo>
                    <a:lnTo>
                      <a:pt x="159" y="635"/>
                    </a:lnTo>
                    <a:lnTo>
                      <a:pt x="158" y="636"/>
                    </a:lnTo>
                    <a:lnTo>
                      <a:pt x="157" y="637"/>
                    </a:lnTo>
                    <a:lnTo>
                      <a:pt x="155" y="637"/>
                    </a:lnTo>
                    <a:lnTo>
                      <a:pt x="155" y="639"/>
                    </a:lnTo>
                    <a:lnTo>
                      <a:pt x="154" y="640"/>
                    </a:lnTo>
                    <a:lnTo>
                      <a:pt x="153" y="640"/>
                    </a:lnTo>
                    <a:lnTo>
                      <a:pt x="151" y="641"/>
                    </a:lnTo>
                    <a:lnTo>
                      <a:pt x="151" y="643"/>
                    </a:lnTo>
                    <a:lnTo>
                      <a:pt x="150" y="643"/>
                    </a:lnTo>
                    <a:lnTo>
                      <a:pt x="150" y="644"/>
                    </a:lnTo>
                    <a:lnTo>
                      <a:pt x="149" y="644"/>
                    </a:lnTo>
                    <a:lnTo>
                      <a:pt x="147" y="645"/>
                    </a:lnTo>
                    <a:lnTo>
                      <a:pt x="146" y="647"/>
                    </a:lnTo>
                    <a:lnTo>
                      <a:pt x="145" y="648"/>
                    </a:lnTo>
                    <a:lnTo>
                      <a:pt x="143" y="648"/>
                    </a:lnTo>
                    <a:lnTo>
                      <a:pt x="143" y="649"/>
                    </a:lnTo>
                    <a:lnTo>
                      <a:pt x="142" y="651"/>
                    </a:lnTo>
                    <a:lnTo>
                      <a:pt x="141" y="652"/>
                    </a:lnTo>
                    <a:lnTo>
                      <a:pt x="140" y="652"/>
                    </a:lnTo>
                    <a:lnTo>
                      <a:pt x="138" y="653"/>
                    </a:lnTo>
                    <a:lnTo>
                      <a:pt x="137" y="655"/>
                    </a:lnTo>
                    <a:lnTo>
                      <a:pt x="136" y="656"/>
                    </a:lnTo>
                    <a:lnTo>
                      <a:pt x="134" y="657"/>
                    </a:lnTo>
                    <a:lnTo>
                      <a:pt x="133" y="659"/>
                    </a:lnTo>
                    <a:lnTo>
                      <a:pt x="130" y="660"/>
                    </a:lnTo>
                    <a:lnTo>
                      <a:pt x="129" y="661"/>
                    </a:lnTo>
                    <a:lnTo>
                      <a:pt x="128" y="663"/>
                    </a:lnTo>
                    <a:lnTo>
                      <a:pt x="126" y="664"/>
                    </a:lnTo>
                    <a:lnTo>
                      <a:pt x="124" y="665"/>
                    </a:lnTo>
                    <a:lnTo>
                      <a:pt x="122" y="667"/>
                    </a:lnTo>
                    <a:lnTo>
                      <a:pt x="121" y="668"/>
                    </a:lnTo>
                    <a:lnTo>
                      <a:pt x="120" y="669"/>
                    </a:lnTo>
                    <a:lnTo>
                      <a:pt x="118" y="671"/>
                    </a:lnTo>
                    <a:lnTo>
                      <a:pt x="117" y="671"/>
                    </a:lnTo>
                    <a:lnTo>
                      <a:pt x="116" y="672"/>
                    </a:lnTo>
                    <a:lnTo>
                      <a:pt x="116" y="673"/>
                    </a:lnTo>
                    <a:lnTo>
                      <a:pt x="114" y="673"/>
                    </a:lnTo>
                    <a:lnTo>
                      <a:pt x="113" y="675"/>
                    </a:lnTo>
                    <a:lnTo>
                      <a:pt x="112" y="676"/>
                    </a:lnTo>
                    <a:lnTo>
                      <a:pt x="110" y="677"/>
                    </a:lnTo>
                    <a:lnTo>
                      <a:pt x="109" y="677"/>
                    </a:lnTo>
                    <a:lnTo>
                      <a:pt x="108" y="679"/>
                    </a:lnTo>
                    <a:lnTo>
                      <a:pt x="106" y="680"/>
                    </a:lnTo>
                    <a:lnTo>
                      <a:pt x="105" y="681"/>
                    </a:lnTo>
                    <a:lnTo>
                      <a:pt x="104" y="681"/>
                    </a:lnTo>
                    <a:lnTo>
                      <a:pt x="104" y="682"/>
                    </a:lnTo>
                    <a:lnTo>
                      <a:pt x="102" y="682"/>
                    </a:lnTo>
                    <a:lnTo>
                      <a:pt x="101" y="684"/>
                    </a:lnTo>
                    <a:lnTo>
                      <a:pt x="100" y="685"/>
                    </a:lnTo>
                    <a:lnTo>
                      <a:pt x="98" y="685"/>
                    </a:lnTo>
                    <a:lnTo>
                      <a:pt x="97" y="686"/>
                    </a:lnTo>
                    <a:lnTo>
                      <a:pt x="96" y="688"/>
                    </a:lnTo>
                    <a:lnTo>
                      <a:pt x="94" y="689"/>
                    </a:lnTo>
                    <a:lnTo>
                      <a:pt x="92" y="690"/>
                    </a:lnTo>
                    <a:lnTo>
                      <a:pt x="90" y="692"/>
                    </a:lnTo>
                    <a:lnTo>
                      <a:pt x="89" y="693"/>
                    </a:lnTo>
                    <a:lnTo>
                      <a:pt x="86" y="694"/>
                    </a:lnTo>
                    <a:lnTo>
                      <a:pt x="85" y="696"/>
                    </a:lnTo>
                    <a:lnTo>
                      <a:pt x="82" y="697"/>
                    </a:lnTo>
                    <a:lnTo>
                      <a:pt x="81" y="698"/>
                    </a:lnTo>
                    <a:lnTo>
                      <a:pt x="80" y="700"/>
                    </a:lnTo>
                    <a:lnTo>
                      <a:pt x="77" y="701"/>
                    </a:lnTo>
                    <a:lnTo>
                      <a:pt x="76" y="701"/>
                    </a:lnTo>
                    <a:lnTo>
                      <a:pt x="74" y="702"/>
                    </a:lnTo>
                    <a:lnTo>
                      <a:pt x="73" y="704"/>
                    </a:lnTo>
                    <a:lnTo>
                      <a:pt x="72" y="705"/>
                    </a:lnTo>
                    <a:lnTo>
                      <a:pt x="70" y="705"/>
                    </a:lnTo>
                    <a:lnTo>
                      <a:pt x="69" y="706"/>
                    </a:lnTo>
                    <a:lnTo>
                      <a:pt x="68" y="706"/>
                    </a:lnTo>
                    <a:lnTo>
                      <a:pt x="68" y="708"/>
                    </a:lnTo>
                    <a:lnTo>
                      <a:pt x="66" y="709"/>
                    </a:lnTo>
                    <a:lnTo>
                      <a:pt x="65" y="709"/>
                    </a:lnTo>
                    <a:lnTo>
                      <a:pt x="64" y="710"/>
                    </a:lnTo>
                    <a:lnTo>
                      <a:pt x="63" y="710"/>
                    </a:lnTo>
                    <a:lnTo>
                      <a:pt x="63" y="712"/>
                    </a:lnTo>
                    <a:lnTo>
                      <a:pt x="61" y="712"/>
                    </a:lnTo>
                    <a:lnTo>
                      <a:pt x="60" y="713"/>
                    </a:lnTo>
                    <a:lnTo>
                      <a:pt x="59" y="714"/>
                    </a:lnTo>
                    <a:lnTo>
                      <a:pt x="57" y="714"/>
                    </a:lnTo>
                    <a:lnTo>
                      <a:pt x="56" y="716"/>
                    </a:lnTo>
                    <a:lnTo>
                      <a:pt x="55" y="717"/>
                    </a:lnTo>
                    <a:lnTo>
                      <a:pt x="53" y="717"/>
                    </a:lnTo>
                    <a:lnTo>
                      <a:pt x="52" y="718"/>
                    </a:lnTo>
                    <a:lnTo>
                      <a:pt x="51" y="720"/>
                    </a:lnTo>
                    <a:lnTo>
                      <a:pt x="49" y="721"/>
                    </a:lnTo>
                    <a:lnTo>
                      <a:pt x="47" y="722"/>
                    </a:lnTo>
                    <a:lnTo>
                      <a:pt x="45" y="724"/>
                    </a:lnTo>
                    <a:lnTo>
                      <a:pt x="44" y="725"/>
                    </a:lnTo>
                    <a:lnTo>
                      <a:pt x="41" y="726"/>
                    </a:lnTo>
                    <a:lnTo>
                      <a:pt x="40" y="728"/>
                    </a:lnTo>
                    <a:lnTo>
                      <a:pt x="37" y="729"/>
                    </a:lnTo>
                    <a:lnTo>
                      <a:pt x="36" y="730"/>
                    </a:lnTo>
                    <a:lnTo>
                      <a:pt x="33" y="732"/>
                    </a:lnTo>
                    <a:lnTo>
                      <a:pt x="32" y="733"/>
                    </a:lnTo>
                    <a:lnTo>
                      <a:pt x="31" y="734"/>
                    </a:lnTo>
                    <a:lnTo>
                      <a:pt x="29" y="736"/>
                    </a:lnTo>
                    <a:lnTo>
                      <a:pt x="28" y="736"/>
                    </a:lnTo>
                    <a:lnTo>
                      <a:pt x="27" y="737"/>
                    </a:lnTo>
                    <a:lnTo>
                      <a:pt x="25" y="738"/>
                    </a:lnTo>
                    <a:lnTo>
                      <a:pt x="24" y="738"/>
                    </a:lnTo>
                    <a:lnTo>
                      <a:pt x="23" y="740"/>
                    </a:lnTo>
                    <a:lnTo>
                      <a:pt x="23" y="741"/>
                    </a:lnTo>
                    <a:lnTo>
                      <a:pt x="21" y="741"/>
                    </a:lnTo>
                    <a:lnTo>
                      <a:pt x="20" y="742"/>
                    </a:lnTo>
                    <a:lnTo>
                      <a:pt x="19" y="742"/>
                    </a:lnTo>
                    <a:lnTo>
                      <a:pt x="19" y="744"/>
                    </a:lnTo>
                    <a:lnTo>
                      <a:pt x="17" y="744"/>
                    </a:lnTo>
                    <a:lnTo>
                      <a:pt x="16" y="745"/>
                    </a:lnTo>
                    <a:lnTo>
                      <a:pt x="15" y="745"/>
                    </a:lnTo>
                    <a:lnTo>
                      <a:pt x="13" y="746"/>
                    </a:lnTo>
                    <a:lnTo>
                      <a:pt x="12" y="746"/>
                    </a:lnTo>
                    <a:lnTo>
                      <a:pt x="11" y="748"/>
                    </a:lnTo>
                    <a:lnTo>
                      <a:pt x="9" y="748"/>
                    </a:lnTo>
                    <a:lnTo>
                      <a:pt x="8" y="749"/>
                    </a:lnTo>
                    <a:lnTo>
                      <a:pt x="7" y="750"/>
                    </a:lnTo>
                    <a:lnTo>
                      <a:pt x="5" y="750"/>
                    </a:lnTo>
                    <a:lnTo>
                      <a:pt x="4" y="752"/>
                    </a:lnTo>
                    <a:lnTo>
                      <a:pt x="3" y="752"/>
                    </a:lnTo>
                    <a:lnTo>
                      <a:pt x="1" y="753"/>
                    </a:lnTo>
                    <a:lnTo>
                      <a:pt x="0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2" name="Freeform 20">
                <a:extLst>
                  <a:ext uri="{FF2B5EF4-FFF2-40B4-BE49-F238E27FC236}">
                    <a16:creationId xmlns:a16="http://schemas.microsoft.com/office/drawing/2014/main" id="{8152B77C-3718-7645-BFEF-50C249F00DF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8"/>
                <a:ext cx="149" cy="377"/>
              </a:xfrm>
              <a:custGeom>
                <a:avLst/>
                <a:gdLst>
                  <a:gd name="T0" fmla="*/ 0 w 298"/>
                  <a:gd name="T1" fmla="*/ 1 h 754"/>
                  <a:gd name="T2" fmla="*/ 0 w 298"/>
                  <a:gd name="T3" fmla="*/ 1 h 754"/>
                  <a:gd name="T4" fmla="*/ 0 w 298"/>
                  <a:gd name="T5" fmla="*/ 1 h 754"/>
                  <a:gd name="T6" fmla="*/ 1 w 298"/>
                  <a:gd name="T7" fmla="*/ 1 h 754"/>
                  <a:gd name="T8" fmla="*/ 1 w 298"/>
                  <a:gd name="T9" fmla="*/ 1 h 754"/>
                  <a:gd name="T10" fmla="*/ 1 w 298"/>
                  <a:gd name="T11" fmla="*/ 1 h 754"/>
                  <a:gd name="T12" fmla="*/ 1 w 298"/>
                  <a:gd name="T13" fmla="*/ 1 h 754"/>
                  <a:gd name="T14" fmla="*/ 1 w 298"/>
                  <a:gd name="T15" fmla="*/ 1 h 754"/>
                  <a:gd name="T16" fmla="*/ 1 w 298"/>
                  <a:gd name="T17" fmla="*/ 1 h 754"/>
                  <a:gd name="T18" fmla="*/ 1 w 298"/>
                  <a:gd name="T19" fmla="*/ 1 h 754"/>
                  <a:gd name="T20" fmla="*/ 1 w 298"/>
                  <a:gd name="T21" fmla="*/ 1 h 754"/>
                  <a:gd name="T22" fmla="*/ 1 w 298"/>
                  <a:gd name="T23" fmla="*/ 1 h 754"/>
                  <a:gd name="T24" fmla="*/ 1 w 298"/>
                  <a:gd name="T25" fmla="*/ 1 h 754"/>
                  <a:gd name="T26" fmla="*/ 1 w 298"/>
                  <a:gd name="T27" fmla="*/ 1 h 754"/>
                  <a:gd name="T28" fmla="*/ 1 w 298"/>
                  <a:gd name="T29" fmla="*/ 1 h 754"/>
                  <a:gd name="T30" fmla="*/ 1 w 298"/>
                  <a:gd name="T31" fmla="*/ 1 h 754"/>
                  <a:gd name="T32" fmla="*/ 1 w 298"/>
                  <a:gd name="T33" fmla="*/ 1 h 754"/>
                  <a:gd name="T34" fmla="*/ 1 w 298"/>
                  <a:gd name="T35" fmla="*/ 1 h 754"/>
                  <a:gd name="T36" fmla="*/ 1 w 298"/>
                  <a:gd name="T37" fmla="*/ 1 h 754"/>
                  <a:gd name="T38" fmla="*/ 1 w 298"/>
                  <a:gd name="T39" fmla="*/ 1 h 754"/>
                  <a:gd name="T40" fmla="*/ 1 w 298"/>
                  <a:gd name="T41" fmla="*/ 1 h 754"/>
                  <a:gd name="T42" fmla="*/ 1 w 298"/>
                  <a:gd name="T43" fmla="*/ 1 h 754"/>
                  <a:gd name="T44" fmla="*/ 1 w 298"/>
                  <a:gd name="T45" fmla="*/ 1 h 754"/>
                  <a:gd name="T46" fmla="*/ 1 w 298"/>
                  <a:gd name="T47" fmla="*/ 1 h 754"/>
                  <a:gd name="T48" fmla="*/ 1 w 298"/>
                  <a:gd name="T49" fmla="*/ 1 h 754"/>
                  <a:gd name="T50" fmla="*/ 1 w 298"/>
                  <a:gd name="T51" fmla="*/ 1 h 754"/>
                  <a:gd name="T52" fmla="*/ 1 w 298"/>
                  <a:gd name="T53" fmla="*/ 1 h 754"/>
                  <a:gd name="T54" fmla="*/ 1 w 298"/>
                  <a:gd name="T55" fmla="*/ 1 h 754"/>
                  <a:gd name="T56" fmla="*/ 1 w 298"/>
                  <a:gd name="T57" fmla="*/ 1 h 754"/>
                  <a:gd name="T58" fmla="*/ 1 w 298"/>
                  <a:gd name="T59" fmla="*/ 1 h 754"/>
                  <a:gd name="T60" fmla="*/ 1 w 298"/>
                  <a:gd name="T61" fmla="*/ 1 h 754"/>
                  <a:gd name="T62" fmla="*/ 1 w 298"/>
                  <a:gd name="T63" fmla="*/ 1 h 754"/>
                  <a:gd name="T64" fmla="*/ 1 w 298"/>
                  <a:gd name="T65" fmla="*/ 1 h 754"/>
                  <a:gd name="T66" fmla="*/ 1 w 298"/>
                  <a:gd name="T67" fmla="*/ 1 h 754"/>
                  <a:gd name="T68" fmla="*/ 1 w 298"/>
                  <a:gd name="T69" fmla="*/ 1 h 754"/>
                  <a:gd name="T70" fmla="*/ 1 w 298"/>
                  <a:gd name="T71" fmla="*/ 1 h 754"/>
                  <a:gd name="T72" fmla="*/ 1 w 298"/>
                  <a:gd name="T73" fmla="*/ 1 h 754"/>
                  <a:gd name="T74" fmla="*/ 1 w 298"/>
                  <a:gd name="T75" fmla="*/ 1 h 754"/>
                  <a:gd name="T76" fmla="*/ 1 w 298"/>
                  <a:gd name="T77" fmla="*/ 1 h 754"/>
                  <a:gd name="T78" fmla="*/ 1 w 298"/>
                  <a:gd name="T79" fmla="*/ 1 h 754"/>
                  <a:gd name="T80" fmla="*/ 1 w 298"/>
                  <a:gd name="T81" fmla="*/ 1 h 754"/>
                  <a:gd name="T82" fmla="*/ 1 w 298"/>
                  <a:gd name="T83" fmla="*/ 1 h 754"/>
                  <a:gd name="T84" fmla="*/ 1 w 298"/>
                  <a:gd name="T85" fmla="*/ 1 h 754"/>
                  <a:gd name="T86" fmla="*/ 1 w 298"/>
                  <a:gd name="T87" fmla="*/ 1 h 754"/>
                  <a:gd name="T88" fmla="*/ 1 w 298"/>
                  <a:gd name="T89" fmla="*/ 1 h 754"/>
                  <a:gd name="T90" fmla="*/ 1 w 298"/>
                  <a:gd name="T91" fmla="*/ 1 h 754"/>
                  <a:gd name="T92" fmla="*/ 1 w 298"/>
                  <a:gd name="T93" fmla="*/ 1 h 754"/>
                  <a:gd name="T94" fmla="*/ 1 w 298"/>
                  <a:gd name="T95" fmla="*/ 1 h 754"/>
                  <a:gd name="T96" fmla="*/ 1 w 298"/>
                  <a:gd name="T97" fmla="*/ 1 h 754"/>
                  <a:gd name="T98" fmla="*/ 1 w 298"/>
                  <a:gd name="T99" fmla="*/ 1 h 754"/>
                  <a:gd name="T100" fmla="*/ 1 w 298"/>
                  <a:gd name="T101" fmla="*/ 1 h 754"/>
                  <a:gd name="T102" fmla="*/ 1 w 298"/>
                  <a:gd name="T103" fmla="*/ 1 h 754"/>
                  <a:gd name="T104" fmla="*/ 1 w 298"/>
                  <a:gd name="T105" fmla="*/ 1 h 754"/>
                  <a:gd name="T106" fmla="*/ 1 w 298"/>
                  <a:gd name="T107" fmla="*/ 1 h 754"/>
                  <a:gd name="T108" fmla="*/ 1 w 298"/>
                  <a:gd name="T109" fmla="*/ 1 h 754"/>
                  <a:gd name="T110" fmla="*/ 1 w 298"/>
                  <a:gd name="T111" fmla="*/ 1 h 754"/>
                  <a:gd name="T112" fmla="*/ 1 w 298"/>
                  <a:gd name="T113" fmla="*/ 1 h 754"/>
                  <a:gd name="T114" fmla="*/ 1 w 298"/>
                  <a:gd name="T115" fmla="*/ 1 h 754"/>
                  <a:gd name="T116" fmla="*/ 1 w 298"/>
                  <a:gd name="T117" fmla="*/ 1 h 754"/>
                  <a:gd name="T118" fmla="*/ 1 w 298"/>
                  <a:gd name="T119" fmla="*/ 1 h 754"/>
                  <a:gd name="T120" fmla="*/ 1 w 298"/>
                  <a:gd name="T121" fmla="*/ 1 h 754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  <a:gd name="T183" fmla="*/ 0 w 298"/>
                  <a:gd name="T184" fmla="*/ 0 h 754"/>
                  <a:gd name="T185" fmla="*/ 298 w 298"/>
                  <a:gd name="T186" fmla="*/ 754 h 754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T183" t="T184" r="T185" b="T186"/>
                <a:pathLst>
                  <a:path w="298" h="754">
                    <a:moveTo>
                      <a:pt x="0" y="0"/>
                    </a:moveTo>
                    <a:lnTo>
                      <a:pt x="0" y="29"/>
                    </a:lnTo>
                    <a:lnTo>
                      <a:pt x="0" y="56"/>
                    </a:lnTo>
                    <a:lnTo>
                      <a:pt x="0" y="81"/>
                    </a:lnTo>
                    <a:lnTo>
                      <a:pt x="0" y="105"/>
                    </a:lnTo>
                    <a:lnTo>
                      <a:pt x="0" y="128"/>
                    </a:lnTo>
                    <a:lnTo>
                      <a:pt x="0" y="148"/>
                    </a:lnTo>
                    <a:lnTo>
                      <a:pt x="0" y="166"/>
                    </a:lnTo>
                    <a:lnTo>
                      <a:pt x="0" y="185"/>
                    </a:lnTo>
                    <a:lnTo>
                      <a:pt x="0" y="201"/>
                    </a:lnTo>
                    <a:lnTo>
                      <a:pt x="0" y="215"/>
                    </a:lnTo>
                    <a:lnTo>
                      <a:pt x="0" y="229"/>
                    </a:lnTo>
                    <a:lnTo>
                      <a:pt x="0" y="242"/>
                    </a:lnTo>
                    <a:lnTo>
                      <a:pt x="0" y="252"/>
                    </a:lnTo>
                    <a:lnTo>
                      <a:pt x="0" y="263"/>
                    </a:lnTo>
                    <a:lnTo>
                      <a:pt x="0" y="272"/>
                    </a:lnTo>
                    <a:lnTo>
                      <a:pt x="0" y="280"/>
                    </a:lnTo>
                    <a:lnTo>
                      <a:pt x="0" y="288"/>
                    </a:lnTo>
                    <a:lnTo>
                      <a:pt x="0" y="295"/>
                    </a:lnTo>
                    <a:lnTo>
                      <a:pt x="0" y="302"/>
                    </a:lnTo>
                    <a:lnTo>
                      <a:pt x="0" y="307"/>
                    </a:lnTo>
                    <a:lnTo>
                      <a:pt x="0" y="311"/>
                    </a:lnTo>
                    <a:lnTo>
                      <a:pt x="0" y="315"/>
                    </a:lnTo>
                    <a:lnTo>
                      <a:pt x="0" y="319"/>
                    </a:lnTo>
                    <a:lnTo>
                      <a:pt x="0" y="323"/>
                    </a:lnTo>
                    <a:lnTo>
                      <a:pt x="0" y="325"/>
                    </a:lnTo>
                    <a:lnTo>
                      <a:pt x="1" y="328"/>
                    </a:lnTo>
                    <a:lnTo>
                      <a:pt x="1" y="329"/>
                    </a:lnTo>
                    <a:lnTo>
                      <a:pt x="1" y="332"/>
                    </a:lnTo>
                    <a:lnTo>
                      <a:pt x="1" y="335"/>
                    </a:lnTo>
                    <a:lnTo>
                      <a:pt x="1" y="336"/>
                    </a:lnTo>
                    <a:lnTo>
                      <a:pt x="1" y="339"/>
                    </a:lnTo>
                    <a:lnTo>
                      <a:pt x="1" y="340"/>
                    </a:lnTo>
                    <a:lnTo>
                      <a:pt x="1" y="343"/>
                    </a:lnTo>
                    <a:lnTo>
                      <a:pt x="1" y="344"/>
                    </a:lnTo>
                    <a:lnTo>
                      <a:pt x="1" y="347"/>
                    </a:lnTo>
                    <a:lnTo>
                      <a:pt x="1" y="348"/>
                    </a:lnTo>
                    <a:lnTo>
                      <a:pt x="2" y="349"/>
                    </a:lnTo>
                    <a:lnTo>
                      <a:pt x="2" y="351"/>
                    </a:lnTo>
                    <a:lnTo>
                      <a:pt x="2" y="352"/>
                    </a:lnTo>
                    <a:lnTo>
                      <a:pt x="2" y="353"/>
                    </a:lnTo>
                    <a:lnTo>
                      <a:pt x="2" y="355"/>
                    </a:lnTo>
                    <a:lnTo>
                      <a:pt x="2" y="356"/>
                    </a:lnTo>
                    <a:lnTo>
                      <a:pt x="2" y="357"/>
                    </a:lnTo>
                    <a:lnTo>
                      <a:pt x="2" y="359"/>
                    </a:lnTo>
                    <a:lnTo>
                      <a:pt x="2" y="360"/>
                    </a:lnTo>
                    <a:lnTo>
                      <a:pt x="2" y="361"/>
                    </a:lnTo>
                    <a:lnTo>
                      <a:pt x="2" y="363"/>
                    </a:lnTo>
                    <a:lnTo>
                      <a:pt x="4" y="364"/>
                    </a:lnTo>
                    <a:lnTo>
                      <a:pt x="4" y="365"/>
                    </a:lnTo>
                    <a:lnTo>
                      <a:pt x="4" y="367"/>
                    </a:lnTo>
                    <a:lnTo>
                      <a:pt x="4" y="368"/>
                    </a:lnTo>
                    <a:lnTo>
                      <a:pt x="4" y="369"/>
                    </a:lnTo>
                    <a:lnTo>
                      <a:pt x="4" y="371"/>
                    </a:lnTo>
                    <a:lnTo>
                      <a:pt x="4" y="372"/>
                    </a:lnTo>
                    <a:lnTo>
                      <a:pt x="4" y="373"/>
                    </a:lnTo>
                    <a:lnTo>
                      <a:pt x="5" y="375"/>
                    </a:lnTo>
                    <a:lnTo>
                      <a:pt x="5" y="376"/>
                    </a:lnTo>
                    <a:lnTo>
                      <a:pt x="5" y="379"/>
                    </a:lnTo>
                    <a:lnTo>
                      <a:pt x="5" y="380"/>
                    </a:lnTo>
                    <a:lnTo>
                      <a:pt x="5" y="381"/>
                    </a:lnTo>
                    <a:lnTo>
                      <a:pt x="5" y="384"/>
                    </a:lnTo>
                    <a:lnTo>
                      <a:pt x="6" y="385"/>
                    </a:lnTo>
                    <a:lnTo>
                      <a:pt x="6" y="388"/>
                    </a:lnTo>
                    <a:lnTo>
                      <a:pt x="6" y="389"/>
                    </a:lnTo>
                    <a:lnTo>
                      <a:pt x="6" y="390"/>
                    </a:lnTo>
                    <a:lnTo>
                      <a:pt x="6" y="393"/>
                    </a:lnTo>
                    <a:lnTo>
                      <a:pt x="8" y="394"/>
                    </a:lnTo>
                    <a:lnTo>
                      <a:pt x="8" y="396"/>
                    </a:lnTo>
                    <a:lnTo>
                      <a:pt x="8" y="397"/>
                    </a:lnTo>
                    <a:lnTo>
                      <a:pt x="8" y="398"/>
                    </a:lnTo>
                    <a:lnTo>
                      <a:pt x="8" y="400"/>
                    </a:lnTo>
                    <a:lnTo>
                      <a:pt x="8" y="401"/>
                    </a:lnTo>
                    <a:lnTo>
                      <a:pt x="9" y="402"/>
                    </a:lnTo>
                    <a:lnTo>
                      <a:pt x="9" y="404"/>
                    </a:lnTo>
                    <a:lnTo>
                      <a:pt x="9" y="405"/>
                    </a:lnTo>
                    <a:lnTo>
                      <a:pt x="9" y="406"/>
                    </a:lnTo>
                    <a:lnTo>
                      <a:pt x="10" y="408"/>
                    </a:lnTo>
                    <a:lnTo>
                      <a:pt x="10" y="409"/>
                    </a:lnTo>
                    <a:lnTo>
                      <a:pt x="10" y="410"/>
                    </a:lnTo>
                    <a:lnTo>
                      <a:pt x="10" y="412"/>
                    </a:lnTo>
                    <a:lnTo>
                      <a:pt x="12" y="413"/>
                    </a:lnTo>
                    <a:lnTo>
                      <a:pt x="12" y="414"/>
                    </a:lnTo>
                    <a:lnTo>
                      <a:pt x="12" y="416"/>
                    </a:lnTo>
                    <a:lnTo>
                      <a:pt x="12" y="417"/>
                    </a:lnTo>
                    <a:lnTo>
                      <a:pt x="13" y="420"/>
                    </a:lnTo>
                    <a:lnTo>
                      <a:pt x="13" y="421"/>
                    </a:lnTo>
                    <a:lnTo>
                      <a:pt x="14" y="422"/>
                    </a:lnTo>
                    <a:lnTo>
                      <a:pt x="14" y="424"/>
                    </a:lnTo>
                    <a:lnTo>
                      <a:pt x="14" y="426"/>
                    </a:lnTo>
                    <a:lnTo>
                      <a:pt x="16" y="428"/>
                    </a:lnTo>
                    <a:lnTo>
                      <a:pt x="16" y="430"/>
                    </a:lnTo>
                    <a:lnTo>
                      <a:pt x="17" y="433"/>
                    </a:lnTo>
                    <a:lnTo>
                      <a:pt x="17" y="434"/>
                    </a:lnTo>
                    <a:lnTo>
                      <a:pt x="18" y="437"/>
                    </a:lnTo>
                    <a:lnTo>
                      <a:pt x="18" y="440"/>
                    </a:lnTo>
                    <a:lnTo>
                      <a:pt x="20" y="441"/>
                    </a:lnTo>
                    <a:lnTo>
                      <a:pt x="20" y="442"/>
                    </a:lnTo>
                    <a:lnTo>
                      <a:pt x="21" y="445"/>
                    </a:lnTo>
                    <a:lnTo>
                      <a:pt x="21" y="446"/>
                    </a:lnTo>
                    <a:lnTo>
                      <a:pt x="21" y="448"/>
                    </a:lnTo>
                    <a:lnTo>
                      <a:pt x="22" y="449"/>
                    </a:lnTo>
                    <a:lnTo>
                      <a:pt x="22" y="450"/>
                    </a:lnTo>
                    <a:lnTo>
                      <a:pt x="24" y="452"/>
                    </a:lnTo>
                    <a:lnTo>
                      <a:pt x="24" y="453"/>
                    </a:lnTo>
                    <a:lnTo>
                      <a:pt x="24" y="454"/>
                    </a:lnTo>
                    <a:lnTo>
                      <a:pt x="25" y="456"/>
                    </a:lnTo>
                    <a:lnTo>
                      <a:pt x="25" y="457"/>
                    </a:lnTo>
                    <a:lnTo>
                      <a:pt x="26" y="458"/>
                    </a:lnTo>
                    <a:lnTo>
                      <a:pt x="26" y="459"/>
                    </a:lnTo>
                    <a:lnTo>
                      <a:pt x="26" y="461"/>
                    </a:lnTo>
                    <a:lnTo>
                      <a:pt x="28" y="462"/>
                    </a:lnTo>
                    <a:lnTo>
                      <a:pt x="28" y="463"/>
                    </a:lnTo>
                    <a:lnTo>
                      <a:pt x="29" y="465"/>
                    </a:lnTo>
                    <a:lnTo>
                      <a:pt x="29" y="466"/>
                    </a:lnTo>
                    <a:lnTo>
                      <a:pt x="30" y="467"/>
                    </a:lnTo>
                    <a:lnTo>
                      <a:pt x="30" y="469"/>
                    </a:lnTo>
                    <a:lnTo>
                      <a:pt x="32" y="471"/>
                    </a:lnTo>
                    <a:lnTo>
                      <a:pt x="33" y="473"/>
                    </a:lnTo>
                    <a:lnTo>
                      <a:pt x="33" y="474"/>
                    </a:lnTo>
                    <a:lnTo>
                      <a:pt x="34" y="475"/>
                    </a:lnTo>
                    <a:lnTo>
                      <a:pt x="36" y="478"/>
                    </a:lnTo>
                    <a:lnTo>
                      <a:pt x="36" y="479"/>
                    </a:lnTo>
                    <a:lnTo>
                      <a:pt x="37" y="482"/>
                    </a:lnTo>
                    <a:lnTo>
                      <a:pt x="38" y="483"/>
                    </a:lnTo>
                    <a:lnTo>
                      <a:pt x="38" y="485"/>
                    </a:lnTo>
                    <a:lnTo>
                      <a:pt x="40" y="487"/>
                    </a:lnTo>
                    <a:lnTo>
                      <a:pt x="41" y="489"/>
                    </a:lnTo>
                    <a:lnTo>
                      <a:pt x="41" y="490"/>
                    </a:lnTo>
                    <a:lnTo>
                      <a:pt x="42" y="491"/>
                    </a:lnTo>
                    <a:lnTo>
                      <a:pt x="42" y="493"/>
                    </a:lnTo>
                    <a:lnTo>
                      <a:pt x="44" y="494"/>
                    </a:lnTo>
                    <a:lnTo>
                      <a:pt x="44" y="495"/>
                    </a:lnTo>
                    <a:lnTo>
                      <a:pt x="45" y="497"/>
                    </a:lnTo>
                    <a:lnTo>
                      <a:pt x="45" y="498"/>
                    </a:lnTo>
                    <a:lnTo>
                      <a:pt x="46" y="499"/>
                    </a:lnTo>
                    <a:lnTo>
                      <a:pt x="46" y="501"/>
                    </a:lnTo>
                    <a:lnTo>
                      <a:pt x="48" y="502"/>
                    </a:lnTo>
                    <a:lnTo>
                      <a:pt x="48" y="503"/>
                    </a:lnTo>
                    <a:lnTo>
                      <a:pt x="49" y="505"/>
                    </a:lnTo>
                    <a:lnTo>
                      <a:pt x="49" y="506"/>
                    </a:lnTo>
                    <a:lnTo>
                      <a:pt x="50" y="506"/>
                    </a:lnTo>
                    <a:lnTo>
                      <a:pt x="50" y="507"/>
                    </a:lnTo>
                    <a:lnTo>
                      <a:pt x="50" y="509"/>
                    </a:lnTo>
                    <a:lnTo>
                      <a:pt x="51" y="510"/>
                    </a:lnTo>
                    <a:lnTo>
                      <a:pt x="51" y="511"/>
                    </a:lnTo>
                    <a:lnTo>
                      <a:pt x="53" y="513"/>
                    </a:lnTo>
                    <a:lnTo>
                      <a:pt x="54" y="514"/>
                    </a:lnTo>
                    <a:lnTo>
                      <a:pt x="54" y="515"/>
                    </a:lnTo>
                    <a:lnTo>
                      <a:pt x="55" y="517"/>
                    </a:lnTo>
                    <a:lnTo>
                      <a:pt x="55" y="518"/>
                    </a:lnTo>
                    <a:lnTo>
                      <a:pt x="57" y="519"/>
                    </a:lnTo>
                    <a:lnTo>
                      <a:pt x="58" y="522"/>
                    </a:lnTo>
                    <a:lnTo>
                      <a:pt x="59" y="523"/>
                    </a:lnTo>
                    <a:lnTo>
                      <a:pt x="59" y="525"/>
                    </a:lnTo>
                    <a:lnTo>
                      <a:pt x="61" y="527"/>
                    </a:lnTo>
                    <a:lnTo>
                      <a:pt x="62" y="529"/>
                    </a:lnTo>
                    <a:lnTo>
                      <a:pt x="62" y="530"/>
                    </a:lnTo>
                    <a:lnTo>
                      <a:pt x="63" y="531"/>
                    </a:lnTo>
                    <a:lnTo>
                      <a:pt x="63" y="532"/>
                    </a:lnTo>
                    <a:lnTo>
                      <a:pt x="65" y="534"/>
                    </a:lnTo>
                    <a:lnTo>
                      <a:pt x="66" y="535"/>
                    </a:lnTo>
                    <a:lnTo>
                      <a:pt x="66" y="536"/>
                    </a:lnTo>
                    <a:lnTo>
                      <a:pt x="66" y="538"/>
                    </a:lnTo>
                    <a:lnTo>
                      <a:pt x="67" y="538"/>
                    </a:lnTo>
                    <a:lnTo>
                      <a:pt x="67" y="539"/>
                    </a:lnTo>
                    <a:lnTo>
                      <a:pt x="69" y="540"/>
                    </a:lnTo>
                    <a:lnTo>
                      <a:pt x="69" y="542"/>
                    </a:lnTo>
                    <a:lnTo>
                      <a:pt x="70" y="542"/>
                    </a:lnTo>
                    <a:lnTo>
                      <a:pt x="70" y="543"/>
                    </a:lnTo>
                    <a:lnTo>
                      <a:pt x="71" y="544"/>
                    </a:lnTo>
                    <a:lnTo>
                      <a:pt x="71" y="546"/>
                    </a:lnTo>
                    <a:lnTo>
                      <a:pt x="73" y="547"/>
                    </a:lnTo>
                    <a:lnTo>
                      <a:pt x="74" y="548"/>
                    </a:lnTo>
                    <a:lnTo>
                      <a:pt x="74" y="550"/>
                    </a:lnTo>
                    <a:lnTo>
                      <a:pt x="75" y="551"/>
                    </a:lnTo>
                    <a:lnTo>
                      <a:pt x="75" y="552"/>
                    </a:lnTo>
                    <a:lnTo>
                      <a:pt x="77" y="552"/>
                    </a:lnTo>
                    <a:lnTo>
                      <a:pt x="78" y="554"/>
                    </a:lnTo>
                    <a:lnTo>
                      <a:pt x="78" y="555"/>
                    </a:lnTo>
                    <a:lnTo>
                      <a:pt x="79" y="556"/>
                    </a:lnTo>
                    <a:lnTo>
                      <a:pt x="81" y="559"/>
                    </a:lnTo>
                    <a:lnTo>
                      <a:pt x="81" y="560"/>
                    </a:lnTo>
                    <a:lnTo>
                      <a:pt x="82" y="562"/>
                    </a:lnTo>
                    <a:lnTo>
                      <a:pt x="83" y="563"/>
                    </a:lnTo>
                    <a:lnTo>
                      <a:pt x="83" y="564"/>
                    </a:lnTo>
                    <a:lnTo>
                      <a:pt x="85" y="566"/>
                    </a:lnTo>
                    <a:lnTo>
                      <a:pt x="85" y="567"/>
                    </a:lnTo>
                    <a:lnTo>
                      <a:pt x="86" y="567"/>
                    </a:lnTo>
                    <a:lnTo>
                      <a:pt x="86" y="568"/>
                    </a:lnTo>
                    <a:lnTo>
                      <a:pt x="87" y="568"/>
                    </a:lnTo>
                    <a:lnTo>
                      <a:pt x="87" y="570"/>
                    </a:lnTo>
                    <a:lnTo>
                      <a:pt x="89" y="571"/>
                    </a:lnTo>
                    <a:lnTo>
                      <a:pt x="89" y="572"/>
                    </a:lnTo>
                    <a:lnTo>
                      <a:pt x="90" y="572"/>
                    </a:lnTo>
                    <a:lnTo>
                      <a:pt x="90" y="574"/>
                    </a:lnTo>
                    <a:lnTo>
                      <a:pt x="91" y="575"/>
                    </a:lnTo>
                    <a:lnTo>
                      <a:pt x="91" y="576"/>
                    </a:lnTo>
                    <a:lnTo>
                      <a:pt x="93" y="576"/>
                    </a:lnTo>
                    <a:lnTo>
                      <a:pt x="93" y="578"/>
                    </a:lnTo>
                    <a:lnTo>
                      <a:pt x="94" y="578"/>
                    </a:lnTo>
                    <a:lnTo>
                      <a:pt x="94" y="579"/>
                    </a:lnTo>
                    <a:lnTo>
                      <a:pt x="95" y="580"/>
                    </a:lnTo>
                    <a:lnTo>
                      <a:pt x="95" y="582"/>
                    </a:lnTo>
                    <a:lnTo>
                      <a:pt x="97" y="582"/>
                    </a:lnTo>
                    <a:lnTo>
                      <a:pt x="97" y="583"/>
                    </a:lnTo>
                    <a:lnTo>
                      <a:pt x="98" y="584"/>
                    </a:lnTo>
                    <a:lnTo>
                      <a:pt x="99" y="584"/>
                    </a:lnTo>
                    <a:lnTo>
                      <a:pt x="99" y="586"/>
                    </a:lnTo>
                    <a:lnTo>
                      <a:pt x="101" y="587"/>
                    </a:lnTo>
                    <a:lnTo>
                      <a:pt x="102" y="588"/>
                    </a:lnTo>
                    <a:lnTo>
                      <a:pt x="102" y="590"/>
                    </a:lnTo>
                    <a:lnTo>
                      <a:pt x="103" y="590"/>
                    </a:lnTo>
                    <a:lnTo>
                      <a:pt x="103" y="591"/>
                    </a:lnTo>
                    <a:lnTo>
                      <a:pt x="105" y="592"/>
                    </a:lnTo>
                    <a:lnTo>
                      <a:pt x="106" y="594"/>
                    </a:lnTo>
                    <a:lnTo>
                      <a:pt x="106" y="595"/>
                    </a:lnTo>
                    <a:lnTo>
                      <a:pt x="107" y="595"/>
                    </a:lnTo>
                    <a:lnTo>
                      <a:pt x="107" y="596"/>
                    </a:lnTo>
                    <a:lnTo>
                      <a:pt x="109" y="596"/>
                    </a:lnTo>
                    <a:lnTo>
                      <a:pt x="109" y="598"/>
                    </a:lnTo>
                    <a:lnTo>
                      <a:pt x="110" y="599"/>
                    </a:lnTo>
                    <a:lnTo>
                      <a:pt x="110" y="600"/>
                    </a:lnTo>
                    <a:lnTo>
                      <a:pt x="111" y="600"/>
                    </a:lnTo>
                    <a:lnTo>
                      <a:pt x="111" y="602"/>
                    </a:lnTo>
                    <a:lnTo>
                      <a:pt x="113" y="603"/>
                    </a:lnTo>
                    <a:lnTo>
                      <a:pt x="113" y="604"/>
                    </a:lnTo>
                    <a:lnTo>
                      <a:pt x="114" y="606"/>
                    </a:lnTo>
                    <a:lnTo>
                      <a:pt x="115" y="607"/>
                    </a:lnTo>
                    <a:lnTo>
                      <a:pt x="117" y="608"/>
                    </a:lnTo>
                    <a:lnTo>
                      <a:pt x="117" y="609"/>
                    </a:lnTo>
                    <a:lnTo>
                      <a:pt x="118" y="611"/>
                    </a:lnTo>
                    <a:lnTo>
                      <a:pt x="118" y="612"/>
                    </a:lnTo>
                    <a:lnTo>
                      <a:pt x="119" y="612"/>
                    </a:lnTo>
                    <a:lnTo>
                      <a:pt x="119" y="613"/>
                    </a:lnTo>
                    <a:lnTo>
                      <a:pt x="121" y="615"/>
                    </a:lnTo>
                    <a:lnTo>
                      <a:pt x="121" y="616"/>
                    </a:lnTo>
                    <a:lnTo>
                      <a:pt x="122" y="616"/>
                    </a:lnTo>
                    <a:lnTo>
                      <a:pt x="122" y="617"/>
                    </a:lnTo>
                    <a:lnTo>
                      <a:pt x="123" y="617"/>
                    </a:lnTo>
                    <a:lnTo>
                      <a:pt x="123" y="619"/>
                    </a:lnTo>
                    <a:lnTo>
                      <a:pt x="125" y="620"/>
                    </a:lnTo>
                    <a:lnTo>
                      <a:pt x="126" y="621"/>
                    </a:lnTo>
                    <a:lnTo>
                      <a:pt x="127" y="623"/>
                    </a:lnTo>
                    <a:lnTo>
                      <a:pt x="129" y="624"/>
                    </a:lnTo>
                    <a:lnTo>
                      <a:pt x="129" y="625"/>
                    </a:lnTo>
                    <a:lnTo>
                      <a:pt x="130" y="625"/>
                    </a:lnTo>
                    <a:lnTo>
                      <a:pt x="131" y="627"/>
                    </a:lnTo>
                    <a:lnTo>
                      <a:pt x="132" y="628"/>
                    </a:lnTo>
                    <a:lnTo>
                      <a:pt x="134" y="629"/>
                    </a:lnTo>
                    <a:lnTo>
                      <a:pt x="135" y="629"/>
                    </a:lnTo>
                    <a:lnTo>
                      <a:pt x="135" y="631"/>
                    </a:lnTo>
                    <a:lnTo>
                      <a:pt x="136" y="632"/>
                    </a:lnTo>
                    <a:lnTo>
                      <a:pt x="138" y="633"/>
                    </a:lnTo>
                    <a:lnTo>
                      <a:pt x="139" y="635"/>
                    </a:lnTo>
                    <a:lnTo>
                      <a:pt x="140" y="636"/>
                    </a:lnTo>
                    <a:lnTo>
                      <a:pt x="142" y="637"/>
                    </a:lnTo>
                    <a:lnTo>
                      <a:pt x="143" y="637"/>
                    </a:lnTo>
                    <a:lnTo>
                      <a:pt x="144" y="639"/>
                    </a:lnTo>
                    <a:lnTo>
                      <a:pt x="144" y="640"/>
                    </a:lnTo>
                    <a:lnTo>
                      <a:pt x="146" y="640"/>
                    </a:lnTo>
                    <a:lnTo>
                      <a:pt x="147" y="641"/>
                    </a:lnTo>
                    <a:lnTo>
                      <a:pt x="147" y="643"/>
                    </a:lnTo>
                    <a:lnTo>
                      <a:pt x="148" y="643"/>
                    </a:lnTo>
                    <a:lnTo>
                      <a:pt x="150" y="644"/>
                    </a:lnTo>
                    <a:lnTo>
                      <a:pt x="151" y="645"/>
                    </a:lnTo>
                    <a:lnTo>
                      <a:pt x="152" y="647"/>
                    </a:lnTo>
                    <a:lnTo>
                      <a:pt x="154" y="647"/>
                    </a:lnTo>
                    <a:lnTo>
                      <a:pt x="154" y="648"/>
                    </a:lnTo>
                    <a:lnTo>
                      <a:pt x="155" y="648"/>
                    </a:lnTo>
                    <a:lnTo>
                      <a:pt x="155" y="649"/>
                    </a:lnTo>
                    <a:lnTo>
                      <a:pt x="156" y="651"/>
                    </a:lnTo>
                    <a:lnTo>
                      <a:pt x="158" y="651"/>
                    </a:lnTo>
                    <a:lnTo>
                      <a:pt x="158" y="652"/>
                    </a:lnTo>
                    <a:lnTo>
                      <a:pt x="159" y="652"/>
                    </a:lnTo>
                    <a:lnTo>
                      <a:pt x="160" y="653"/>
                    </a:lnTo>
                    <a:lnTo>
                      <a:pt x="162" y="655"/>
                    </a:lnTo>
                    <a:lnTo>
                      <a:pt x="163" y="655"/>
                    </a:lnTo>
                    <a:lnTo>
                      <a:pt x="164" y="656"/>
                    </a:lnTo>
                    <a:lnTo>
                      <a:pt x="166" y="657"/>
                    </a:lnTo>
                    <a:lnTo>
                      <a:pt x="167" y="659"/>
                    </a:lnTo>
                    <a:lnTo>
                      <a:pt x="168" y="660"/>
                    </a:lnTo>
                    <a:lnTo>
                      <a:pt x="170" y="661"/>
                    </a:lnTo>
                    <a:lnTo>
                      <a:pt x="171" y="663"/>
                    </a:lnTo>
                    <a:lnTo>
                      <a:pt x="174" y="664"/>
                    </a:lnTo>
                    <a:lnTo>
                      <a:pt x="175" y="665"/>
                    </a:lnTo>
                    <a:lnTo>
                      <a:pt x="176" y="667"/>
                    </a:lnTo>
                    <a:lnTo>
                      <a:pt x="178" y="668"/>
                    </a:lnTo>
                    <a:lnTo>
                      <a:pt x="179" y="669"/>
                    </a:lnTo>
                    <a:lnTo>
                      <a:pt x="180" y="671"/>
                    </a:lnTo>
                    <a:lnTo>
                      <a:pt x="182" y="671"/>
                    </a:lnTo>
                    <a:lnTo>
                      <a:pt x="183" y="672"/>
                    </a:lnTo>
                    <a:lnTo>
                      <a:pt x="184" y="673"/>
                    </a:lnTo>
                    <a:lnTo>
                      <a:pt x="186" y="675"/>
                    </a:lnTo>
                    <a:lnTo>
                      <a:pt x="187" y="676"/>
                    </a:lnTo>
                    <a:lnTo>
                      <a:pt x="188" y="676"/>
                    </a:lnTo>
                    <a:lnTo>
                      <a:pt x="188" y="677"/>
                    </a:lnTo>
                    <a:lnTo>
                      <a:pt x="190" y="677"/>
                    </a:lnTo>
                    <a:lnTo>
                      <a:pt x="191" y="679"/>
                    </a:lnTo>
                    <a:lnTo>
                      <a:pt x="192" y="679"/>
                    </a:lnTo>
                    <a:lnTo>
                      <a:pt x="192" y="680"/>
                    </a:lnTo>
                    <a:lnTo>
                      <a:pt x="194" y="681"/>
                    </a:lnTo>
                    <a:lnTo>
                      <a:pt x="195" y="681"/>
                    </a:lnTo>
                    <a:lnTo>
                      <a:pt x="196" y="682"/>
                    </a:lnTo>
                    <a:lnTo>
                      <a:pt x="198" y="682"/>
                    </a:lnTo>
                    <a:lnTo>
                      <a:pt x="198" y="684"/>
                    </a:lnTo>
                    <a:lnTo>
                      <a:pt x="199" y="685"/>
                    </a:lnTo>
                    <a:lnTo>
                      <a:pt x="200" y="685"/>
                    </a:lnTo>
                    <a:lnTo>
                      <a:pt x="202" y="686"/>
                    </a:lnTo>
                    <a:lnTo>
                      <a:pt x="204" y="688"/>
                    </a:lnTo>
                    <a:lnTo>
                      <a:pt x="206" y="689"/>
                    </a:lnTo>
                    <a:lnTo>
                      <a:pt x="207" y="690"/>
                    </a:lnTo>
                    <a:lnTo>
                      <a:pt x="208" y="692"/>
                    </a:lnTo>
                    <a:lnTo>
                      <a:pt x="211" y="693"/>
                    </a:lnTo>
                    <a:lnTo>
                      <a:pt x="212" y="694"/>
                    </a:lnTo>
                    <a:lnTo>
                      <a:pt x="215" y="696"/>
                    </a:lnTo>
                    <a:lnTo>
                      <a:pt x="216" y="697"/>
                    </a:lnTo>
                    <a:lnTo>
                      <a:pt x="219" y="698"/>
                    </a:lnTo>
                    <a:lnTo>
                      <a:pt x="220" y="700"/>
                    </a:lnTo>
                    <a:lnTo>
                      <a:pt x="221" y="701"/>
                    </a:lnTo>
                    <a:lnTo>
                      <a:pt x="223" y="701"/>
                    </a:lnTo>
                    <a:lnTo>
                      <a:pt x="224" y="702"/>
                    </a:lnTo>
                    <a:lnTo>
                      <a:pt x="225" y="704"/>
                    </a:lnTo>
                    <a:lnTo>
                      <a:pt x="227" y="705"/>
                    </a:lnTo>
                    <a:lnTo>
                      <a:pt x="228" y="705"/>
                    </a:lnTo>
                    <a:lnTo>
                      <a:pt x="229" y="706"/>
                    </a:lnTo>
                    <a:lnTo>
                      <a:pt x="231" y="706"/>
                    </a:lnTo>
                    <a:lnTo>
                      <a:pt x="232" y="708"/>
                    </a:lnTo>
                    <a:lnTo>
                      <a:pt x="232" y="709"/>
                    </a:lnTo>
                    <a:lnTo>
                      <a:pt x="233" y="709"/>
                    </a:lnTo>
                    <a:lnTo>
                      <a:pt x="235" y="710"/>
                    </a:lnTo>
                    <a:lnTo>
                      <a:pt x="236" y="710"/>
                    </a:lnTo>
                    <a:lnTo>
                      <a:pt x="237" y="712"/>
                    </a:lnTo>
                    <a:lnTo>
                      <a:pt x="239" y="713"/>
                    </a:lnTo>
                    <a:lnTo>
                      <a:pt x="240" y="714"/>
                    </a:lnTo>
                    <a:lnTo>
                      <a:pt x="241" y="714"/>
                    </a:lnTo>
                    <a:lnTo>
                      <a:pt x="243" y="716"/>
                    </a:lnTo>
                    <a:lnTo>
                      <a:pt x="244" y="717"/>
                    </a:lnTo>
                    <a:lnTo>
                      <a:pt x="245" y="717"/>
                    </a:lnTo>
                    <a:lnTo>
                      <a:pt x="247" y="718"/>
                    </a:lnTo>
                    <a:lnTo>
                      <a:pt x="248" y="720"/>
                    </a:lnTo>
                    <a:lnTo>
                      <a:pt x="249" y="721"/>
                    </a:lnTo>
                    <a:lnTo>
                      <a:pt x="252" y="722"/>
                    </a:lnTo>
                    <a:lnTo>
                      <a:pt x="253" y="724"/>
                    </a:lnTo>
                    <a:lnTo>
                      <a:pt x="256" y="725"/>
                    </a:lnTo>
                    <a:lnTo>
                      <a:pt x="257" y="726"/>
                    </a:lnTo>
                    <a:lnTo>
                      <a:pt x="260" y="728"/>
                    </a:lnTo>
                    <a:lnTo>
                      <a:pt x="261" y="729"/>
                    </a:lnTo>
                    <a:lnTo>
                      <a:pt x="263" y="730"/>
                    </a:lnTo>
                    <a:lnTo>
                      <a:pt x="265" y="732"/>
                    </a:lnTo>
                    <a:lnTo>
                      <a:pt x="267" y="733"/>
                    </a:lnTo>
                    <a:lnTo>
                      <a:pt x="268" y="734"/>
                    </a:lnTo>
                    <a:lnTo>
                      <a:pt x="269" y="736"/>
                    </a:lnTo>
                    <a:lnTo>
                      <a:pt x="271" y="736"/>
                    </a:lnTo>
                    <a:lnTo>
                      <a:pt x="272" y="737"/>
                    </a:lnTo>
                    <a:lnTo>
                      <a:pt x="273" y="738"/>
                    </a:lnTo>
                    <a:lnTo>
                      <a:pt x="275" y="738"/>
                    </a:lnTo>
                    <a:lnTo>
                      <a:pt x="276" y="740"/>
                    </a:lnTo>
                    <a:lnTo>
                      <a:pt x="277" y="741"/>
                    </a:lnTo>
                    <a:lnTo>
                      <a:pt x="279" y="742"/>
                    </a:lnTo>
                    <a:lnTo>
                      <a:pt x="280" y="742"/>
                    </a:lnTo>
                    <a:lnTo>
                      <a:pt x="281" y="744"/>
                    </a:lnTo>
                    <a:lnTo>
                      <a:pt x="283" y="745"/>
                    </a:lnTo>
                    <a:lnTo>
                      <a:pt x="284" y="745"/>
                    </a:lnTo>
                    <a:lnTo>
                      <a:pt x="285" y="745"/>
                    </a:lnTo>
                    <a:lnTo>
                      <a:pt x="285" y="746"/>
                    </a:lnTo>
                    <a:lnTo>
                      <a:pt x="286" y="746"/>
                    </a:lnTo>
                    <a:lnTo>
                      <a:pt x="288" y="748"/>
                    </a:lnTo>
                    <a:lnTo>
                      <a:pt x="289" y="748"/>
                    </a:lnTo>
                    <a:lnTo>
                      <a:pt x="290" y="749"/>
                    </a:lnTo>
                    <a:lnTo>
                      <a:pt x="292" y="750"/>
                    </a:lnTo>
                    <a:lnTo>
                      <a:pt x="293" y="750"/>
                    </a:lnTo>
                    <a:lnTo>
                      <a:pt x="294" y="752"/>
                    </a:lnTo>
                    <a:lnTo>
                      <a:pt x="296" y="752"/>
                    </a:lnTo>
                    <a:lnTo>
                      <a:pt x="297" y="753"/>
                    </a:lnTo>
                    <a:lnTo>
                      <a:pt x="298" y="754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3" name="Freeform 21">
                <a:extLst>
                  <a:ext uri="{FF2B5EF4-FFF2-40B4-BE49-F238E27FC236}">
                    <a16:creationId xmlns:a16="http://schemas.microsoft.com/office/drawing/2014/main" id="{9A929AAE-5279-744F-9A90-293F5BE407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234"/>
                <a:ext cx="151" cy="45"/>
              </a:xfrm>
              <a:custGeom>
                <a:avLst/>
                <a:gdLst>
                  <a:gd name="T0" fmla="*/ 1 w 302"/>
                  <a:gd name="T1" fmla="*/ 0 h 91"/>
                  <a:gd name="T2" fmla="*/ 1 w 302"/>
                  <a:gd name="T3" fmla="*/ 0 h 91"/>
                  <a:gd name="T4" fmla="*/ 1 w 302"/>
                  <a:gd name="T5" fmla="*/ 0 h 91"/>
                  <a:gd name="T6" fmla="*/ 1 w 302"/>
                  <a:gd name="T7" fmla="*/ 0 h 91"/>
                  <a:gd name="T8" fmla="*/ 1 w 302"/>
                  <a:gd name="T9" fmla="*/ 0 h 91"/>
                  <a:gd name="T10" fmla="*/ 1 w 302"/>
                  <a:gd name="T11" fmla="*/ 0 h 91"/>
                  <a:gd name="T12" fmla="*/ 1 w 302"/>
                  <a:gd name="T13" fmla="*/ 0 h 91"/>
                  <a:gd name="T14" fmla="*/ 1 w 302"/>
                  <a:gd name="T15" fmla="*/ 0 h 91"/>
                  <a:gd name="T16" fmla="*/ 1 w 302"/>
                  <a:gd name="T17" fmla="*/ 0 h 91"/>
                  <a:gd name="T18" fmla="*/ 1 w 302"/>
                  <a:gd name="T19" fmla="*/ 0 h 91"/>
                  <a:gd name="T20" fmla="*/ 1 w 302"/>
                  <a:gd name="T21" fmla="*/ 0 h 91"/>
                  <a:gd name="T22" fmla="*/ 1 w 302"/>
                  <a:gd name="T23" fmla="*/ 0 h 91"/>
                  <a:gd name="T24" fmla="*/ 1 w 302"/>
                  <a:gd name="T25" fmla="*/ 0 h 91"/>
                  <a:gd name="T26" fmla="*/ 1 w 302"/>
                  <a:gd name="T27" fmla="*/ 0 h 91"/>
                  <a:gd name="T28" fmla="*/ 1 w 302"/>
                  <a:gd name="T29" fmla="*/ 0 h 91"/>
                  <a:gd name="T30" fmla="*/ 1 w 302"/>
                  <a:gd name="T31" fmla="*/ 0 h 91"/>
                  <a:gd name="T32" fmla="*/ 1 w 302"/>
                  <a:gd name="T33" fmla="*/ 0 h 91"/>
                  <a:gd name="T34" fmla="*/ 1 w 302"/>
                  <a:gd name="T35" fmla="*/ 0 h 91"/>
                  <a:gd name="T36" fmla="*/ 1 w 302"/>
                  <a:gd name="T37" fmla="*/ 0 h 91"/>
                  <a:gd name="T38" fmla="*/ 1 w 302"/>
                  <a:gd name="T39" fmla="*/ 0 h 91"/>
                  <a:gd name="T40" fmla="*/ 1 w 302"/>
                  <a:gd name="T41" fmla="*/ 0 h 91"/>
                  <a:gd name="T42" fmla="*/ 1 w 302"/>
                  <a:gd name="T43" fmla="*/ 0 h 91"/>
                  <a:gd name="T44" fmla="*/ 1 w 302"/>
                  <a:gd name="T45" fmla="*/ 0 h 91"/>
                  <a:gd name="T46" fmla="*/ 1 w 302"/>
                  <a:gd name="T47" fmla="*/ 0 h 91"/>
                  <a:gd name="T48" fmla="*/ 1 w 302"/>
                  <a:gd name="T49" fmla="*/ 0 h 91"/>
                  <a:gd name="T50" fmla="*/ 1 w 302"/>
                  <a:gd name="T51" fmla="*/ 0 h 91"/>
                  <a:gd name="T52" fmla="*/ 1 w 302"/>
                  <a:gd name="T53" fmla="*/ 0 h 91"/>
                  <a:gd name="T54" fmla="*/ 1 w 302"/>
                  <a:gd name="T55" fmla="*/ 0 h 91"/>
                  <a:gd name="T56" fmla="*/ 1 w 302"/>
                  <a:gd name="T57" fmla="*/ 0 h 91"/>
                  <a:gd name="T58" fmla="*/ 1 w 302"/>
                  <a:gd name="T59" fmla="*/ 0 h 91"/>
                  <a:gd name="T60" fmla="*/ 1 w 302"/>
                  <a:gd name="T61" fmla="*/ 0 h 91"/>
                  <a:gd name="T62" fmla="*/ 1 w 302"/>
                  <a:gd name="T63" fmla="*/ 0 h 91"/>
                  <a:gd name="T64" fmla="*/ 1 w 302"/>
                  <a:gd name="T65" fmla="*/ 0 h 91"/>
                  <a:gd name="T66" fmla="*/ 1 w 302"/>
                  <a:gd name="T67" fmla="*/ 0 h 91"/>
                  <a:gd name="T68" fmla="*/ 1 w 302"/>
                  <a:gd name="T69" fmla="*/ 0 h 91"/>
                  <a:gd name="T70" fmla="*/ 1 w 302"/>
                  <a:gd name="T71" fmla="*/ 0 h 91"/>
                  <a:gd name="T72" fmla="*/ 1 w 302"/>
                  <a:gd name="T73" fmla="*/ 0 h 91"/>
                  <a:gd name="T74" fmla="*/ 1 w 302"/>
                  <a:gd name="T75" fmla="*/ 0 h 91"/>
                  <a:gd name="T76" fmla="*/ 1 w 302"/>
                  <a:gd name="T77" fmla="*/ 0 h 91"/>
                  <a:gd name="T78" fmla="*/ 1 w 302"/>
                  <a:gd name="T79" fmla="*/ 0 h 91"/>
                  <a:gd name="T80" fmla="*/ 1 w 302"/>
                  <a:gd name="T81" fmla="*/ 0 h 91"/>
                  <a:gd name="T82" fmla="*/ 1 w 302"/>
                  <a:gd name="T83" fmla="*/ 0 h 91"/>
                  <a:gd name="T84" fmla="*/ 1 w 302"/>
                  <a:gd name="T85" fmla="*/ 0 h 91"/>
                  <a:gd name="T86" fmla="*/ 1 w 302"/>
                  <a:gd name="T87" fmla="*/ 0 h 91"/>
                  <a:gd name="T88" fmla="*/ 1 w 302"/>
                  <a:gd name="T89" fmla="*/ 0 h 91"/>
                  <a:gd name="T90" fmla="*/ 1 w 302"/>
                  <a:gd name="T91" fmla="*/ 0 h 91"/>
                  <a:gd name="T92" fmla="*/ 1 w 302"/>
                  <a:gd name="T93" fmla="*/ 0 h 91"/>
                  <a:gd name="T94" fmla="*/ 1 w 302"/>
                  <a:gd name="T95" fmla="*/ 0 h 91"/>
                  <a:gd name="T96" fmla="*/ 1 w 302"/>
                  <a:gd name="T97" fmla="*/ 0 h 91"/>
                  <a:gd name="T98" fmla="*/ 1 w 302"/>
                  <a:gd name="T99" fmla="*/ 0 h 91"/>
                  <a:gd name="T100" fmla="*/ 1 w 302"/>
                  <a:gd name="T101" fmla="*/ 0 h 91"/>
                  <a:gd name="T102" fmla="*/ 1 w 302"/>
                  <a:gd name="T103" fmla="*/ 0 h 91"/>
                  <a:gd name="T104" fmla="*/ 1 w 302"/>
                  <a:gd name="T105" fmla="*/ 0 h 91"/>
                  <a:gd name="T106" fmla="*/ 1 w 302"/>
                  <a:gd name="T107" fmla="*/ 0 h 91"/>
                  <a:gd name="T108" fmla="*/ 1 w 302"/>
                  <a:gd name="T109" fmla="*/ 0 h 91"/>
                  <a:gd name="T110" fmla="*/ 1 w 302"/>
                  <a:gd name="T111" fmla="*/ 0 h 91"/>
                  <a:gd name="T112" fmla="*/ 1 w 302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91"/>
                  <a:gd name="T173" fmla="*/ 302 w 302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91">
                    <a:moveTo>
                      <a:pt x="302" y="0"/>
                    </a:moveTo>
                    <a:lnTo>
                      <a:pt x="299" y="3"/>
                    </a:lnTo>
                    <a:lnTo>
                      <a:pt x="295" y="4"/>
                    </a:lnTo>
                    <a:lnTo>
                      <a:pt x="293" y="6"/>
                    </a:lnTo>
                    <a:lnTo>
                      <a:pt x="290" y="8"/>
                    </a:lnTo>
                    <a:lnTo>
                      <a:pt x="287" y="10"/>
                    </a:lnTo>
                    <a:lnTo>
                      <a:pt x="286" y="11"/>
                    </a:lnTo>
                    <a:lnTo>
                      <a:pt x="283" y="12"/>
                    </a:lnTo>
                    <a:lnTo>
                      <a:pt x="281" y="12"/>
                    </a:lnTo>
                    <a:lnTo>
                      <a:pt x="279" y="14"/>
                    </a:lnTo>
                    <a:lnTo>
                      <a:pt x="277" y="15"/>
                    </a:lnTo>
                    <a:lnTo>
                      <a:pt x="275" y="16"/>
                    </a:lnTo>
                    <a:lnTo>
                      <a:pt x="274" y="16"/>
                    </a:lnTo>
                    <a:lnTo>
                      <a:pt x="273" y="18"/>
                    </a:lnTo>
                    <a:lnTo>
                      <a:pt x="271" y="19"/>
                    </a:lnTo>
                    <a:lnTo>
                      <a:pt x="270" y="19"/>
                    </a:lnTo>
                    <a:lnTo>
                      <a:pt x="269" y="20"/>
                    </a:lnTo>
                    <a:lnTo>
                      <a:pt x="267" y="20"/>
                    </a:lnTo>
                    <a:lnTo>
                      <a:pt x="266" y="22"/>
                    </a:lnTo>
                    <a:lnTo>
                      <a:pt x="265" y="22"/>
                    </a:lnTo>
                    <a:lnTo>
                      <a:pt x="263" y="22"/>
                    </a:lnTo>
                    <a:lnTo>
                      <a:pt x="262" y="23"/>
                    </a:lnTo>
                    <a:lnTo>
                      <a:pt x="261" y="23"/>
                    </a:lnTo>
                    <a:lnTo>
                      <a:pt x="259" y="24"/>
                    </a:lnTo>
                    <a:lnTo>
                      <a:pt x="258" y="24"/>
                    </a:lnTo>
                    <a:lnTo>
                      <a:pt x="258" y="26"/>
                    </a:lnTo>
                    <a:lnTo>
                      <a:pt x="257" y="26"/>
                    </a:lnTo>
                    <a:lnTo>
                      <a:pt x="255" y="26"/>
                    </a:lnTo>
                    <a:lnTo>
                      <a:pt x="253" y="27"/>
                    </a:lnTo>
                    <a:lnTo>
                      <a:pt x="251" y="27"/>
                    </a:lnTo>
                    <a:lnTo>
                      <a:pt x="250" y="28"/>
                    </a:lnTo>
                    <a:lnTo>
                      <a:pt x="249" y="28"/>
                    </a:lnTo>
                    <a:lnTo>
                      <a:pt x="247" y="29"/>
                    </a:lnTo>
                    <a:lnTo>
                      <a:pt x="245" y="29"/>
                    </a:lnTo>
                    <a:lnTo>
                      <a:pt x="243" y="31"/>
                    </a:lnTo>
                    <a:lnTo>
                      <a:pt x="242" y="31"/>
                    </a:lnTo>
                    <a:lnTo>
                      <a:pt x="241" y="32"/>
                    </a:lnTo>
                    <a:lnTo>
                      <a:pt x="239" y="32"/>
                    </a:lnTo>
                    <a:lnTo>
                      <a:pt x="238" y="33"/>
                    </a:lnTo>
                    <a:lnTo>
                      <a:pt x="237" y="33"/>
                    </a:lnTo>
                    <a:lnTo>
                      <a:pt x="235" y="33"/>
                    </a:lnTo>
                    <a:lnTo>
                      <a:pt x="234" y="35"/>
                    </a:lnTo>
                    <a:lnTo>
                      <a:pt x="233" y="35"/>
                    </a:lnTo>
                    <a:lnTo>
                      <a:pt x="231" y="36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7"/>
                    </a:lnTo>
                    <a:lnTo>
                      <a:pt x="226" y="37"/>
                    </a:lnTo>
                    <a:lnTo>
                      <a:pt x="225" y="39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40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1"/>
                    </a:lnTo>
                    <a:lnTo>
                      <a:pt x="216" y="41"/>
                    </a:lnTo>
                    <a:lnTo>
                      <a:pt x="214" y="43"/>
                    </a:lnTo>
                    <a:lnTo>
                      <a:pt x="213" y="43"/>
                    </a:lnTo>
                    <a:lnTo>
                      <a:pt x="212" y="44"/>
                    </a:lnTo>
                    <a:lnTo>
                      <a:pt x="209" y="44"/>
                    </a:lnTo>
                    <a:lnTo>
                      <a:pt x="208" y="45"/>
                    </a:lnTo>
                    <a:lnTo>
                      <a:pt x="205" y="45"/>
                    </a:lnTo>
                    <a:lnTo>
                      <a:pt x="204" y="47"/>
                    </a:lnTo>
                    <a:lnTo>
                      <a:pt x="201" y="47"/>
                    </a:lnTo>
                    <a:lnTo>
                      <a:pt x="200" y="48"/>
                    </a:lnTo>
                    <a:lnTo>
                      <a:pt x="198" y="48"/>
                    </a:lnTo>
                    <a:lnTo>
                      <a:pt x="196" y="49"/>
                    </a:lnTo>
                    <a:lnTo>
                      <a:pt x="194" y="49"/>
                    </a:lnTo>
                    <a:lnTo>
                      <a:pt x="193" y="51"/>
                    </a:lnTo>
                    <a:lnTo>
                      <a:pt x="192" y="51"/>
                    </a:lnTo>
                    <a:lnTo>
                      <a:pt x="190" y="51"/>
                    </a:lnTo>
                    <a:lnTo>
                      <a:pt x="189" y="52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6" y="53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5"/>
                    </a:lnTo>
                    <a:lnTo>
                      <a:pt x="181" y="55"/>
                    </a:lnTo>
                    <a:lnTo>
                      <a:pt x="180" y="55"/>
                    </a:lnTo>
                    <a:lnTo>
                      <a:pt x="178" y="56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7"/>
                    </a:lnTo>
                    <a:lnTo>
                      <a:pt x="173" y="57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9"/>
                    </a:lnTo>
                    <a:lnTo>
                      <a:pt x="168" y="59"/>
                    </a:lnTo>
                    <a:lnTo>
                      <a:pt x="165" y="60"/>
                    </a:lnTo>
                    <a:lnTo>
                      <a:pt x="164" y="60"/>
                    </a:lnTo>
                    <a:lnTo>
                      <a:pt x="161" y="61"/>
                    </a:lnTo>
                    <a:lnTo>
                      <a:pt x="160" y="61"/>
                    </a:lnTo>
                    <a:lnTo>
                      <a:pt x="157" y="63"/>
                    </a:lnTo>
                    <a:lnTo>
                      <a:pt x="156" y="63"/>
                    </a:lnTo>
                    <a:lnTo>
                      <a:pt x="153" y="63"/>
                    </a:lnTo>
                    <a:lnTo>
                      <a:pt x="152" y="64"/>
                    </a:lnTo>
                    <a:lnTo>
                      <a:pt x="150" y="64"/>
                    </a:lnTo>
                    <a:lnTo>
                      <a:pt x="149" y="65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7"/>
                    </a:lnTo>
                    <a:lnTo>
                      <a:pt x="144" y="67"/>
                    </a:lnTo>
                    <a:lnTo>
                      <a:pt x="143" y="67"/>
                    </a:lnTo>
                    <a:lnTo>
                      <a:pt x="141" y="67"/>
                    </a:lnTo>
                    <a:lnTo>
                      <a:pt x="140" y="68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9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2" y="71"/>
                    </a:lnTo>
                    <a:lnTo>
                      <a:pt x="131" y="71"/>
                    </a:lnTo>
                    <a:lnTo>
                      <a:pt x="129" y="71"/>
                    </a:lnTo>
                    <a:lnTo>
                      <a:pt x="128" y="72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3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5"/>
                    </a:lnTo>
                    <a:lnTo>
                      <a:pt x="116" y="75"/>
                    </a:lnTo>
                    <a:lnTo>
                      <a:pt x="113" y="76"/>
                    </a:lnTo>
                    <a:lnTo>
                      <a:pt x="112" y="76"/>
                    </a:lnTo>
                    <a:lnTo>
                      <a:pt x="109" y="77"/>
                    </a:lnTo>
                    <a:lnTo>
                      <a:pt x="108" y="77"/>
                    </a:lnTo>
                    <a:lnTo>
                      <a:pt x="107" y="79"/>
                    </a:lnTo>
                    <a:lnTo>
                      <a:pt x="105" y="79"/>
                    </a:lnTo>
                    <a:lnTo>
                      <a:pt x="103" y="79"/>
                    </a:lnTo>
                    <a:lnTo>
                      <a:pt x="101" y="80"/>
                    </a:lnTo>
                    <a:lnTo>
                      <a:pt x="100" y="80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7" y="81"/>
                    </a:lnTo>
                    <a:lnTo>
                      <a:pt x="96" y="81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2" y="83"/>
                    </a:lnTo>
                    <a:lnTo>
                      <a:pt x="91" y="83"/>
                    </a:lnTo>
                    <a:lnTo>
                      <a:pt x="89" y="83"/>
                    </a:lnTo>
                    <a:lnTo>
                      <a:pt x="88" y="83"/>
                    </a:lnTo>
                    <a:lnTo>
                      <a:pt x="87" y="83"/>
                    </a:lnTo>
                    <a:lnTo>
                      <a:pt x="85" y="83"/>
                    </a:lnTo>
                    <a:lnTo>
                      <a:pt x="84" y="83"/>
                    </a:lnTo>
                    <a:lnTo>
                      <a:pt x="83" y="83"/>
                    </a:lnTo>
                    <a:lnTo>
                      <a:pt x="81" y="84"/>
                    </a:lnTo>
                    <a:lnTo>
                      <a:pt x="80" y="84"/>
                    </a:lnTo>
                    <a:lnTo>
                      <a:pt x="79" y="84"/>
                    </a:lnTo>
                    <a:lnTo>
                      <a:pt x="77" y="84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5"/>
                    </a:lnTo>
                    <a:lnTo>
                      <a:pt x="64" y="85"/>
                    </a:lnTo>
                    <a:lnTo>
                      <a:pt x="63" y="85"/>
                    </a:lnTo>
                    <a:lnTo>
                      <a:pt x="62" y="85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7"/>
                    </a:lnTo>
                    <a:lnTo>
                      <a:pt x="51" y="87"/>
                    </a:lnTo>
                    <a:lnTo>
                      <a:pt x="50" y="87"/>
                    </a:lnTo>
                    <a:lnTo>
                      <a:pt x="48" y="87"/>
                    </a:lnTo>
                    <a:lnTo>
                      <a:pt x="47" y="87"/>
                    </a:lnTo>
                    <a:lnTo>
                      <a:pt x="46" y="87"/>
                    </a:lnTo>
                    <a:lnTo>
                      <a:pt x="44" y="88"/>
                    </a:lnTo>
                    <a:lnTo>
                      <a:pt x="43" y="88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9"/>
                    </a:lnTo>
                    <a:lnTo>
                      <a:pt x="36" y="89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30" y="91"/>
                    </a:lnTo>
                    <a:lnTo>
                      <a:pt x="28" y="91"/>
                    </a:lnTo>
                    <a:lnTo>
                      <a:pt x="27" y="91"/>
                    </a:lnTo>
                    <a:lnTo>
                      <a:pt x="26" y="91"/>
                    </a:lnTo>
                    <a:lnTo>
                      <a:pt x="24" y="91"/>
                    </a:lnTo>
                    <a:lnTo>
                      <a:pt x="23" y="91"/>
                    </a:lnTo>
                    <a:lnTo>
                      <a:pt x="22" y="91"/>
                    </a:lnTo>
                    <a:lnTo>
                      <a:pt x="20" y="91"/>
                    </a:lnTo>
                    <a:lnTo>
                      <a:pt x="19" y="91"/>
                    </a:lnTo>
                    <a:lnTo>
                      <a:pt x="18" y="91"/>
                    </a:lnTo>
                    <a:lnTo>
                      <a:pt x="16" y="91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4" name="Freeform 22">
                <a:extLst>
                  <a:ext uri="{FF2B5EF4-FFF2-40B4-BE49-F238E27FC236}">
                    <a16:creationId xmlns:a16="http://schemas.microsoft.com/office/drawing/2014/main" id="{A626A29C-4D6A-9845-AC38-D9A463BB9B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234"/>
                <a:ext cx="151" cy="45"/>
              </a:xfrm>
              <a:custGeom>
                <a:avLst/>
                <a:gdLst>
                  <a:gd name="T0" fmla="*/ 1 w 301"/>
                  <a:gd name="T1" fmla="*/ 0 h 91"/>
                  <a:gd name="T2" fmla="*/ 1 w 301"/>
                  <a:gd name="T3" fmla="*/ 0 h 91"/>
                  <a:gd name="T4" fmla="*/ 1 w 301"/>
                  <a:gd name="T5" fmla="*/ 0 h 91"/>
                  <a:gd name="T6" fmla="*/ 1 w 301"/>
                  <a:gd name="T7" fmla="*/ 0 h 91"/>
                  <a:gd name="T8" fmla="*/ 1 w 301"/>
                  <a:gd name="T9" fmla="*/ 0 h 91"/>
                  <a:gd name="T10" fmla="*/ 1 w 301"/>
                  <a:gd name="T11" fmla="*/ 0 h 91"/>
                  <a:gd name="T12" fmla="*/ 1 w 301"/>
                  <a:gd name="T13" fmla="*/ 0 h 91"/>
                  <a:gd name="T14" fmla="*/ 1 w 301"/>
                  <a:gd name="T15" fmla="*/ 0 h 91"/>
                  <a:gd name="T16" fmla="*/ 1 w 301"/>
                  <a:gd name="T17" fmla="*/ 0 h 91"/>
                  <a:gd name="T18" fmla="*/ 1 w 301"/>
                  <a:gd name="T19" fmla="*/ 0 h 91"/>
                  <a:gd name="T20" fmla="*/ 1 w 301"/>
                  <a:gd name="T21" fmla="*/ 0 h 91"/>
                  <a:gd name="T22" fmla="*/ 1 w 301"/>
                  <a:gd name="T23" fmla="*/ 0 h 91"/>
                  <a:gd name="T24" fmla="*/ 1 w 301"/>
                  <a:gd name="T25" fmla="*/ 0 h 91"/>
                  <a:gd name="T26" fmla="*/ 1 w 301"/>
                  <a:gd name="T27" fmla="*/ 0 h 91"/>
                  <a:gd name="T28" fmla="*/ 1 w 301"/>
                  <a:gd name="T29" fmla="*/ 0 h 91"/>
                  <a:gd name="T30" fmla="*/ 1 w 301"/>
                  <a:gd name="T31" fmla="*/ 0 h 91"/>
                  <a:gd name="T32" fmla="*/ 1 w 301"/>
                  <a:gd name="T33" fmla="*/ 0 h 91"/>
                  <a:gd name="T34" fmla="*/ 1 w 301"/>
                  <a:gd name="T35" fmla="*/ 0 h 91"/>
                  <a:gd name="T36" fmla="*/ 1 w 301"/>
                  <a:gd name="T37" fmla="*/ 0 h 91"/>
                  <a:gd name="T38" fmla="*/ 1 w 301"/>
                  <a:gd name="T39" fmla="*/ 0 h 91"/>
                  <a:gd name="T40" fmla="*/ 1 w 301"/>
                  <a:gd name="T41" fmla="*/ 0 h 91"/>
                  <a:gd name="T42" fmla="*/ 1 w 301"/>
                  <a:gd name="T43" fmla="*/ 0 h 91"/>
                  <a:gd name="T44" fmla="*/ 1 w 301"/>
                  <a:gd name="T45" fmla="*/ 0 h 91"/>
                  <a:gd name="T46" fmla="*/ 1 w 301"/>
                  <a:gd name="T47" fmla="*/ 0 h 91"/>
                  <a:gd name="T48" fmla="*/ 1 w 301"/>
                  <a:gd name="T49" fmla="*/ 0 h 91"/>
                  <a:gd name="T50" fmla="*/ 1 w 301"/>
                  <a:gd name="T51" fmla="*/ 0 h 91"/>
                  <a:gd name="T52" fmla="*/ 1 w 301"/>
                  <a:gd name="T53" fmla="*/ 0 h 91"/>
                  <a:gd name="T54" fmla="*/ 1 w 301"/>
                  <a:gd name="T55" fmla="*/ 0 h 91"/>
                  <a:gd name="T56" fmla="*/ 1 w 301"/>
                  <a:gd name="T57" fmla="*/ 0 h 91"/>
                  <a:gd name="T58" fmla="*/ 1 w 301"/>
                  <a:gd name="T59" fmla="*/ 0 h 91"/>
                  <a:gd name="T60" fmla="*/ 1 w 301"/>
                  <a:gd name="T61" fmla="*/ 0 h 91"/>
                  <a:gd name="T62" fmla="*/ 1 w 301"/>
                  <a:gd name="T63" fmla="*/ 0 h 91"/>
                  <a:gd name="T64" fmla="*/ 1 w 301"/>
                  <a:gd name="T65" fmla="*/ 0 h 91"/>
                  <a:gd name="T66" fmla="*/ 1 w 301"/>
                  <a:gd name="T67" fmla="*/ 0 h 91"/>
                  <a:gd name="T68" fmla="*/ 1 w 301"/>
                  <a:gd name="T69" fmla="*/ 0 h 91"/>
                  <a:gd name="T70" fmla="*/ 1 w 301"/>
                  <a:gd name="T71" fmla="*/ 0 h 91"/>
                  <a:gd name="T72" fmla="*/ 1 w 301"/>
                  <a:gd name="T73" fmla="*/ 0 h 91"/>
                  <a:gd name="T74" fmla="*/ 1 w 301"/>
                  <a:gd name="T75" fmla="*/ 0 h 91"/>
                  <a:gd name="T76" fmla="*/ 1 w 301"/>
                  <a:gd name="T77" fmla="*/ 0 h 91"/>
                  <a:gd name="T78" fmla="*/ 1 w 301"/>
                  <a:gd name="T79" fmla="*/ 0 h 91"/>
                  <a:gd name="T80" fmla="*/ 1 w 301"/>
                  <a:gd name="T81" fmla="*/ 0 h 91"/>
                  <a:gd name="T82" fmla="*/ 1 w 301"/>
                  <a:gd name="T83" fmla="*/ 0 h 91"/>
                  <a:gd name="T84" fmla="*/ 1 w 301"/>
                  <a:gd name="T85" fmla="*/ 0 h 91"/>
                  <a:gd name="T86" fmla="*/ 1 w 301"/>
                  <a:gd name="T87" fmla="*/ 0 h 91"/>
                  <a:gd name="T88" fmla="*/ 1 w 301"/>
                  <a:gd name="T89" fmla="*/ 0 h 91"/>
                  <a:gd name="T90" fmla="*/ 1 w 301"/>
                  <a:gd name="T91" fmla="*/ 0 h 91"/>
                  <a:gd name="T92" fmla="*/ 1 w 301"/>
                  <a:gd name="T93" fmla="*/ 0 h 91"/>
                  <a:gd name="T94" fmla="*/ 1 w 301"/>
                  <a:gd name="T95" fmla="*/ 0 h 91"/>
                  <a:gd name="T96" fmla="*/ 1 w 301"/>
                  <a:gd name="T97" fmla="*/ 0 h 91"/>
                  <a:gd name="T98" fmla="*/ 1 w 301"/>
                  <a:gd name="T99" fmla="*/ 0 h 91"/>
                  <a:gd name="T100" fmla="*/ 1 w 301"/>
                  <a:gd name="T101" fmla="*/ 0 h 91"/>
                  <a:gd name="T102" fmla="*/ 1 w 301"/>
                  <a:gd name="T103" fmla="*/ 0 h 91"/>
                  <a:gd name="T104" fmla="*/ 1 w 301"/>
                  <a:gd name="T105" fmla="*/ 0 h 91"/>
                  <a:gd name="T106" fmla="*/ 1 w 301"/>
                  <a:gd name="T107" fmla="*/ 0 h 91"/>
                  <a:gd name="T108" fmla="*/ 1 w 301"/>
                  <a:gd name="T109" fmla="*/ 0 h 91"/>
                  <a:gd name="T110" fmla="*/ 1 w 301"/>
                  <a:gd name="T111" fmla="*/ 0 h 91"/>
                  <a:gd name="T112" fmla="*/ 1 w 301"/>
                  <a:gd name="T113" fmla="*/ 0 h 91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91"/>
                  <a:gd name="T173" fmla="*/ 301 w 301"/>
                  <a:gd name="T174" fmla="*/ 91 h 91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91">
                    <a:moveTo>
                      <a:pt x="0" y="0"/>
                    </a:moveTo>
                    <a:lnTo>
                      <a:pt x="2" y="3"/>
                    </a:lnTo>
                    <a:lnTo>
                      <a:pt x="6" y="4"/>
                    </a:lnTo>
                    <a:lnTo>
                      <a:pt x="9" y="6"/>
                    </a:lnTo>
                    <a:lnTo>
                      <a:pt x="12" y="8"/>
                    </a:lnTo>
                    <a:lnTo>
                      <a:pt x="14" y="10"/>
                    </a:lnTo>
                    <a:lnTo>
                      <a:pt x="17" y="11"/>
                    </a:lnTo>
                    <a:lnTo>
                      <a:pt x="18" y="12"/>
                    </a:lnTo>
                    <a:lnTo>
                      <a:pt x="21" y="12"/>
                    </a:lnTo>
                    <a:lnTo>
                      <a:pt x="22" y="14"/>
                    </a:lnTo>
                    <a:lnTo>
                      <a:pt x="25" y="15"/>
                    </a:lnTo>
                    <a:lnTo>
                      <a:pt x="26" y="16"/>
                    </a:lnTo>
                    <a:lnTo>
                      <a:pt x="28" y="16"/>
                    </a:lnTo>
                    <a:lnTo>
                      <a:pt x="30" y="18"/>
                    </a:lnTo>
                    <a:lnTo>
                      <a:pt x="32" y="19"/>
                    </a:lnTo>
                    <a:lnTo>
                      <a:pt x="33" y="19"/>
                    </a:lnTo>
                    <a:lnTo>
                      <a:pt x="34" y="20"/>
                    </a:lnTo>
                    <a:lnTo>
                      <a:pt x="36" y="20"/>
                    </a:lnTo>
                    <a:lnTo>
                      <a:pt x="37" y="22"/>
                    </a:lnTo>
                    <a:lnTo>
                      <a:pt x="38" y="22"/>
                    </a:lnTo>
                    <a:lnTo>
                      <a:pt x="40" y="23"/>
                    </a:lnTo>
                    <a:lnTo>
                      <a:pt x="41" y="23"/>
                    </a:lnTo>
                    <a:lnTo>
                      <a:pt x="42" y="24"/>
                    </a:lnTo>
                    <a:lnTo>
                      <a:pt x="44" y="24"/>
                    </a:lnTo>
                    <a:lnTo>
                      <a:pt x="45" y="26"/>
                    </a:lnTo>
                    <a:lnTo>
                      <a:pt x="46" y="26"/>
                    </a:lnTo>
                    <a:lnTo>
                      <a:pt x="48" y="26"/>
                    </a:lnTo>
                    <a:lnTo>
                      <a:pt x="49" y="27"/>
                    </a:lnTo>
                    <a:lnTo>
                      <a:pt x="50" y="27"/>
                    </a:lnTo>
                    <a:lnTo>
                      <a:pt x="51" y="28"/>
                    </a:lnTo>
                    <a:lnTo>
                      <a:pt x="53" y="28"/>
                    </a:lnTo>
                    <a:lnTo>
                      <a:pt x="54" y="29"/>
                    </a:lnTo>
                    <a:lnTo>
                      <a:pt x="57" y="29"/>
                    </a:lnTo>
                    <a:lnTo>
                      <a:pt x="58" y="31"/>
                    </a:lnTo>
                    <a:lnTo>
                      <a:pt x="59" y="31"/>
                    </a:lnTo>
                    <a:lnTo>
                      <a:pt x="61" y="32"/>
                    </a:lnTo>
                    <a:lnTo>
                      <a:pt x="62" y="32"/>
                    </a:lnTo>
                    <a:lnTo>
                      <a:pt x="63" y="33"/>
                    </a:lnTo>
                    <a:lnTo>
                      <a:pt x="65" y="33"/>
                    </a:lnTo>
                    <a:lnTo>
                      <a:pt x="66" y="33"/>
                    </a:lnTo>
                    <a:lnTo>
                      <a:pt x="67" y="35"/>
                    </a:lnTo>
                    <a:lnTo>
                      <a:pt x="69" y="35"/>
                    </a:lnTo>
                    <a:lnTo>
                      <a:pt x="70" y="36"/>
                    </a:lnTo>
                    <a:lnTo>
                      <a:pt x="71" y="36"/>
                    </a:lnTo>
                    <a:lnTo>
                      <a:pt x="73" y="36"/>
                    </a:lnTo>
                    <a:lnTo>
                      <a:pt x="74" y="37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7" y="39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40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1"/>
                    </a:lnTo>
                    <a:lnTo>
                      <a:pt x="86" y="41"/>
                    </a:lnTo>
                    <a:lnTo>
                      <a:pt x="87" y="43"/>
                    </a:lnTo>
                    <a:lnTo>
                      <a:pt x="89" y="43"/>
                    </a:lnTo>
                    <a:lnTo>
                      <a:pt x="90" y="44"/>
                    </a:lnTo>
                    <a:lnTo>
                      <a:pt x="93" y="44"/>
                    </a:lnTo>
                    <a:lnTo>
                      <a:pt x="94" y="45"/>
                    </a:lnTo>
                    <a:lnTo>
                      <a:pt x="97" y="45"/>
                    </a:lnTo>
                    <a:lnTo>
                      <a:pt x="98" y="47"/>
                    </a:lnTo>
                    <a:lnTo>
                      <a:pt x="101" y="47"/>
                    </a:lnTo>
                    <a:lnTo>
                      <a:pt x="102" y="48"/>
                    </a:lnTo>
                    <a:lnTo>
                      <a:pt x="105" y="48"/>
                    </a:lnTo>
                    <a:lnTo>
                      <a:pt x="106" y="49"/>
                    </a:lnTo>
                    <a:lnTo>
                      <a:pt x="107" y="49"/>
                    </a:lnTo>
                    <a:lnTo>
                      <a:pt x="109" y="51"/>
                    </a:lnTo>
                    <a:lnTo>
                      <a:pt x="110" y="51"/>
                    </a:lnTo>
                    <a:lnTo>
                      <a:pt x="111" y="51"/>
                    </a:lnTo>
                    <a:lnTo>
                      <a:pt x="113" y="52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5"/>
                    </a:lnTo>
                    <a:lnTo>
                      <a:pt x="121" y="55"/>
                    </a:lnTo>
                    <a:lnTo>
                      <a:pt x="122" y="55"/>
                    </a:lnTo>
                    <a:lnTo>
                      <a:pt x="123" y="55"/>
                    </a:lnTo>
                    <a:lnTo>
                      <a:pt x="123" y="56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7"/>
                    </a:lnTo>
                    <a:lnTo>
                      <a:pt x="129" y="57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9"/>
                    </a:lnTo>
                    <a:lnTo>
                      <a:pt x="135" y="59"/>
                    </a:lnTo>
                    <a:lnTo>
                      <a:pt x="136" y="60"/>
                    </a:lnTo>
                    <a:lnTo>
                      <a:pt x="138" y="60"/>
                    </a:lnTo>
                    <a:lnTo>
                      <a:pt x="140" y="61"/>
                    </a:lnTo>
                    <a:lnTo>
                      <a:pt x="142" y="61"/>
                    </a:lnTo>
                    <a:lnTo>
                      <a:pt x="144" y="63"/>
                    </a:lnTo>
                    <a:lnTo>
                      <a:pt x="146" y="63"/>
                    </a:lnTo>
                    <a:lnTo>
                      <a:pt x="148" y="63"/>
                    </a:lnTo>
                    <a:lnTo>
                      <a:pt x="150" y="64"/>
                    </a:lnTo>
                    <a:lnTo>
                      <a:pt x="151" y="64"/>
                    </a:lnTo>
                    <a:lnTo>
                      <a:pt x="152" y="65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7"/>
                    </a:lnTo>
                    <a:lnTo>
                      <a:pt x="158" y="67"/>
                    </a:lnTo>
                    <a:lnTo>
                      <a:pt x="159" y="67"/>
                    </a:lnTo>
                    <a:lnTo>
                      <a:pt x="160" y="67"/>
                    </a:lnTo>
                    <a:lnTo>
                      <a:pt x="162" y="68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9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71"/>
                    </a:lnTo>
                    <a:lnTo>
                      <a:pt x="172" y="71"/>
                    </a:lnTo>
                    <a:lnTo>
                      <a:pt x="174" y="72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3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5"/>
                    </a:lnTo>
                    <a:lnTo>
                      <a:pt x="186" y="75"/>
                    </a:lnTo>
                    <a:lnTo>
                      <a:pt x="188" y="76"/>
                    </a:lnTo>
                    <a:lnTo>
                      <a:pt x="190" y="76"/>
                    </a:lnTo>
                    <a:lnTo>
                      <a:pt x="192" y="77"/>
                    </a:lnTo>
                    <a:lnTo>
                      <a:pt x="194" y="77"/>
                    </a:lnTo>
                    <a:lnTo>
                      <a:pt x="195" y="79"/>
                    </a:lnTo>
                    <a:lnTo>
                      <a:pt x="198" y="79"/>
                    </a:lnTo>
                    <a:lnTo>
                      <a:pt x="199" y="79"/>
                    </a:lnTo>
                    <a:lnTo>
                      <a:pt x="200" y="80"/>
                    </a:lnTo>
                    <a:lnTo>
                      <a:pt x="202" y="80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1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3"/>
                    </a:lnTo>
                    <a:lnTo>
                      <a:pt x="212" y="83"/>
                    </a:lnTo>
                    <a:lnTo>
                      <a:pt x="213" y="83"/>
                    </a:lnTo>
                    <a:lnTo>
                      <a:pt x="215" y="83"/>
                    </a:lnTo>
                    <a:lnTo>
                      <a:pt x="216" y="83"/>
                    </a:lnTo>
                    <a:lnTo>
                      <a:pt x="217" y="83"/>
                    </a:lnTo>
                    <a:lnTo>
                      <a:pt x="219" y="83"/>
                    </a:lnTo>
                    <a:lnTo>
                      <a:pt x="220" y="84"/>
                    </a:lnTo>
                    <a:lnTo>
                      <a:pt x="221" y="84"/>
                    </a:lnTo>
                    <a:lnTo>
                      <a:pt x="223" y="84"/>
                    </a:lnTo>
                    <a:lnTo>
                      <a:pt x="224" y="84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5"/>
                    </a:lnTo>
                    <a:lnTo>
                      <a:pt x="237" y="85"/>
                    </a:lnTo>
                    <a:lnTo>
                      <a:pt x="239" y="85"/>
                    </a:lnTo>
                    <a:lnTo>
                      <a:pt x="240" y="85"/>
                    </a:lnTo>
                    <a:lnTo>
                      <a:pt x="241" y="85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7"/>
                    </a:lnTo>
                    <a:lnTo>
                      <a:pt x="251" y="87"/>
                    </a:lnTo>
                    <a:lnTo>
                      <a:pt x="252" y="87"/>
                    </a:lnTo>
                    <a:lnTo>
                      <a:pt x="253" y="87"/>
                    </a:lnTo>
                    <a:lnTo>
                      <a:pt x="255" y="87"/>
                    </a:lnTo>
                    <a:lnTo>
                      <a:pt x="256" y="87"/>
                    </a:lnTo>
                    <a:lnTo>
                      <a:pt x="257" y="88"/>
                    </a:lnTo>
                    <a:lnTo>
                      <a:pt x="259" y="88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9"/>
                    </a:lnTo>
                    <a:lnTo>
                      <a:pt x="265" y="89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2" y="91"/>
                    </a:lnTo>
                    <a:lnTo>
                      <a:pt x="273" y="91"/>
                    </a:lnTo>
                    <a:lnTo>
                      <a:pt x="275" y="91"/>
                    </a:lnTo>
                    <a:lnTo>
                      <a:pt x="276" y="91"/>
                    </a:lnTo>
                    <a:lnTo>
                      <a:pt x="277" y="91"/>
                    </a:lnTo>
                    <a:lnTo>
                      <a:pt x="279" y="91"/>
                    </a:lnTo>
                    <a:lnTo>
                      <a:pt x="280" y="91"/>
                    </a:lnTo>
                    <a:lnTo>
                      <a:pt x="281" y="91"/>
                    </a:lnTo>
                    <a:lnTo>
                      <a:pt x="283" y="91"/>
                    </a:lnTo>
                    <a:lnTo>
                      <a:pt x="284" y="91"/>
                    </a:lnTo>
                    <a:lnTo>
                      <a:pt x="285" y="91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9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5" name="Freeform 23">
                <a:extLst>
                  <a:ext uri="{FF2B5EF4-FFF2-40B4-BE49-F238E27FC236}">
                    <a16:creationId xmlns:a16="http://schemas.microsoft.com/office/drawing/2014/main" id="{E941D19F-074E-474C-A76E-37A5F4C7432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2" y="1170"/>
                <a:ext cx="151" cy="58"/>
              </a:xfrm>
              <a:custGeom>
                <a:avLst/>
                <a:gdLst>
                  <a:gd name="T0" fmla="*/ 1 w 302"/>
                  <a:gd name="T1" fmla="*/ 0 h 89"/>
                  <a:gd name="T2" fmla="*/ 1 w 302"/>
                  <a:gd name="T3" fmla="*/ 0 h 89"/>
                  <a:gd name="T4" fmla="*/ 1 w 302"/>
                  <a:gd name="T5" fmla="*/ 0 h 89"/>
                  <a:gd name="T6" fmla="*/ 1 w 302"/>
                  <a:gd name="T7" fmla="*/ 0 h 89"/>
                  <a:gd name="T8" fmla="*/ 1 w 302"/>
                  <a:gd name="T9" fmla="*/ 0 h 89"/>
                  <a:gd name="T10" fmla="*/ 1 w 302"/>
                  <a:gd name="T11" fmla="*/ 0 h 89"/>
                  <a:gd name="T12" fmla="*/ 1 w 302"/>
                  <a:gd name="T13" fmla="*/ 0 h 89"/>
                  <a:gd name="T14" fmla="*/ 1 w 302"/>
                  <a:gd name="T15" fmla="*/ 0 h 89"/>
                  <a:gd name="T16" fmla="*/ 1 w 302"/>
                  <a:gd name="T17" fmla="*/ 0 h 89"/>
                  <a:gd name="T18" fmla="*/ 1 w 302"/>
                  <a:gd name="T19" fmla="*/ 0 h 89"/>
                  <a:gd name="T20" fmla="*/ 1 w 302"/>
                  <a:gd name="T21" fmla="*/ 0 h 89"/>
                  <a:gd name="T22" fmla="*/ 1 w 302"/>
                  <a:gd name="T23" fmla="*/ 0 h 89"/>
                  <a:gd name="T24" fmla="*/ 1 w 302"/>
                  <a:gd name="T25" fmla="*/ 0 h 89"/>
                  <a:gd name="T26" fmla="*/ 1 w 302"/>
                  <a:gd name="T27" fmla="*/ 0 h 89"/>
                  <a:gd name="T28" fmla="*/ 1 w 302"/>
                  <a:gd name="T29" fmla="*/ 0 h 89"/>
                  <a:gd name="T30" fmla="*/ 1 w 302"/>
                  <a:gd name="T31" fmla="*/ 0 h 89"/>
                  <a:gd name="T32" fmla="*/ 1 w 302"/>
                  <a:gd name="T33" fmla="*/ 0 h 89"/>
                  <a:gd name="T34" fmla="*/ 1 w 302"/>
                  <a:gd name="T35" fmla="*/ 0 h 89"/>
                  <a:gd name="T36" fmla="*/ 1 w 302"/>
                  <a:gd name="T37" fmla="*/ 0 h 89"/>
                  <a:gd name="T38" fmla="*/ 1 w 302"/>
                  <a:gd name="T39" fmla="*/ 0 h 89"/>
                  <a:gd name="T40" fmla="*/ 1 w 302"/>
                  <a:gd name="T41" fmla="*/ 0 h 89"/>
                  <a:gd name="T42" fmla="*/ 1 w 302"/>
                  <a:gd name="T43" fmla="*/ 0 h 89"/>
                  <a:gd name="T44" fmla="*/ 1 w 302"/>
                  <a:gd name="T45" fmla="*/ 0 h 89"/>
                  <a:gd name="T46" fmla="*/ 1 w 302"/>
                  <a:gd name="T47" fmla="*/ 0 h 89"/>
                  <a:gd name="T48" fmla="*/ 1 w 302"/>
                  <a:gd name="T49" fmla="*/ 0 h 89"/>
                  <a:gd name="T50" fmla="*/ 1 w 302"/>
                  <a:gd name="T51" fmla="*/ 0 h 89"/>
                  <a:gd name="T52" fmla="*/ 1 w 302"/>
                  <a:gd name="T53" fmla="*/ 0 h 89"/>
                  <a:gd name="T54" fmla="*/ 1 w 302"/>
                  <a:gd name="T55" fmla="*/ 0 h 89"/>
                  <a:gd name="T56" fmla="*/ 1 w 302"/>
                  <a:gd name="T57" fmla="*/ 0 h 89"/>
                  <a:gd name="T58" fmla="*/ 1 w 302"/>
                  <a:gd name="T59" fmla="*/ 0 h 89"/>
                  <a:gd name="T60" fmla="*/ 1 w 302"/>
                  <a:gd name="T61" fmla="*/ 0 h 89"/>
                  <a:gd name="T62" fmla="*/ 1 w 302"/>
                  <a:gd name="T63" fmla="*/ 0 h 89"/>
                  <a:gd name="T64" fmla="*/ 1 w 302"/>
                  <a:gd name="T65" fmla="*/ 0 h 89"/>
                  <a:gd name="T66" fmla="*/ 1 w 302"/>
                  <a:gd name="T67" fmla="*/ 0 h 89"/>
                  <a:gd name="T68" fmla="*/ 1 w 302"/>
                  <a:gd name="T69" fmla="*/ 0 h 89"/>
                  <a:gd name="T70" fmla="*/ 1 w 302"/>
                  <a:gd name="T71" fmla="*/ 0 h 89"/>
                  <a:gd name="T72" fmla="*/ 1 w 302"/>
                  <a:gd name="T73" fmla="*/ 0 h 89"/>
                  <a:gd name="T74" fmla="*/ 1 w 302"/>
                  <a:gd name="T75" fmla="*/ 0 h 89"/>
                  <a:gd name="T76" fmla="*/ 1 w 302"/>
                  <a:gd name="T77" fmla="*/ 0 h 89"/>
                  <a:gd name="T78" fmla="*/ 1 w 302"/>
                  <a:gd name="T79" fmla="*/ 0 h 89"/>
                  <a:gd name="T80" fmla="*/ 1 w 302"/>
                  <a:gd name="T81" fmla="*/ 0 h 89"/>
                  <a:gd name="T82" fmla="*/ 1 w 302"/>
                  <a:gd name="T83" fmla="*/ 0 h 89"/>
                  <a:gd name="T84" fmla="*/ 1 w 302"/>
                  <a:gd name="T85" fmla="*/ 0 h 89"/>
                  <a:gd name="T86" fmla="*/ 1 w 302"/>
                  <a:gd name="T87" fmla="*/ 0 h 89"/>
                  <a:gd name="T88" fmla="*/ 1 w 302"/>
                  <a:gd name="T89" fmla="*/ 0 h 89"/>
                  <a:gd name="T90" fmla="*/ 1 w 302"/>
                  <a:gd name="T91" fmla="*/ 0 h 89"/>
                  <a:gd name="T92" fmla="*/ 1 w 302"/>
                  <a:gd name="T93" fmla="*/ 0 h 89"/>
                  <a:gd name="T94" fmla="*/ 1 w 302"/>
                  <a:gd name="T95" fmla="*/ 0 h 89"/>
                  <a:gd name="T96" fmla="*/ 1 w 302"/>
                  <a:gd name="T97" fmla="*/ 0 h 89"/>
                  <a:gd name="T98" fmla="*/ 1 w 302"/>
                  <a:gd name="T99" fmla="*/ 0 h 89"/>
                  <a:gd name="T100" fmla="*/ 1 w 302"/>
                  <a:gd name="T101" fmla="*/ 0 h 89"/>
                  <a:gd name="T102" fmla="*/ 1 w 302"/>
                  <a:gd name="T103" fmla="*/ 0 h 89"/>
                  <a:gd name="T104" fmla="*/ 1 w 302"/>
                  <a:gd name="T105" fmla="*/ 0 h 89"/>
                  <a:gd name="T106" fmla="*/ 1 w 302"/>
                  <a:gd name="T107" fmla="*/ 0 h 89"/>
                  <a:gd name="T108" fmla="*/ 1 w 302"/>
                  <a:gd name="T109" fmla="*/ 0 h 89"/>
                  <a:gd name="T110" fmla="*/ 1 w 302"/>
                  <a:gd name="T111" fmla="*/ 0 h 89"/>
                  <a:gd name="T112" fmla="*/ 1 w 302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2"/>
                  <a:gd name="T172" fmla="*/ 0 h 89"/>
                  <a:gd name="T173" fmla="*/ 302 w 302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2" h="89">
                    <a:moveTo>
                      <a:pt x="302" y="0"/>
                    </a:moveTo>
                    <a:lnTo>
                      <a:pt x="299" y="1"/>
                    </a:lnTo>
                    <a:lnTo>
                      <a:pt x="295" y="4"/>
                    </a:lnTo>
                    <a:lnTo>
                      <a:pt x="293" y="5"/>
                    </a:lnTo>
                    <a:lnTo>
                      <a:pt x="290" y="7"/>
                    </a:lnTo>
                    <a:lnTo>
                      <a:pt x="287" y="8"/>
                    </a:lnTo>
                    <a:lnTo>
                      <a:pt x="286" y="9"/>
                    </a:lnTo>
                    <a:lnTo>
                      <a:pt x="283" y="11"/>
                    </a:lnTo>
                    <a:lnTo>
                      <a:pt x="281" y="12"/>
                    </a:lnTo>
                    <a:lnTo>
                      <a:pt x="279" y="13"/>
                    </a:lnTo>
                    <a:lnTo>
                      <a:pt x="277" y="15"/>
                    </a:lnTo>
                    <a:lnTo>
                      <a:pt x="275" y="15"/>
                    </a:lnTo>
                    <a:lnTo>
                      <a:pt x="274" y="16"/>
                    </a:lnTo>
                    <a:lnTo>
                      <a:pt x="273" y="17"/>
                    </a:lnTo>
                    <a:lnTo>
                      <a:pt x="271" y="17"/>
                    </a:lnTo>
                    <a:lnTo>
                      <a:pt x="270" y="19"/>
                    </a:lnTo>
                    <a:lnTo>
                      <a:pt x="269" y="19"/>
                    </a:lnTo>
                    <a:lnTo>
                      <a:pt x="267" y="20"/>
                    </a:lnTo>
                    <a:lnTo>
                      <a:pt x="266" y="20"/>
                    </a:lnTo>
                    <a:lnTo>
                      <a:pt x="265" y="21"/>
                    </a:lnTo>
                    <a:lnTo>
                      <a:pt x="263" y="21"/>
                    </a:lnTo>
                    <a:lnTo>
                      <a:pt x="262" y="21"/>
                    </a:lnTo>
                    <a:lnTo>
                      <a:pt x="261" y="23"/>
                    </a:lnTo>
                    <a:lnTo>
                      <a:pt x="259" y="23"/>
                    </a:lnTo>
                    <a:lnTo>
                      <a:pt x="258" y="24"/>
                    </a:lnTo>
                    <a:lnTo>
                      <a:pt x="257" y="24"/>
                    </a:lnTo>
                    <a:lnTo>
                      <a:pt x="255" y="25"/>
                    </a:lnTo>
                    <a:lnTo>
                      <a:pt x="253" y="25"/>
                    </a:lnTo>
                    <a:lnTo>
                      <a:pt x="251" y="27"/>
                    </a:lnTo>
                    <a:lnTo>
                      <a:pt x="250" y="27"/>
                    </a:lnTo>
                    <a:lnTo>
                      <a:pt x="249" y="28"/>
                    </a:lnTo>
                    <a:lnTo>
                      <a:pt x="247" y="28"/>
                    </a:lnTo>
                    <a:lnTo>
                      <a:pt x="245" y="29"/>
                    </a:lnTo>
                    <a:lnTo>
                      <a:pt x="243" y="29"/>
                    </a:lnTo>
                    <a:lnTo>
                      <a:pt x="242" y="31"/>
                    </a:lnTo>
                    <a:lnTo>
                      <a:pt x="241" y="31"/>
                    </a:lnTo>
                    <a:lnTo>
                      <a:pt x="239" y="32"/>
                    </a:lnTo>
                    <a:lnTo>
                      <a:pt x="238" y="32"/>
                    </a:lnTo>
                    <a:lnTo>
                      <a:pt x="237" y="32"/>
                    </a:lnTo>
                    <a:lnTo>
                      <a:pt x="235" y="33"/>
                    </a:lnTo>
                    <a:lnTo>
                      <a:pt x="234" y="33"/>
                    </a:lnTo>
                    <a:lnTo>
                      <a:pt x="233" y="35"/>
                    </a:lnTo>
                    <a:lnTo>
                      <a:pt x="231" y="35"/>
                    </a:lnTo>
                    <a:lnTo>
                      <a:pt x="230" y="35"/>
                    </a:lnTo>
                    <a:lnTo>
                      <a:pt x="230" y="36"/>
                    </a:lnTo>
                    <a:lnTo>
                      <a:pt x="229" y="36"/>
                    </a:lnTo>
                    <a:lnTo>
                      <a:pt x="227" y="36"/>
                    </a:lnTo>
                    <a:lnTo>
                      <a:pt x="226" y="37"/>
                    </a:lnTo>
                    <a:lnTo>
                      <a:pt x="225" y="37"/>
                    </a:lnTo>
                    <a:lnTo>
                      <a:pt x="224" y="39"/>
                    </a:lnTo>
                    <a:lnTo>
                      <a:pt x="222" y="39"/>
                    </a:lnTo>
                    <a:lnTo>
                      <a:pt x="221" y="39"/>
                    </a:lnTo>
                    <a:lnTo>
                      <a:pt x="220" y="40"/>
                    </a:lnTo>
                    <a:lnTo>
                      <a:pt x="218" y="40"/>
                    </a:lnTo>
                    <a:lnTo>
                      <a:pt x="217" y="40"/>
                    </a:lnTo>
                    <a:lnTo>
                      <a:pt x="216" y="41"/>
                    </a:lnTo>
                    <a:lnTo>
                      <a:pt x="214" y="41"/>
                    </a:lnTo>
                    <a:lnTo>
                      <a:pt x="213" y="43"/>
                    </a:lnTo>
                    <a:lnTo>
                      <a:pt x="212" y="43"/>
                    </a:lnTo>
                    <a:lnTo>
                      <a:pt x="209" y="44"/>
                    </a:lnTo>
                    <a:lnTo>
                      <a:pt x="208" y="44"/>
                    </a:lnTo>
                    <a:lnTo>
                      <a:pt x="205" y="45"/>
                    </a:lnTo>
                    <a:lnTo>
                      <a:pt x="204" y="45"/>
                    </a:lnTo>
                    <a:lnTo>
                      <a:pt x="201" y="47"/>
                    </a:lnTo>
                    <a:lnTo>
                      <a:pt x="200" y="47"/>
                    </a:lnTo>
                    <a:lnTo>
                      <a:pt x="198" y="48"/>
                    </a:lnTo>
                    <a:lnTo>
                      <a:pt x="196" y="48"/>
                    </a:lnTo>
                    <a:lnTo>
                      <a:pt x="194" y="49"/>
                    </a:lnTo>
                    <a:lnTo>
                      <a:pt x="193" y="49"/>
                    </a:lnTo>
                    <a:lnTo>
                      <a:pt x="192" y="50"/>
                    </a:lnTo>
                    <a:lnTo>
                      <a:pt x="190" y="50"/>
                    </a:lnTo>
                    <a:lnTo>
                      <a:pt x="189" y="50"/>
                    </a:lnTo>
                    <a:lnTo>
                      <a:pt x="188" y="52"/>
                    </a:lnTo>
                    <a:lnTo>
                      <a:pt x="186" y="52"/>
                    </a:lnTo>
                    <a:lnTo>
                      <a:pt x="185" y="53"/>
                    </a:lnTo>
                    <a:lnTo>
                      <a:pt x="184" y="53"/>
                    </a:lnTo>
                    <a:lnTo>
                      <a:pt x="182" y="53"/>
                    </a:lnTo>
                    <a:lnTo>
                      <a:pt x="181" y="53"/>
                    </a:lnTo>
                    <a:lnTo>
                      <a:pt x="180" y="54"/>
                    </a:lnTo>
                    <a:lnTo>
                      <a:pt x="178" y="54"/>
                    </a:lnTo>
                    <a:lnTo>
                      <a:pt x="177" y="56"/>
                    </a:lnTo>
                    <a:lnTo>
                      <a:pt x="176" y="56"/>
                    </a:lnTo>
                    <a:lnTo>
                      <a:pt x="174" y="56"/>
                    </a:lnTo>
                    <a:lnTo>
                      <a:pt x="173" y="56"/>
                    </a:lnTo>
                    <a:lnTo>
                      <a:pt x="172" y="57"/>
                    </a:lnTo>
                    <a:lnTo>
                      <a:pt x="170" y="57"/>
                    </a:lnTo>
                    <a:lnTo>
                      <a:pt x="169" y="57"/>
                    </a:lnTo>
                    <a:lnTo>
                      <a:pt x="168" y="58"/>
                    </a:lnTo>
                    <a:lnTo>
                      <a:pt x="165" y="58"/>
                    </a:lnTo>
                    <a:lnTo>
                      <a:pt x="164" y="60"/>
                    </a:lnTo>
                    <a:lnTo>
                      <a:pt x="161" y="60"/>
                    </a:lnTo>
                    <a:lnTo>
                      <a:pt x="160" y="61"/>
                    </a:lnTo>
                    <a:lnTo>
                      <a:pt x="157" y="61"/>
                    </a:lnTo>
                    <a:lnTo>
                      <a:pt x="156" y="62"/>
                    </a:lnTo>
                    <a:lnTo>
                      <a:pt x="153" y="62"/>
                    </a:lnTo>
                    <a:lnTo>
                      <a:pt x="152" y="62"/>
                    </a:lnTo>
                    <a:lnTo>
                      <a:pt x="150" y="64"/>
                    </a:lnTo>
                    <a:lnTo>
                      <a:pt x="149" y="64"/>
                    </a:lnTo>
                    <a:lnTo>
                      <a:pt x="148" y="65"/>
                    </a:lnTo>
                    <a:lnTo>
                      <a:pt x="146" y="65"/>
                    </a:lnTo>
                    <a:lnTo>
                      <a:pt x="145" y="65"/>
                    </a:lnTo>
                    <a:lnTo>
                      <a:pt x="144" y="65"/>
                    </a:lnTo>
                    <a:lnTo>
                      <a:pt x="143" y="66"/>
                    </a:lnTo>
                    <a:lnTo>
                      <a:pt x="141" y="66"/>
                    </a:lnTo>
                    <a:lnTo>
                      <a:pt x="140" y="66"/>
                    </a:lnTo>
                    <a:lnTo>
                      <a:pt x="139" y="68"/>
                    </a:lnTo>
                    <a:lnTo>
                      <a:pt x="137" y="68"/>
                    </a:lnTo>
                    <a:lnTo>
                      <a:pt x="136" y="68"/>
                    </a:lnTo>
                    <a:lnTo>
                      <a:pt x="135" y="69"/>
                    </a:lnTo>
                    <a:lnTo>
                      <a:pt x="133" y="69"/>
                    </a:lnTo>
                    <a:lnTo>
                      <a:pt x="132" y="69"/>
                    </a:lnTo>
                    <a:lnTo>
                      <a:pt x="131" y="70"/>
                    </a:lnTo>
                    <a:lnTo>
                      <a:pt x="129" y="70"/>
                    </a:lnTo>
                    <a:lnTo>
                      <a:pt x="128" y="70"/>
                    </a:lnTo>
                    <a:lnTo>
                      <a:pt x="127" y="72"/>
                    </a:lnTo>
                    <a:lnTo>
                      <a:pt x="125" y="72"/>
                    </a:lnTo>
                    <a:lnTo>
                      <a:pt x="123" y="72"/>
                    </a:lnTo>
                    <a:lnTo>
                      <a:pt x="121" y="73"/>
                    </a:lnTo>
                    <a:lnTo>
                      <a:pt x="120" y="73"/>
                    </a:lnTo>
                    <a:lnTo>
                      <a:pt x="119" y="73"/>
                    </a:lnTo>
                    <a:lnTo>
                      <a:pt x="116" y="74"/>
                    </a:lnTo>
                    <a:lnTo>
                      <a:pt x="113" y="74"/>
                    </a:lnTo>
                    <a:lnTo>
                      <a:pt x="112" y="76"/>
                    </a:lnTo>
                    <a:lnTo>
                      <a:pt x="109" y="76"/>
                    </a:lnTo>
                    <a:lnTo>
                      <a:pt x="108" y="77"/>
                    </a:lnTo>
                    <a:lnTo>
                      <a:pt x="107" y="77"/>
                    </a:lnTo>
                    <a:lnTo>
                      <a:pt x="105" y="78"/>
                    </a:lnTo>
                    <a:lnTo>
                      <a:pt x="103" y="78"/>
                    </a:lnTo>
                    <a:lnTo>
                      <a:pt x="101" y="78"/>
                    </a:lnTo>
                    <a:lnTo>
                      <a:pt x="100" y="78"/>
                    </a:lnTo>
                    <a:lnTo>
                      <a:pt x="99" y="80"/>
                    </a:lnTo>
                    <a:lnTo>
                      <a:pt x="97" y="80"/>
                    </a:lnTo>
                    <a:lnTo>
                      <a:pt x="96" y="80"/>
                    </a:lnTo>
                    <a:lnTo>
                      <a:pt x="95" y="81"/>
                    </a:lnTo>
                    <a:lnTo>
                      <a:pt x="93" y="81"/>
                    </a:lnTo>
                    <a:lnTo>
                      <a:pt x="92" y="81"/>
                    </a:lnTo>
                    <a:lnTo>
                      <a:pt x="91" y="81"/>
                    </a:lnTo>
                    <a:lnTo>
                      <a:pt x="89" y="81"/>
                    </a:lnTo>
                    <a:lnTo>
                      <a:pt x="88" y="82"/>
                    </a:lnTo>
                    <a:lnTo>
                      <a:pt x="87" y="82"/>
                    </a:lnTo>
                    <a:lnTo>
                      <a:pt x="85" y="82"/>
                    </a:lnTo>
                    <a:lnTo>
                      <a:pt x="84" y="82"/>
                    </a:lnTo>
                    <a:lnTo>
                      <a:pt x="83" y="82"/>
                    </a:lnTo>
                    <a:lnTo>
                      <a:pt x="81" y="82"/>
                    </a:lnTo>
                    <a:lnTo>
                      <a:pt x="80" y="82"/>
                    </a:lnTo>
                    <a:lnTo>
                      <a:pt x="79" y="82"/>
                    </a:lnTo>
                    <a:lnTo>
                      <a:pt x="77" y="82"/>
                    </a:lnTo>
                    <a:lnTo>
                      <a:pt x="76" y="84"/>
                    </a:lnTo>
                    <a:lnTo>
                      <a:pt x="75" y="84"/>
                    </a:lnTo>
                    <a:lnTo>
                      <a:pt x="73" y="84"/>
                    </a:lnTo>
                    <a:lnTo>
                      <a:pt x="71" y="84"/>
                    </a:lnTo>
                    <a:lnTo>
                      <a:pt x="69" y="84"/>
                    </a:lnTo>
                    <a:lnTo>
                      <a:pt x="68" y="84"/>
                    </a:lnTo>
                    <a:lnTo>
                      <a:pt x="66" y="84"/>
                    </a:lnTo>
                    <a:lnTo>
                      <a:pt x="64" y="84"/>
                    </a:lnTo>
                    <a:lnTo>
                      <a:pt x="63" y="84"/>
                    </a:lnTo>
                    <a:lnTo>
                      <a:pt x="62" y="84"/>
                    </a:lnTo>
                    <a:lnTo>
                      <a:pt x="60" y="84"/>
                    </a:lnTo>
                    <a:lnTo>
                      <a:pt x="60" y="85"/>
                    </a:lnTo>
                    <a:lnTo>
                      <a:pt x="59" y="85"/>
                    </a:lnTo>
                    <a:lnTo>
                      <a:pt x="58" y="85"/>
                    </a:lnTo>
                    <a:lnTo>
                      <a:pt x="56" y="85"/>
                    </a:lnTo>
                    <a:lnTo>
                      <a:pt x="55" y="85"/>
                    </a:lnTo>
                    <a:lnTo>
                      <a:pt x="54" y="85"/>
                    </a:lnTo>
                    <a:lnTo>
                      <a:pt x="52" y="85"/>
                    </a:lnTo>
                    <a:lnTo>
                      <a:pt x="51" y="85"/>
                    </a:lnTo>
                    <a:lnTo>
                      <a:pt x="50" y="85"/>
                    </a:lnTo>
                    <a:lnTo>
                      <a:pt x="48" y="86"/>
                    </a:lnTo>
                    <a:lnTo>
                      <a:pt x="47" y="86"/>
                    </a:lnTo>
                    <a:lnTo>
                      <a:pt x="46" y="86"/>
                    </a:lnTo>
                    <a:lnTo>
                      <a:pt x="44" y="86"/>
                    </a:lnTo>
                    <a:lnTo>
                      <a:pt x="43" y="86"/>
                    </a:lnTo>
                    <a:lnTo>
                      <a:pt x="42" y="88"/>
                    </a:lnTo>
                    <a:lnTo>
                      <a:pt x="40" y="88"/>
                    </a:lnTo>
                    <a:lnTo>
                      <a:pt x="39" y="88"/>
                    </a:lnTo>
                    <a:lnTo>
                      <a:pt x="38" y="88"/>
                    </a:lnTo>
                    <a:lnTo>
                      <a:pt x="36" y="88"/>
                    </a:lnTo>
                    <a:lnTo>
                      <a:pt x="35" y="89"/>
                    </a:lnTo>
                    <a:lnTo>
                      <a:pt x="34" y="89"/>
                    </a:lnTo>
                    <a:lnTo>
                      <a:pt x="32" y="89"/>
                    </a:lnTo>
                    <a:lnTo>
                      <a:pt x="31" y="89"/>
                    </a:lnTo>
                    <a:lnTo>
                      <a:pt x="30" y="89"/>
                    </a:lnTo>
                    <a:lnTo>
                      <a:pt x="28" y="89"/>
                    </a:lnTo>
                    <a:lnTo>
                      <a:pt x="27" y="89"/>
                    </a:lnTo>
                    <a:lnTo>
                      <a:pt x="26" y="89"/>
                    </a:lnTo>
                    <a:lnTo>
                      <a:pt x="24" y="89"/>
                    </a:lnTo>
                    <a:lnTo>
                      <a:pt x="23" y="89"/>
                    </a:lnTo>
                    <a:lnTo>
                      <a:pt x="22" y="89"/>
                    </a:lnTo>
                    <a:lnTo>
                      <a:pt x="20" y="89"/>
                    </a:lnTo>
                    <a:lnTo>
                      <a:pt x="19" y="89"/>
                    </a:lnTo>
                    <a:lnTo>
                      <a:pt x="18" y="89"/>
                    </a:lnTo>
                    <a:lnTo>
                      <a:pt x="16" y="89"/>
                    </a:lnTo>
                    <a:lnTo>
                      <a:pt x="15" y="89"/>
                    </a:lnTo>
                    <a:lnTo>
                      <a:pt x="14" y="89"/>
                    </a:lnTo>
                    <a:lnTo>
                      <a:pt x="12" y="89"/>
                    </a:lnTo>
                    <a:lnTo>
                      <a:pt x="10" y="89"/>
                    </a:lnTo>
                    <a:lnTo>
                      <a:pt x="8" y="89"/>
                    </a:lnTo>
                    <a:lnTo>
                      <a:pt x="6" y="89"/>
                    </a:lnTo>
                    <a:lnTo>
                      <a:pt x="3" y="89"/>
                    </a:lnTo>
                    <a:lnTo>
                      <a:pt x="0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596" name="Freeform 24">
                <a:extLst>
                  <a:ext uri="{FF2B5EF4-FFF2-40B4-BE49-F238E27FC236}">
                    <a16:creationId xmlns:a16="http://schemas.microsoft.com/office/drawing/2014/main" id="{32CE8005-1FE2-1443-8C33-C3413D3A431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783" y="1170"/>
                <a:ext cx="151" cy="58"/>
              </a:xfrm>
              <a:custGeom>
                <a:avLst/>
                <a:gdLst>
                  <a:gd name="T0" fmla="*/ 1 w 301"/>
                  <a:gd name="T1" fmla="*/ 0 h 89"/>
                  <a:gd name="T2" fmla="*/ 1 w 301"/>
                  <a:gd name="T3" fmla="*/ 0 h 89"/>
                  <a:gd name="T4" fmla="*/ 1 w 301"/>
                  <a:gd name="T5" fmla="*/ 0 h 89"/>
                  <a:gd name="T6" fmla="*/ 1 w 301"/>
                  <a:gd name="T7" fmla="*/ 0 h 89"/>
                  <a:gd name="T8" fmla="*/ 1 w 301"/>
                  <a:gd name="T9" fmla="*/ 0 h 89"/>
                  <a:gd name="T10" fmla="*/ 1 w 301"/>
                  <a:gd name="T11" fmla="*/ 0 h 89"/>
                  <a:gd name="T12" fmla="*/ 1 w 301"/>
                  <a:gd name="T13" fmla="*/ 0 h 89"/>
                  <a:gd name="T14" fmla="*/ 1 w 301"/>
                  <a:gd name="T15" fmla="*/ 0 h 89"/>
                  <a:gd name="T16" fmla="*/ 1 w 301"/>
                  <a:gd name="T17" fmla="*/ 0 h 89"/>
                  <a:gd name="T18" fmla="*/ 1 w 301"/>
                  <a:gd name="T19" fmla="*/ 0 h 89"/>
                  <a:gd name="T20" fmla="*/ 1 w 301"/>
                  <a:gd name="T21" fmla="*/ 0 h 89"/>
                  <a:gd name="T22" fmla="*/ 1 w 301"/>
                  <a:gd name="T23" fmla="*/ 0 h 89"/>
                  <a:gd name="T24" fmla="*/ 1 w 301"/>
                  <a:gd name="T25" fmla="*/ 0 h 89"/>
                  <a:gd name="T26" fmla="*/ 1 w 301"/>
                  <a:gd name="T27" fmla="*/ 0 h 89"/>
                  <a:gd name="T28" fmla="*/ 1 w 301"/>
                  <a:gd name="T29" fmla="*/ 0 h 89"/>
                  <a:gd name="T30" fmla="*/ 1 w 301"/>
                  <a:gd name="T31" fmla="*/ 0 h 89"/>
                  <a:gd name="T32" fmla="*/ 1 w 301"/>
                  <a:gd name="T33" fmla="*/ 0 h 89"/>
                  <a:gd name="T34" fmla="*/ 1 w 301"/>
                  <a:gd name="T35" fmla="*/ 0 h 89"/>
                  <a:gd name="T36" fmla="*/ 1 w 301"/>
                  <a:gd name="T37" fmla="*/ 0 h 89"/>
                  <a:gd name="T38" fmla="*/ 1 w 301"/>
                  <a:gd name="T39" fmla="*/ 0 h 89"/>
                  <a:gd name="T40" fmla="*/ 1 w 301"/>
                  <a:gd name="T41" fmla="*/ 0 h 89"/>
                  <a:gd name="T42" fmla="*/ 1 w 301"/>
                  <a:gd name="T43" fmla="*/ 0 h 89"/>
                  <a:gd name="T44" fmla="*/ 1 w 301"/>
                  <a:gd name="T45" fmla="*/ 0 h 89"/>
                  <a:gd name="T46" fmla="*/ 1 w 301"/>
                  <a:gd name="T47" fmla="*/ 0 h 89"/>
                  <a:gd name="T48" fmla="*/ 1 w 301"/>
                  <a:gd name="T49" fmla="*/ 0 h 89"/>
                  <a:gd name="T50" fmla="*/ 1 w 301"/>
                  <a:gd name="T51" fmla="*/ 0 h 89"/>
                  <a:gd name="T52" fmla="*/ 1 w 301"/>
                  <a:gd name="T53" fmla="*/ 0 h 89"/>
                  <a:gd name="T54" fmla="*/ 1 w 301"/>
                  <a:gd name="T55" fmla="*/ 0 h 89"/>
                  <a:gd name="T56" fmla="*/ 1 w 301"/>
                  <a:gd name="T57" fmla="*/ 0 h 89"/>
                  <a:gd name="T58" fmla="*/ 1 w 301"/>
                  <a:gd name="T59" fmla="*/ 0 h 89"/>
                  <a:gd name="T60" fmla="*/ 1 w 301"/>
                  <a:gd name="T61" fmla="*/ 0 h 89"/>
                  <a:gd name="T62" fmla="*/ 1 w 301"/>
                  <a:gd name="T63" fmla="*/ 0 h 89"/>
                  <a:gd name="T64" fmla="*/ 1 w 301"/>
                  <a:gd name="T65" fmla="*/ 0 h 89"/>
                  <a:gd name="T66" fmla="*/ 1 w 301"/>
                  <a:gd name="T67" fmla="*/ 0 h 89"/>
                  <a:gd name="T68" fmla="*/ 1 w 301"/>
                  <a:gd name="T69" fmla="*/ 0 h 89"/>
                  <a:gd name="T70" fmla="*/ 1 w 301"/>
                  <a:gd name="T71" fmla="*/ 0 h 89"/>
                  <a:gd name="T72" fmla="*/ 1 w 301"/>
                  <a:gd name="T73" fmla="*/ 0 h 89"/>
                  <a:gd name="T74" fmla="*/ 1 w 301"/>
                  <a:gd name="T75" fmla="*/ 0 h 89"/>
                  <a:gd name="T76" fmla="*/ 1 w 301"/>
                  <a:gd name="T77" fmla="*/ 0 h 89"/>
                  <a:gd name="T78" fmla="*/ 1 w 301"/>
                  <a:gd name="T79" fmla="*/ 0 h 89"/>
                  <a:gd name="T80" fmla="*/ 1 w 301"/>
                  <a:gd name="T81" fmla="*/ 0 h 89"/>
                  <a:gd name="T82" fmla="*/ 1 w 301"/>
                  <a:gd name="T83" fmla="*/ 0 h 89"/>
                  <a:gd name="T84" fmla="*/ 1 w 301"/>
                  <a:gd name="T85" fmla="*/ 0 h 89"/>
                  <a:gd name="T86" fmla="*/ 1 w 301"/>
                  <a:gd name="T87" fmla="*/ 0 h 89"/>
                  <a:gd name="T88" fmla="*/ 1 w 301"/>
                  <a:gd name="T89" fmla="*/ 0 h 89"/>
                  <a:gd name="T90" fmla="*/ 1 w 301"/>
                  <a:gd name="T91" fmla="*/ 0 h 89"/>
                  <a:gd name="T92" fmla="*/ 1 w 301"/>
                  <a:gd name="T93" fmla="*/ 0 h 89"/>
                  <a:gd name="T94" fmla="*/ 1 w 301"/>
                  <a:gd name="T95" fmla="*/ 0 h 89"/>
                  <a:gd name="T96" fmla="*/ 1 w 301"/>
                  <a:gd name="T97" fmla="*/ 0 h 89"/>
                  <a:gd name="T98" fmla="*/ 1 w 301"/>
                  <a:gd name="T99" fmla="*/ 0 h 89"/>
                  <a:gd name="T100" fmla="*/ 1 w 301"/>
                  <a:gd name="T101" fmla="*/ 0 h 89"/>
                  <a:gd name="T102" fmla="*/ 1 w 301"/>
                  <a:gd name="T103" fmla="*/ 0 h 89"/>
                  <a:gd name="T104" fmla="*/ 1 w 301"/>
                  <a:gd name="T105" fmla="*/ 0 h 89"/>
                  <a:gd name="T106" fmla="*/ 1 w 301"/>
                  <a:gd name="T107" fmla="*/ 0 h 89"/>
                  <a:gd name="T108" fmla="*/ 1 w 301"/>
                  <a:gd name="T109" fmla="*/ 0 h 89"/>
                  <a:gd name="T110" fmla="*/ 1 w 301"/>
                  <a:gd name="T111" fmla="*/ 0 h 89"/>
                  <a:gd name="T112" fmla="*/ 1 w 301"/>
                  <a:gd name="T113" fmla="*/ 0 h 8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w 301"/>
                  <a:gd name="T172" fmla="*/ 0 h 89"/>
                  <a:gd name="T173" fmla="*/ 301 w 301"/>
                  <a:gd name="T174" fmla="*/ 89 h 89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T171" t="T172" r="T173" b="T174"/>
                <a:pathLst>
                  <a:path w="301" h="89">
                    <a:moveTo>
                      <a:pt x="0" y="0"/>
                    </a:moveTo>
                    <a:lnTo>
                      <a:pt x="2" y="1"/>
                    </a:lnTo>
                    <a:lnTo>
                      <a:pt x="6" y="4"/>
                    </a:lnTo>
                    <a:lnTo>
                      <a:pt x="9" y="5"/>
                    </a:lnTo>
                    <a:lnTo>
                      <a:pt x="12" y="7"/>
                    </a:lnTo>
                    <a:lnTo>
                      <a:pt x="14" y="8"/>
                    </a:lnTo>
                    <a:lnTo>
                      <a:pt x="17" y="9"/>
                    </a:lnTo>
                    <a:lnTo>
                      <a:pt x="18" y="11"/>
                    </a:lnTo>
                    <a:lnTo>
                      <a:pt x="21" y="12"/>
                    </a:lnTo>
                    <a:lnTo>
                      <a:pt x="22" y="13"/>
                    </a:lnTo>
                    <a:lnTo>
                      <a:pt x="25" y="15"/>
                    </a:lnTo>
                    <a:lnTo>
                      <a:pt x="26" y="15"/>
                    </a:lnTo>
                    <a:lnTo>
                      <a:pt x="28" y="16"/>
                    </a:lnTo>
                    <a:lnTo>
                      <a:pt x="30" y="17"/>
                    </a:lnTo>
                    <a:lnTo>
                      <a:pt x="32" y="17"/>
                    </a:lnTo>
                    <a:lnTo>
                      <a:pt x="33" y="19"/>
                    </a:lnTo>
                    <a:lnTo>
                      <a:pt x="34" y="19"/>
                    </a:lnTo>
                    <a:lnTo>
                      <a:pt x="36" y="20"/>
                    </a:lnTo>
                    <a:lnTo>
                      <a:pt x="37" y="20"/>
                    </a:lnTo>
                    <a:lnTo>
                      <a:pt x="37" y="21"/>
                    </a:lnTo>
                    <a:lnTo>
                      <a:pt x="38" y="21"/>
                    </a:lnTo>
                    <a:lnTo>
                      <a:pt x="40" y="21"/>
                    </a:lnTo>
                    <a:lnTo>
                      <a:pt x="41" y="23"/>
                    </a:lnTo>
                    <a:lnTo>
                      <a:pt x="42" y="23"/>
                    </a:lnTo>
                    <a:lnTo>
                      <a:pt x="44" y="24"/>
                    </a:lnTo>
                    <a:lnTo>
                      <a:pt x="45" y="24"/>
                    </a:lnTo>
                    <a:lnTo>
                      <a:pt x="46" y="24"/>
                    </a:lnTo>
                    <a:lnTo>
                      <a:pt x="48" y="25"/>
                    </a:lnTo>
                    <a:lnTo>
                      <a:pt x="49" y="25"/>
                    </a:lnTo>
                    <a:lnTo>
                      <a:pt x="50" y="27"/>
                    </a:lnTo>
                    <a:lnTo>
                      <a:pt x="51" y="27"/>
                    </a:lnTo>
                    <a:lnTo>
                      <a:pt x="53" y="28"/>
                    </a:lnTo>
                    <a:lnTo>
                      <a:pt x="54" y="28"/>
                    </a:lnTo>
                    <a:lnTo>
                      <a:pt x="57" y="29"/>
                    </a:lnTo>
                    <a:lnTo>
                      <a:pt x="58" y="29"/>
                    </a:lnTo>
                    <a:lnTo>
                      <a:pt x="59" y="31"/>
                    </a:lnTo>
                    <a:lnTo>
                      <a:pt x="61" y="31"/>
                    </a:lnTo>
                    <a:lnTo>
                      <a:pt x="62" y="32"/>
                    </a:lnTo>
                    <a:lnTo>
                      <a:pt x="63" y="32"/>
                    </a:lnTo>
                    <a:lnTo>
                      <a:pt x="65" y="32"/>
                    </a:lnTo>
                    <a:lnTo>
                      <a:pt x="66" y="33"/>
                    </a:lnTo>
                    <a:lnTo>
                      <a:pt x="67" y="33"/>
                    </a:lnTo>
                    <a:lnTo>
                      <a:pt x="69" y="33"/>
                    </a:lnTo>
                    <a:lnTo>
                      <a:pt x="69" y="35"/>
                    </a:lnTo>
                    <a:lnTo>
                      <a:pt x="70" y="35"/>
                    </a:lnTo>
                    <a:lnTo>
                      <a:pt x="71" y="35"/>
                    </a:lnTo>
                    <a:lnTo>
                      <a:pt x="73" y="36"/>
                    </a:lnTo>
                    <a:lnTo>
                      <a:pt x="74" y="36"/>
                    </a:lnTo>
                    <a:lnTo>
                      <a:pt x="75" y="37"/>
                    </a:lnTo>
                    <a:lnTo>
                      <a:pt x="77" y="37"/>
                    </a:lnTo>
                    <a:lnTo>
                      <a:pt x="78" y="39"/>
                    </a:lnTo>
                    <a:lnTo>
                      <a:pt x="79" y="39"/>
                    </a:lnTo>
                    <a:lnTo>
                      <a:pt x="81" y="39"/>
                    </a:lnTo>
                    <a:lnTo>
                      <a:pt x="82" y="40"/>
                    </a:lnTo>
                    <a:lnTo>
                      <a:pt x="83" y="40"/>
                    </a:lnTo>
                    <a:lnTo>
                      <a:pt x="85" y="40"/>
                    </a:lnTo>
                    <a:lnTo>
                      <a:pt x="86" y="41"/>
                    </a:lnTo>
                    <a:lnTo>
                      <a:pt x="87" y="41"/>
                    </a:lnTo>
                    <a:lnTo>
                      <a:pt x="89" y="43"/>
                    </a:lnTo>
                    <a:lnTo>
                      <a:pt x="90" y="43"/>
                    </a:lnTo>
                    <a:lnTo>
                      <a:pt x="93" y="44"/>
                    </a:lnTo>
                    <a:lnTo>
                      <a:pt x="94" y="44"/>
                    </a:lnTo>
                    <a:lnTo>
                      <a:pt x="97" y="45"/>
                    </a:lnTo>
                    <a:lnTo>
                      <a:pt x="98" y="45"/>
                    </a:lnTo>
                    <a:lnTo>
                      <a:pt x="101" y="47"/>
                    </a:lnTo>
                    <a:lnTo>
                      <a:pt x="102" y="47"/>
                    </a:lnTo>
                    <a:lnTo>
                      <a:pt x="105" y="48"/>
                    </a:lnTo>
                    <a:lnTo>
                      <a:pt x="106" y="48"/>
                    </a:lnTo>
                    <a:lnTo>
                      <a:pt x="107" y="49"/>
                    </a:lnTo>
                    <a:lnTo>
                      <a:pt x="109" y="49"/>
                    </a:lnTo>
                    <a:lnTo>
                      <a:pt x="110" y="50"/>
                    </a:lnTo>
                    <a:lnTo>
                      <a:pt x="111" y="50"/>
                    </a:lnTo>
                    <a:lnTo>
                      <a:pt x="113" y="50"/>
                    </a:lnTo>
                    <a:lnTo>
                      <a:pt x="114" y="52"/>
                    </a:lnTo>
                    <a:lnTo>
                      <a:pt x="115" y="52"/>
                    </a:lnTo>
                    <a:lnTo>
                      <a:pt x="117" y="52"/>
                    </a:lnTo>
                    <a:lnTo>
                      <a:pt x="117" y="53"/>
                    </a:lnTo>
                    <a:lnTo>
                      <a:pt x="118" y="53"/>
                    </a:lnTo>
                    <a:lnTo>
                      <a:pt x="119" y="53"/>
                    </a:lnTo>
                    <a:lnTo>
                      <a:pt x="121" y="53"/>
                    </a:lnTo>
                    <a:lnTo>
                      <a:pt x="122" y="54"/>
                    </a:lnTo>
                    <a:lnTo>
                      <a:pt x="123" y="54"/>
                    </a:lnTo>
                    <a:lnTo>
                      <a:pt x="125" y="56"/>
                    </a:lnTo>
                    <a:lnTo>
                      <a:pt x="126" y="56"/>
                    </a:lnTo>
                    <a:lnTo>
                      <a:pt x="127" y="56"/>
                    </a:lnTo>
                    <a:lnTo>
                      <a:pt x="129" y="56"/>
                    </a:lnTo>
                    <a:lnTo>
                      <a:pt x="130" y="57"/>
                    </a:lnTo>
                    <a:lnTo>
                      <a:pt x="131" y="57"/>
                    </a:lnTo>
                    <a:lnTo>
                      <a:pt x="132" y="57"/>
                    </a:lnTo>
                    <a:lnTo>
                      <a:pt x="135" y="58"/>
                    </a:lnTo>
                    <a:lnTo>
                      <a:pt x="136" y="58"/>
                    </a:lnTo>
                    <a:lnTo>
                      <a:pt x="138" y="60"/>
                    </a:lnTo>
                    <a:lnTo>
                      <a:pt x="140" y="60"/>
                    </a:lnTo>
                    <a:lnTo>
                      <a:pt x="142" y="61"/>
                    </a:lnTo>
                    <a:lnTo>
                      <a:pt x="144" y="61"/>
                    </a:lnTo>
                    <a:lnTo>
                      <a:pt x="146" y="62"/>
                    </a:lnTo>
                    <a:lnTo>
                      <a:pt x="148" y="62"/>
                    </a:lnTo>
                    <a:lnTo>
                      <a:pt x="150" y="62"/>
                    </a:lnTo>
                    <a:lnTo>
                      <a:pt x="151" y="64"/>
                    </a:lnTo>
                    <a:lnTo>
                      <a:pt x="152" y="64"/>
                    </a:lnTo>
                    <a:lnTo>
                      <a:pt x="154" y="65"/>
                    </a:lnTo>
                    <a:lnTo>
                      <a:pt x="155" y="65"/>
                    </a:lnTo>
                    <a:lnTo>
                      <a:pt x="156" y="65"/>
                    </a:lnTo>
                    <a:lnTo>
                      <a:pt x="158" y="65"/>
                    </a:lnTo>
                    <a:lnTo>
                      <a:pt x="159" y="66"/>
                    </a:lnTo>
                    <a:lnTo>
                      <a:pt x="160" y="66"/>
                    </a:lnTo>
                    <a:lnTo>
                      <a:pt x="162" y="66"/>
                    </a:lnTo>
                    <a:lnTo>
                      <a:pt x="163" y="68"/>
                    </a:lnTo>
                    <a:lnTo>
                      <a:pt x="164" y="68"/>
                    </a:lnTo>
                    <a:lnTo>
                      <a:pt x="166" y="68"/>
                    </a:lnTo>
                    <a:lnTo>
                      <a:pt x="167" y="69"/>
                    </a:lnTo>
                    <a:lnTo>
                      <a:pt x="168" y="69"/>
                    </a:lnTo>
                    <a:lnTo>
                      <a:pt x="170" y="69"/>
                    </a:lnTo>
                    <a:lnTo>
                      <a:pt x="171" y="69"/>
                    </a:lnTo>
                    <a:lnTo>
                      <a:pt x="172" y="70"/>
                    </a:lnTo>
                    <a:lnTo>
                      <a:pt x="174" y="70"/>
                    </a:lnTo>
                    <a:lnTo>
                      <a:pt x="176" y="72"/>
                    </a:lnTo>
                    <a:lnTo>
                      <a:pt x="178" y="72"/>
                    </a:lnTo>
                    <a:lnTo>
                      <a:pt x="179" y="72"/>
                    </a:lnTo>
                    <a:lnTo>
                      <a:pt x="180" y="73"/>
                    </a:lnTo>
                    <a:lnTo>
                      <a:pt x="182" y="73"/>
                    </a:lnTo>
                    <a:lnTo>
                      <a:pt x="184" y="73"/>
                    </a:lnTo>
                    <a:lnTo>
                      <a:pt x="186" y="74"/>
                    </a:lnTo>
                    <a:lnTo>
                      <a:pt x="188" y="74"/>
                    </a:lnTo>
                    <a:lnTo>
                      <a:pt x="190" y="76"/>
                    </a:lnTo>
                    <a:lnTo>
                      <a:pt x="192" y="76"/>
                    </a:lnTo>
                    <a:lnTo>
                      <a:pt x="194" y="77"/>
                    </a:lnTo>
                    <a:lnTo>
                      <a:pt x="195" y="77"/>
                    </a:lnTo>
                    <a:lnTo>
                      <a:pt x="198" y="78"/>
                    </a:lnTo>
                    <a:lnTo>
                      <a:pt x="199" y="78"/>
                    </a:lnTo>
                    <a:lnTo>
                      <a:pt x="200" y="78"/>
                    </a:lnTo>
                    <a:lnTo>
                      <a:pt x="202" y="78"/>
                    </a:lnTo>
                    <a:lnTo>
                      <a:pt x="203" y="80"/>
                    </a:lnTo>
                    <a:lnTo>
                      <a:pt x="204" y="80"/>
                    </a:lnTo>
                    <a:lnTo>
                      <a:pt x="206" y="80"/>
                    </a:lnTo>
                    <a:lnTo>
                      <a:pt x="207" y="80"/>
                    </a:lnTo>
                    <a:lnTo>
                      <a:pt x="207" y="81"/>
                    </a:lnTo>
                    <a:lnTo>
                      <a:pt x="208" y="81"/>
                    </a:lnTo>
                    <a:lnTo>
                      <a:pt x="209" y="81"/>
                    </a:lnTo>
                    <a:lnTo>
                      <a:pt x="211" y="81"/>
                    </a:lnTo>
                    <a:lnTo>
                      <a:pt x="212" y="81"/>
                    </a:lnTo>
                    <a:lnTo>
                      <a:pt x="213" y="82"/>
                    </a:lnTo>
                    <a:lnTo>
                      <a:pt x="215" y="82"/>
                    </a:lnTo>
                    <a:lnTo>
                      <a:pt x="216" y="82"/>
                    </a:lnTo>
                    <a:lnTo>
                      <a:pt x="217" y="82"/>
                    </a:lnTo>
                    <a:lnTo>
                      <a:pt x="219" y="82"/>
                    </a:lnTo>
                    <a:lnTo>
                      <a:pt x="220" y="82"/>
                    </a:lnTo>
                    <a:lnTo>
                      <a:pt x="221" y="82"/>
                    </a:lnTo>
                    <a:lnTo>
                      <a:pt x="223" y="82"/>
                    </a:lnTo>
                    <a:lnTo>
                      <a:pt x="224" y="82"/>
                    </a:lnTo>
                    <a:lnTo>
                      <a:pt x="225" y="84"/>
                    </a:lnTo>
                    <a:lnTo>
                      <a:pt x="227" y="84"/>
                    </a:lnTo>
                    <a:lnTo>
                      <a:pt x="229" y="84"/>
                    </a:lnTo>
                    <a:lnTo>
                      <a:pt x="231" y="84"/>
                    </a:lnTo>
                    <a:lnTo>
                      <a:pt x="232" y="84"/>
                    </a:lnTo>
                    <a:lnTo>
                      <a:pt x="233" y="84"/>
                    </a:lnTo>
                    <a:lnTo>
                      <a:pt x="236" y="84"/>
                    </a:lnTo>
                    <a:lnTo>
                      <a:pt x="237" y="84"/>
                    </a:lnTo>
                    <a:lnTo>
                      <a:pt x="239" y="84"/>
                    </a:lnTo>
                    <a:lnTo>
                      <a:pt x="240" y="84"/>
                    </a:lnTo>
                    <a:lnTo>
                      <a:pt x="241" y="84"/>
                    </a:lnTo>
                    <a:lnTo>
                      <a:pt x="243" y="85"/>
                    </a:lnTo>
                    <a:lnTo>
                      <a:pt x="244" y="85"/>
                    </a:lnTo>
                    <a:lnTo>
                      <a:pt x="245" y="85"/>
                    </a:lnTo>
                    <a:lnTo>
                      <a:pt x="247" y="85"/>
                    </a:lnTo>
                    <a:lnTo>
                      <a:pt x="248" y="85"/>
                    </a:lnTo>
                    <a:lnTo>
                      <a:pt x="249" y="85"/>
                    </a:lnTo>
                    <a:lnTo>
                      <a:pt x="251" y="85"/>
                    </a:lnTo>
                    <a:lnTo>
                      <a:pt x="252" y="85"/>
                    </a:lnTo>
                    <a:lnTo>
                      <a:pt x="253" y="85"/>
                    </a:lnTo>
                    <a:lnTo>
                      <a:pt x="253" y="86"/>
                    </a:lnTo>
                    <a:lnTo>
                      <a:pt x="255" y="86"/>
                    </a:lnTo>
                    <a:lnTo>
                      <a:pt x="256" y="86"/>
                    </a:lnTo>
                    <a:lnTo>
                      <a:pt x="257" y="86"/>
                    </a:lnTo>
                    <a:lnTo>
                      <a:pt x="259" y="86"/>
                    </a:lnTo>
                    <a:lnTo>
                      <a:pt x="260" y="88"/>
                    </a:lnTo>
                    <a:lnTo>
                      <a:pt x="261" y="88"/>
                    </a:lnTo>
                    <a:lnTo>
                      <a:pt x="263" y="88"/>
                    </a:lnTo>
                    <a:lnTo>
                      <a:pt x="264" y="88"/>
                    </a:lnTo>
                    <a:lnTo>
                      <a:pt x="265" y="88"/>
                    </a:lnTo>
                    <a:lnTo>
                      <a:pt x="267" y="88"/>
                    </a:lnTo>
                    <a:lnTo>
                      <a:pt x="267" y="89"/>
                    </a:lnTo>
                    <a:lnTo>
                      <a:pt x="268" y="89"/>
                    </a:lnTo>
                    <a:lnTo>
                      <a:pt x="269" y="89"/>
                    </a:lnTo>
                    <a:lnTo>
                      <a:pt x="271" y="89"/>
                    </a:lnTo>
                    <a:lnTo>
                      <a:pt x="272" y="89"/>
                    </a:lnTo>
                    <a:lnTo>
                      <a:pt x="273" y="89"/>
                    </a:lnTo>
                    <a:lnTo>
                      <a:pt x="275" y="89"/>
                    </a:lnTo>
                    <a:lnTo>
                      <a:pt x="276" y="89"/>
                    </a:lnTo>
                    <a:lnTo>
                      <a:pt x="277" y="89"/>
                    </a:lnTo>
                    <a:lnTo>
                      <a:pt x="279" y="89"/>
                    </a:lnTo>
                    <a:lnTo>
                      <a:pt x="280" y="89"/>
                    </a:lnTo>
                    <a:lnTo>
                      <a:pt x="281" y="89"/>
                    </a:lnTo>
                    <a:lnTo>
                      <a:pt x="283" y="89"/>
                    </a:lnTo>
                    <a:lnTo>
                      <a:pt x="284" y="89"/>
                    </a:lnTo>
                    <a:lnTo>
                      <a:pt x="285" y="89"/>
                    </a:lnTo>
                    <a:lnTo>
                      <a:pt x="286" y="89"/>
                    </a:lnTo>
                    <a:lnTo>
                      <a:pt x="288" y="89"/>
                    </a:lnTo>
                    <a:lnTo>
                      <a:pt x="290" y="89"/>
                    </a:lnTo>
                    <a:lnTo>
                      <a:pt x="292" y="89"/>
                    </a:lnTo>
                    <a:lnTo>
                      <a:pt x="294" y="89"/>
                    </a:lnTo>
                    <a:lnTo>
                      <a:pt x="296" y="89"/>
                    </a:lnTo>
                    <a:lnTo>
                      <a:pt x="298" y="89"/>
                    </a:lnTo>
                    <a:lnTo>
                      <a:pt x="301" y="88"/>
                    </a:lnTo>
                  </a:path>
                </a:pathLst>
              </a:cu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543" name="Straight Connector 542">
              <a:extLst>
                <a:ext uri="{FF2B5EF4-FFF2-40B4-BE49-F238E27FC236}">
                  <a16:creationId xmlns:a16="http://schemas.microsoft.com/office/drawing/2014/main" id="{A723C958-251A-674F-9299-67474E043EF2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565202" y="6229109"/>
              <a:ext cx="1404985" cy="0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578" name="Freeform 68">
              <a:extLst>
                <a:ext uri="{FF2B5EF4-FFF2-40B4-BE49-F238E27FC236}">
                  <a16:creationId xmlns:a16="http://schemas.microsoft.com/office/drawing/2014/main" id="{516DCC78-51BC-CD40-A7F3-2E95A24186B5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1050" y="6199188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cxnSp>
          <p:nvCxnSpPr>
            <p:cNvPr id="552" name="Straight Arrow Connector 551">
              <a:extLst>
                <a:ext uri="{FF2B5EF4-FFF2-40B4-BE49-F238E27FC236}">
                  <a16:creationId xmlns:a16="http://schemas.microsoft.com/office/drawing/2014/main" id="{E34B0C31-8763-B642-870C-D63E35ADAD98}"/>
                </a:ext>
              </a:extLst>
            </p:cNvPr>
            <p:cNvCxnSpPr>
              <a:cxnSpLocks/>
            </p:cNvCxnSpPr>
            <p:nvPr/>
          </p:nvCxnSpPr>
          <p:spPr>
            <a:xfrm flipH="1">
              <a:off x="233404" y="3514770"/>
              <a:ext cx="558819" cy="0"/>
            </a:xfrm>
            <a:prstGeom prst="straightConnector1">
              <a:avLst/>
            </a:prstGeom>
            <a:ln w="25400">
              <a:solidFill>
                <a:schemeClr val="tx1"/>
              </a:solidFill>
              <a:tailEnd type="triangle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580" name="Rectangle 147">
              <a:extLst>
                <a:ext uri="{FF2B5EF4-FFF2-40B4-BE49-F238E27FC236}">
                  <a16:creationId xmlns:a16="http://schemas.microsoft.com/office/drawing/2014/main" id="{BFA60593-238E-0147-A45B-9A26D914FBD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491" y="6533693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6581" name="Rectangle 147">
              <a:extLst>
                <a:ext uri="{FF2B5EF4-FFF2-40B4-BE49-F238E27FC236}">
                  <a16:creationId xmlns:a16="http://schemas.microsoft.com/office/drawing/2014/main" id="{56CD8379-AA1D-B744-A074-E2D547E4B66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953580" y="6013869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556" name="Straight Connector 555">
              <a:extLst>
                <a:ext uri="{FF2B5EF4-FFF2-40B4-BE49-F238E27FC236}">
                  <a16:creationId xmlns:a16="http://schemas.microsoft.com/office/drawing/2014/main" id="{C9ACFBB4-09AE-5846-98BF-A396BD0AED4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65202" y="6664038"/>
              <a:ext cx="2187649" cy="6349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583" name="Freeform 68">
              <a:extLst>
                <a:ext uri="{FF2B5EF4-FFF2-40B4-BE49-F238E27FC236}">
                  <a16:creationId xmlns:a16="http://schemas.microsoft.com/office/drawing/2014/main" id="{1F4C63A3-0784-BF4D-9688-16CC0A909402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542250" y="34820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66584" name="Freeform 68">
              <a:extLst>
                <a:ext uri="{FF2B5EF4-FFF2-40B4-BE49-F238E27FC236}">
                  <a16:creationId xmlns:a16="http://schemas.microsoft.com/office/drawing/2014/main" id="{2243607D-D695-3544-9EE8-C41353FBBBF3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1580250" y="3480536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562" name="Trapezoid 109">
              <a:extLst>
                <a:ext uri="{FF2B5EF4-FFF2-40B4-BE49-F238E27FC236}">
                  <a16:creationId xmlns:a16="http://schemas.microsoft.com/office/drawing/2014/main" id="{22E312AA-6931-DB43-95D9-48982511B96A}"/>
                </a:ext>
              </a:extLst>
            </p:cNvPr>
            <p:cNvSpPr/>
            <p:nvPr/>
          </p:nvSpPr>
          <p:spPr bwMode="auto">
            <a:xfrm rot="5400000" flipH="1">
              <a:off x="538389" y="4622703"/>
              <a:ext cx="2520685" cy="36513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6586" name="Group 27">
              <a:extLst>
                <a:ext uri="{FF2B5EF4-FFF2-40B4-BE49-F238E27FC236}">
                  <a16:creationId xmlns:a16="http://schemas.microsoft.com/office/drawing/2014/main" id="{CC4F3F47-C262-844D-B1D6-5707A467F3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319524" y="860749"/>
              <a:ext cx="651774" cy="215444"/>
              <a:chOff x="3019101" y="4390666"/>
              <a:chExt cx="651774" cy="215444"/>
            </a:xfrm>
          </p:grpSpPr>
          <p:sp>
            <p:nvSpPr>
              <p:cNvPr id="66589" name="Rectangle 136">
                <a:extLst>
                  <a:ext uri="{FF2B5EF4-FFF2-40B4-BE49-F238E27FC236}">
                    <a16:creationId xmlns:a16="http://schemas.microsoft.com/office/drawing/2014/main" id="{AC6603E2-BD47-7048-B688-CC2E30B2AB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21658" y="4390666"/>
                <a:ext cx="649217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1800"/>
              </a:p>
            </p:txBody>
          </p:sp>
          <p:cxnSp>
            <p:nvCxnSpPr>
              <p:cNvPr id="564" name="Straight Connector 563">
                <a:extLst>
                  <a:ext uri="{FF2B5EF4-FFF2-40B4-BE49-F238E27FC236}">
                    <a16:creationId xmlns:a16="http://schemas.microsoft.com/office/drawing/2014/main" id="{D6877E86-1E76-8340-88D0-9BCA6094E7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3018390" y="4393841"/>
                <a:ext cx="304810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565" name="Straight Connector 564">
              <a:extLst>
                <a:ext uri="{FF2B5EF4-FFF2-40B4-BE49-F238E27FC236}">
                  <a16:creationId xmlns:a16="http://schemas.microsoft.com/office/drawing/2014/main" id="{6A4986D4-D12D-8F45-B334-6701D86FC497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8642674" y="1149644"/>
              <a:ext cx="0" cy="2373063"/>
            </a:xfrm>
            <a:prstGeom prst="line">
              <a:avLst/>
            </a:prstGeom>
            <a:solidFill>
              <a:schemeClr val="bg1"/>
            </a:solidFill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6588" name="Freeform 68">
              <a:extLst>
                <a:ext uri="{FF2B5EF4-FFF2-40B4-BE49-F238E27FC236}">
                  <a16:creationId xmlns:a16="http://schemas.microsoft.com/office/drawing/2014/main" id="{BB8B8B48-FA86-9341-BECB-6D49A8BA7DFC}"/>
                </a:ext>
              </a:extLst>
            </p:cNvPr>
            <p:cNvSpPr>
              <a:spLocks noChangeAspect="1"/>
            </p:cNvSpPr>
            <p:nvPr/>
          </p:nvSpPr>
          <p:spPr bwMode="auto">
            <a:xfrm rot="-5400000">
              <a:off x="8609210" y="2142832"/>
              <a:ext cx="73152" cy="73144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66563" name="TextBox 2">
            <a:extLst>
              <a:ext uri="{FF2B5EF4-FFF2-40B4-BE49-F238E27FC236}">
                <a16:creationId xmlns:a16="http://schemas.microsoft.com/office/drawing/2014/main" id="{0055CA6F-9ADE-B54D-B020-421B43A71B4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813425" y="5230814"/>
            <a:ext cx="3646488" cy="9540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The CPU implementation uses this design,</a:t>
            </a:r>
          </a:p>
          <a:p>
            <a:r>
              <a:rPr lang="en-US" altLang="en-US">
                <a:solidFill>
                  <a:srgbClr val="FF0000"/>
                </a:solidFill>
              </a:rPr>
              <a:t>because negative and zero need to be</a:t>
            </a:r>
          </a:p>
          <a:p>
            <a:r>
              <a:rPr lang="en-US" altLang="en-US">
                <a:solidFill>
                  <a:srgbClr val="FF0000"/>
                </a:solidFill>
              </a:rPr>
              <a:t>computed for the result of the shifter too.</a:t>
            </a:r>
          </a:p>
          <a:p>
            <a:r>
              <a:rPr lang="en-US" altLang="en-US">
                <a:solidFill>
                  <a:srgbClr val="FF0000"/>
                </a:solidFill>
              </a:rPr>
              <a:t>This is done only once in the flag calculator.</a:t>
            </a:r>
          </a:p>
        </p:txBody>
      </p:sp>
    </p:spTree>
  </p:cSld>
  <p:clrMapOvr>
    <a:masterClrMapping/>
  </p:clrMapOvr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585" name="Title 1">
            <a:extLst>
              <a:ext uri="{FF2B5EF4-FFF2-40B4-BE49-F238E27FC236}">
                <a16:creationId xmlns:a16="http://schemas.microsoft.com/office/drawing/2014/main" id="{38D8D431-16B9-3249-81E0-E91F45984E0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 Flag Calculator</a:t>
            </a:r>
          </a:p>
        </p:txBody>
      </p:sp>
      <p:grpSp>
        <p:nvGrpSpPr>
          <p:cNvPr id="67586" name="Group 10">
            <a:extLst>
              <a:ext uri="{FF2B5EF4-FFF2-40B4-BE49-F238E27FC236}">
                <a16:creationId xmlns:a16="http://schemas.microsoft.com/office/drawing/2014/main" id="{D90C9EE0-5694-E545-8AED-5F09181D340A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67588" name="Group 3">
              <a:extLst>
                <a:ext uri="{FF2B5EF4-FFF2-40B4-BE49-F238E27FC236}">
                  <a16:creationId xmlns:a16="http://schemas.microsoft.com/office/drawing/2014/main" id="{57B6C6F9-2C8F-1D4F-9AED-0983270894E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7687" name="TextBox 472">
                <a:extLst>
                  <a:ext uri="{FF2B5EF4-FFF2-40B4-BE49-F238E27FC236}">
                    <a16:creationId xmlns:a16="http://schemas.microsoft.com/office/drawing/2014/main" id="{552D4E58-4EF7-5944-A544-8B44FC0127B4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589" name="Group 15">
              <a:extLst>
                <a:ext uri="{FF2B5EF4-FFF2-40B4-BE49-F238E27FC236}">
                  <a16:creationId xmlns:a16="http://schemas.microsoft.com/office/drawing/2014/main" id="{41A86C7B-7469-9D42-AC6B-1F377BF41A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681" name="Group 53">
                <a:extLst>
                  <a:ext uri="{FF2B5EF4-FFF2-40B4-BE49-F238E27FC236}">
                    <a16:creationId xmlns:a16="http://schemas.microsoft.com/office/drawing/2014/main" id="{0E74D63E-D362-EC47-BDAF-6C731CA769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7683" name="TextBox 128">
                  <a:extLst>
                    <a:ext uri="{FF2B5EF4-FFF2-40B4-BE49-F238E27FC236}">
                      <a16:creationId xmlns:a16="http://schemas.microsoft.com/office/drawing/2014/main" id="{27258E3D-40C9-3442-99DC-7AACDDB697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590" name="Group 161">
              <a:extLst>
                <a:ext uri="{FF2B5EF4-FFF2-40B4-BE49-F238E27FC236}">
                  <a16:creationId xmlns:a16="http://schemas.microsoft.com/office/drawing/2014/main" id="{CBE4AAA8-06E5-3243-A9AE-769A47A4EE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7675" name="Group 53">
                <a:extLst>
                  <a:ext uri="{FF2B5EF4-FFF2-40B4-BE49-F238E27FC236}">
                    <a16:creationId xmlns:a16="http://schemas.microsoft.com/office/drawing/2014/main" id="{DA457A38-1177-CB41-A03E-5CAF3C0797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7677" name="TextBox 128">
                  <a:extLst>
                    <a:ext uri="{FF2B5EF4-FFF2-40B4-BE49-F238E27FC236}">
                      <a16:creationId xmlns:a16="http://schemas.microsoft.com/office/drawing/2014/main" id="{E45F5BA5-6FBC-2048-9B25-629FA360C7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7591" name="Group 182">
              <a:extLst>
                <a:ext uri="{FF2B5EF4-FFF2-40B4-BE49-F238E27FC236}">
                  <a16:creationId xmlns:a16="http://schemas.microsoft.com/office/drawing/2014/main" id="{2F78FCFE-6C84-5145-AA69-6AA8DA224E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67672" name="Rectangle 104">
                <a:extLst>
                  <a:ext uri="{FF2B5EF4-FFF2-40B4-BE49-F238E27FC236}">
                    <a16:creationId xmlns:a16="http://schemas.microsoft.com/office/drawing/2014/main" id="{5A88F248-7F00-AB41-9C9D-571CEBDF34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7673" name="Rectangle 132">
                <a:extLst>
                  <a:ext uri="{FF2B5EF4-FFF2-40B4-BE49-F238E27FC236}">
                    <a16:creationId xmlns:a16="http://schemas.microsoft.com/office/drawing/2014/main" id="{CF164ECB-D054-504B-BBDA-148E4D9538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67592" name="Group 168962">
              <a:extLst>
                <a:ext uri="{FF2B5EF4-FFF2-40B4-BE49-F238E27FC236}">
                  <a16:creationId xmlns:a16="http://schemas.microsoft.com/office/drawing/2014/main" id="{A881E286-83AB-A243-8C9A-D645A6852F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67666" name="Rectangle 104">
                <a:extLst>
                  <a:ext uri="{FF2B5EF4-FFF2-40B4-BE49-F238E27FC236}">
                    <a16:creationId xmlns:a16="http://schemas.microsoft.com/office/drawing/2014/main" id="{BF3917EB-84AC-2740-BED4-0B0EAE7971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7667" name="Rectangle 132">
                <a:extLst>
                  <a:ext uri="{FF2B5EF4-FFF2-40B4-BE49-F238E27FC236}">
                    <a16:creationId xmlns:a16="http://schemas.microsoft.com/office/drawing/2014/main" id="{7CB8F687-213E-8E44-9B33-A7FDF2CC493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67668" name="Rectangle 136">
                <a:extLst>
                  <a:ext uri="{FF2B5EF4-FFF2-40B4-BE49-F238E27FC236}">
                    <a16:creationId xmlns:a16="http://schemas.microsoft.com/office/drawing/2014/main" id="{1960DAD1-26C0-CA4D-9F6C-E20597CC9AF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67669" name="Rectangle 147">
                <a:extLst>
                  <a:ext uri="{FF2B5EF4-FFF2-40B4-BE49-F238E27FC236}">
                    <a16:creationId xmlns:a16="http://schemas.microsoft.com/office/drawing/2014/main" id="{8BCD41D8-ACB4-B74D-9411-820736E980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67670" name="Rectangle 147">
                <a:extLst>
                  <a:ext uri="{FF2B5EF4-FFF2-40B4-BE49-F238E27FC236}">
                    <a16:creationId xmlns:a16="http://schemas.microsoft.com/office/drawing/2014/main" id="{A9175816-1987-B746-BABB-E417A2B272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7593" name="Group 192">
              <a:extLst>
                <a:ext uri="{FF2B5EF4-FFF2-40B4-BE49-F238E27FC236}">
                  <a16:creationId xmlns:a16="http://schemas.microsoft.com/office/drawing/2014/main" id="{0BC4AA48-8C22-D842-9FD9-3710707940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67661" name="Rectangle 104">
                <a:extLst>
                  <a:ext uri="{FF2B5EF4-FFF2-40B4-BE49-F238E27FC236}">
                    <a16:creationId xmlns:a16="http://schemas.microsoft.com/office/drawing/2014/main" id="{57584CDF-230B-C34A-9AC6-D1A07EC4ED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7662" name="Rectangle 132">
                <a:extLst>
                  <a:ext uri="{FF2B5EF4-FFF2-40B4-BE49-F238E27FC236}">
                    <a16:creationId xmlns:a16="http://schemas.microsoft.com/office/drawing/2014/main" id="{07C3181A-E5A5-1A42-A022-F52569D44A8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67663" name="Rectangle 136">
                <a:extLst>
                  <a:ext uri="{FF2B5EF4-FFF2-40B4-BE49-F238E27FC236}">
                    <a16:creationId xmlns:a16="http://schemas.microsoft.com/office/drawing/2014/main" id="{6C21F499-91A2-F34F-9DAC-E99DDE7239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67664" name="Rectangle 147">
                <a:extLst>
                  <a:ext uri="{FF2B5EF4-FFF2-40B4-BE49-F238E27FC236}">
                    <a16:creationId xmlns:a16="http://schemas.microsoft.com/office/drawing/2014/main" id="{D3C7621A-2699-A340-B598-7CF6D2C5CF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7603" name="TextBox 168963">
              <a:extLst>
                <a:ext uri="{FF2B5EF4-FFF2-40B4-BE49-F238E27FC236}">
                  <a16:creationId xmlns:a16="http://schemas.microsoft.com/office/drawing/2014/main" id="{78B569D3-9EC9-4F4C-8D25-5600A352BD6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67604" name="TextBox 218">
              <a:extLst>
                <a:ext uri="{FF2B5EF4-FFF2-40B4-BE49-F238E27FC236}">
                  <a16:creationId xmlns:a16="http://schemas.microsoft.com/office/drawing/2014/main" id="{CB01BE19-08EE-5643-9194-A7E30CF2A4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7611" name="Rectangle 147">
              <a:extLst>
                <a:ext uri="{FF2B5EF4-FFF2-40B4-BE49-F238E27FC236}">
                  <a16:creationId xmlns:a16="http://schemas.microsoft.com/office/drawing/2014/main" id="{150C5567-6DF1-A743-8FD1-37ADFE49656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7612" name="Rectangle 147">
              <a:extLst>
                <a:ext uri="{FF2B5EF4-FFF2-40B4-BE49-F238E27FC236}">
                  <a16:creationId xmlns:a16="http://schemas.microsoft.com/office/drawing/2014/main" id="{A703EE66-2404-8C45-B0FB-86573D3DE6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7613" name="Rectangle 147">
              <a:extLst>
                <a:ext uri="{FF2B5EF4-FFF2-40B4-BE49-F238E27FC236}">
                  <a16:creationId xmlns:a16="http://schemas.microsoft.com/office/drawing/2014/main" id="{B4C57AA1-450F-3E47-BBAF-1FA0DBFAB96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60003" y="2129288"/>
              <a:ext cx="246068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7615" name="Rectangle 147">
              <a:extLst>
                <a:ext uri="{FF2B5EF4-FFF2-40B4-BE49-F238E27FC236}">
                  <a16:creationId xmlns:a16="http://schemas.microsoft.com/office/drawing/2014/main" id="{6CEB284A-3C63-0645-A9F3-CC84D842B4A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56828" y="2521360"/>
              <a:ext cx="249243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7617" name="Group 5">
              <a:extLst>
                <a:ext uri="{FF2B5EF4-FFF2-40B4-BE49-F238E27FC236}">
                  <a16:creationId xmlns:a16="http://schemas.microsoft.com/office/drawing/2014/main" id="{11CB90FC-82D5-1A42-8CD0-E4201C7F0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7618" name="TextBox 77">
              <a:extLst>
                <a:ext uri="{FF2B5EF4-FFF2-40B4-BE49-F238E27FC236}">
                  <a16:creationId xmlns:a16="http://schemas.microsoft.com/office/drawing/2014/main" id="{79131D49-0CEC-1E4E-9464-D66D1985BBD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67619" name="Group 13">
              <a:extLst>
                <a:ext uri="{FF2B5EF4-FFF2-40B4-BE49-F238E27FC236}">
                  <a16:creationId xmlns:a16="http://schemas.microsoft.com/office/drawing/2014/main" id="{6F69EE05-7A85-5B4F-B014-E78C28409A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56" name="TextBox 294">
                <a:extLst>
                  <a:ext uri="{FF2B5EF4-FFF2-40B4-BE49-F238E27FC236}">
                    <a16:creationId xmlns:a16="http://schemas.microsoft.com/office/drawing/2014/main" id="{0D0F9C7D-2CD8-CF49-93B8-E18DB59653A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0" name="Group 84">
              <a:extLst>
                <a:ext uri="{FF2B5EF4-FFF2-40B4-BE49-F238E27FC236}">
                  <a16:creationId xmlns:a16="http://schemas.microsoft.com/office/drawing/2014/main" id="{D5046E89-172B-6C40-AEDD-A8DE8B9A59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54" name="TextBox 294">
                <a:extLst>
                  <a:ext uri="{FF2B5EF4-FFF2-40B4-BE49-F238E27FC236}">
                    <a16:creationId xmlns:a16="http://schemas.microsoft.com/office/drawing/2014/main" id="{12D1BCA9-0C41-5341-9CC5-31D156E52D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1" name="Group 87">
              <a:extLst>
                <a:ext uri="{FF2B5EF4-FFF2-40B4-BE49-F238E27FC236}">
                  <a16:creationId xmlns:a16="http://schemas.microsoft.com/office/drawing/2014/main" id="{5C41A1EE-6C55-2B46-A72B-8D54F642137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52" name="TextBox 294">
                <a:extLst>
                  <a:ext uri="{FF2B5EF4-FFF2-40B4-BE49-F238E27FC236}">
                    <a16:creationId xmlns:a16="http://schemas.microsoft.com/office/drawing/2014/main" id="{923094F8-8884-054C-ABA2-EEA21C21D2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2" name="Group 90">
              <a:extLst>
                <a:ext uri="{FF2B5EF4-FFF2-40B4-BE49-F238E27FC236}">
                  <a16:creationId xmlns:a16="http://schemas.microsoft.com/office/drawing/2014/main" id="{0E2D8A64-EA87-AE42-AE89-C9D567938C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50" name="TextBox 294">
                <a:extLst>
                  <a:ext uri="{FF2B5EF4-FFF2-40B4-BE49-F238E27FC236}">
                    <a16:creationId xmlns:a16="http://schemas.microsoft.com/office/drawing/2014/main" id="{A79B18DB-058E-0A49-93C4-FEBFBD4F751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3" name="Group 93">
              <a:extLst>
                <a:ext uri="{FF2B5EF4-FFF2-40B4-BE49-F238E27FC236}">
                  <a16:creationId xmlns:a16="http://schemas.microsoft.com/office/drawing/2014/main" id="{284B51DB-0CCB-DA49-91B3-198EA3887E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48" name="TextBox 294">
                <a:extLst>
                  <a:ext uri="{FF2B5EF4-FFF2-40B4-BE49-F238E27FC236}">
                    <a16:creationId xmlns:a16="http://schemas.microsoft.com/office/drawing/2014/main" id="{9117DF7B-412E-3C4F-A37D-3BA40600D9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4" name="Group 96">
              <a:extLst>
                <a:ext uri="{FF2B5EF4-FFF2-40B4-BE49-F238E27FC236}">
                  <a16:creationId xmlns:a16="http://schemas.microsoft.com/office/drawing/2014/main" id="{8E93BD10-1187-1641-81A0-677E7DB46D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46" name="TextBox 294">
                <a:extLst>
                  <a:ext uri="{FF2B5EF4-FFF2-40B4-BE49-F238E27FC236}">
                    <a16:creationId xmlns:a16="http://schemas.microsoft.com/office/drawing/2014/main" id="{1062857F-86A7-994C-9D6B-5C6A785D4F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5" name="Group 99">
              <a:extLst>
                <a:ext uri="{FF2B5EF4-FFF2-40B4-BE49-F238E27FC236}">
                  <a16:creationId xmlns:a16="http://schemas.microsoft.com/office/drawing/2014/main" id="{B0022EFE-36CB-AC44-B288-3AE3AF26AA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44" name="TextBox 294">
                <a:extLst>
                  <a:ext uri="{FF2B5EF4-FFF2-40B4-BE49-F238E27FC236}">
                    <a16:creationId xmlns:a16="http://schemas.microsoft.com/office/drawing/2014/main" id="{258FE4A9-D09C-144A-BBF3-255BFDB9F6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6" name="Group 102">
              <a:extLst>
                <a:ext uri="{FF2B5EF4-FFF2-40B4-BE49-F238E27FC236}">
                  <a16:creationId xmlns:a16="http://schemas.microsoft.com/office/drawing/2014/main" id="{B26DDF95-D1D6-5948-80E5-662C1F9A96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42" name="TextBox 294">
                <a:extLst>
                  <a:ext uri="{FF2B5EF4-FFF2-40B4-BE49-F238E27FC236}">
                    <a16:creationId xmlns:a16="http://schemas.microsoft.com/office/drawing/2014/main" id="{41876A91-0739-214D-9EC1-5C08E88866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7" name="Group 105">
              <a:extLst>
                <a:ext uri="{FF2B5EF4-FFF2-40B4-BE49-F238E27FC236}">
                  <a16:creationId xmlns:a16="http://schemas.microsoft.com/office/drawing/2014/main" id="{B65099F1-AF79-A048-BE00-7DEC96FFBC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40" name="TextBox 294">
                <a:extLst>
                  <a:ext uri="{FF2B5EF4-FFF2-40B4-BE49-F238E27FC236}">
                    <a16:creationId xmlns:a16="http://schemas.microsoft.com/office/drawing/2014/main" id="{33F1F366-6B3B-744B-B4F0-3D8DF1AAE9C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8" name="Group 108">
              <a:extLst>
                <a:ext uri="{FF2B5EF4-FFF2-40B4-BE49-F238E27FC236}">
                  <a16:creationId xmlns:a16="http://schemas.microsoft.com/office/drawing/2014/main" id="{2AD93BE3-C285-0244-800D-A796808D58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38" name="TextBox 294">
                <a:extLst>
                  <a:ext uri="{FF2B5EF4-FFF2-40B4-BE49-F238E27FC236}">
                    <a16:creationId xmlns:a16="http://schemas.microsoft.com/office/drawing/2014/main" id="{A4098937-456D-744A-A14F-96DC903B16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7629" name="Group 111">
              <a:extLst>
                <a:ext uri="{FF2B5EF4-FFF2-40B4-BE49-F238E27FC236}">
                  <a16:creationId xmlns:a16="http://schemas.microsoft.com/office/drawing/2014/main" id="{94120AC7-7609-3F40-B516-0687FEC047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7636" name="TextBox 294">
                <a:extLst>
                  <a:ext uri="{FF2B5EF4-FFF2-40B4-BE49-F238E27FC236}">
                    <a16:creationId xmlns:a16="http://schemas.microsoft.com/office/drawing/2014/main" id="{23B56AC3-81F2-A04B-90AE-30C865D831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80301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AC8E054E-2E80-834C-A9E3-CB86C6D597FC}"/>
              </a:ext>
            </a:extLst>
          </p:cNvPr>
          <p:cNvSpPr/>
          <p:nvPr/>
        </p:nvSpPr>
        <p:spPr>
          <a:xfrm>
            <a:off x="7483475" y="1798638"/>
            <a:ext cx="1574800" cy="1090612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8609" name="Title 1">
            <a:extLst>
              <a:ext uri="{FF2B5EF4-FFF2-40B4-BE49-F238E27FC236}">
                <a16:creationId xmlns:a16="http://schemas.microsoft.com/office/drawing/2014/main" id="{5908BBAF-C807-CD41-B402-6EF8FED83E15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ALU Flag Calculator</a:t>
            </a:r>
          </a:p>
        </p:txBody>
      </p:sp>
      <p:grpSp>
        <p:nvGrpSpPr>
          <p:cNvPr id="68610" name="Group 36">
            <a:extLst>
              <a:ext uri="{FF2B5EF4-FFF2-40B4-BE49-F238E27FC236}">
                <a16:creationId xmlns:a16="http://schemas.microsoft.com/office/drawing/2014/main" id="{7C0236C3-87B3-6B41-B9C9-C0038D87128C}"/>
              </a:ext>
            </a:extLst>
          </p:cNvPr>
          <p:cNvGrpSpPr>
            <a:grpSpLocks/>
          </p:cNvGrpSpPr>
          <p:nvPr/>
        </p:nvGrpSpPr>
        <p:grpSpPr bwMode="auto">
          <a:xfrm>
            <a:off x="2254251" y="2227264"/>
            <a:ext cx="7053263" cy="2217737"/>
            <a:chOff x="1689614" y="2227396"/>
            <a:chExt cx="7054306" cy="2218089"/>
          </a:xfrm>
        </p:grpSpPr>
        <p:sp>
          <p:nvSpPr>
            <p:cNvPr id="298" name="Trapezoid 109">
              <a:extLst>
                <a:ext uri="{FF2B5EF4-FFF2-40B4-BE49-F238E27FC236}">
                  <a16:creationId xmlns:a16="http://schemas.microsoft.com/office/drawing/2014/main" id="{4BD6A1E7-71D3-EF48-AB3A-1FC405350780}"/>
                </a:ext>
              </a:extLst>
            </p:cNvPr>
            <p:cNvSpPr/>
            <p:nvPr/>
          </p:nvSpPr>
          <p:spPr bwMode="auto">
            <a:xfrm rot="5400000" flipH="1">
              <a:off x="4434004" y="-23205"/>
              <a:ext cx="1630622" cy="681455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3" name="Trapezoid 109">
              <a:extLst>
                <a:ext uri="{FF2B5EF4-FFF2-40B4-BE49-F238E27FC236}">
                  <a16:creationId xmlns:a16="http://schemas.microsoft.com/office/drawing/2014/main" id="{49515172-77C8-A34D-B9BA-BCFD4362B34B}"/>
                </a:ext>
              </a:extLst>
            </p:cNvPr>
            <p:cNvSpPr/>
            <p:nvPr/>
          </p:nvSpPr>
          <p:spPr bwMode="auto">
            <a:xfrm rot="5400000" flipH="1">
              <a:off x="5183420" y="1215223"/>
              <a:ext cx="814517" cy="359780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6" name="Trapezoid 109">
              <a:extLst>
                <a:ext uri="{FF2B5EF4-FFF2-40B4-BE49-F238E27FC236}">
                  <a16:creationId xmlns:a16="http://schemas.microsoft.com/office/drawing/2014/main" id="{5D258A53-2470-2149-8418-9E68D28D70E5}"/>
                </a:ext>
              </a:extLst>
            </p:cNvPr>
            <p:cNvSpPr/>
            <p:nvPr/>
          </p:nvSpPr>
          <p:spPr bwMode="auto">
            <a:xfrm rot="5400000" flipH="1">
              <a:off x="6256730" y="2099591"/>
              <a:ext cx="620812" cy="162901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7" name="Trapezoid 109">
              <a:extLst>
                <a:ext uri="{FF2B5EF4-FFF2-40B4-BE49-F238E27FC236}">
                  <a16:creationId xmlns:a16="http://schemas.microsoft.com/office/drawing/2014/main" id="{3779EB66-2DC3-E44D-9F17-4223E934E5AC}"/>
                </a:ext>
              </a:extLst>
            </p:cNvPr>
            <p:cNvSpPr/>
            <p:nvPr/>
          </p:nvSpPr>
          <p:spPr bwMode="auto">
            <a:xfrm rot="5400000" flipH="1">
              <a:off x="6596506" y="2420313"/>
              <a:ext cx="552538" cy="93200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8615" name="Group 15">
              <a:extLst>
                <a:ext uri="{FF2B5EF4-FFF2-40B4-BE49-F238E27FC236}">
                  <a16:creationId xmlns:a16="http://schemas.microsoft.com/office/drawing/2014/main" id="{C25F9D39-90BB-2F43-A29D-73854CA57CC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689614" y="2227396"/>
              <a:ext cx="4977393" cy="271905"/>
              <a:chOff x="1689614" y="2227396"/>
              <a:chExt cx="4977393" cy="271905"/>
            </a:xfrm>
          </p:grpSpPr>
          <p:sp>
            <p:nvSpPr>
              <p:cNvPr id="68633" name="TextBox 115">
                <a:extLst>
                  <a:ext uri="{FF2B5EF4-FFF2-40B4-BE49-F238E27FC236}">
                    <a16:creationId xmlns:a16="http://schemas.microsoft.com/office/drawing/2014/main" id="{0BB59809-A220-004E-879E-F3F2ABF56D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316995" y="2229841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0</a:t>
                </a:r>
              </a:p>
            </p:txBody>
          </p:sp>
          <p:sp>
            <p:nvSpPr>
              <p:cNvPr id="68634" name="TextBox 116">
                <a:extLst>
                  <a:ext uri="{FF2B5EF4-FFF2-40B4-BE49-F238E27FC236}">
                    <a16:creationId xmlns:a16="http://schemas.microsoft.com/office/drawing/2014/main" id="{D310FD32-EC43-2340-B5BE-E020A9C1EE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639833" y="2230088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1</a:t>
                </a:r>
              </a:p>
            </p:txBody>
          </p:sp>
          <p:sp>
            <p:nvSpPr>
              <p:cNvPr id="68635" name="TextBox 117">
                <a:extLst>
                  <a:ext uri="{FF2B5EF4-FFF2-40B4-BE49-F238E27FC236}">
                    <a16:creationId xmlns:a16="http://schemas.microsoft.com/office/drawing/2014/main" id="{E414B4A0-E06B-4B4B-A7DE-F8026A851C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88666" y="2230126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2</a:t>
                </a:r>
              </a:p>
            </p:txBody>
          </p:sp>
          <p:sp>
            <p:nvSpPr>
              <p:cNvPr id="68636" name="TextBox 118">
                <a:extLst>
                  <a:ext uri="{FF2B5EF4-FFF2-40B4-BE49-F238E27FC236}">
                    <a16:creationId xmlns:a16="http://schemas.microsoft.com/office/drawing/2014/main" id="{4535CA83-9C7A-D84C-B577-ED0BE929FE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330255" y="2230373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3</a:t>
                </a:r>
              </a:p>
            </p:txBody>
          </p:sp>
          <p:sp>
            <p:nvSpPr>
              <p:cNvPr id="68637" name="TextBox 119">
                <a:extLst>
                  <a:ext uri="{FF2B5EF4-FFF2-40B4-BE49-F238E27FC236}">
                    <a16:creationId xmlns:a16="http://schemas.microsoft.com/office/drawing/2014/main" id="{812900B2-0526-7B4D-A5F6-D4D2F4D36C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669330" y="2230039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4</a:t>
                </a:r>
              </a:p>
            </p:txBody>
          </p:sp>
          <p:sp>
            <p:nvSpPr>
              <p:cNvPr id="68638" name="TextBox 120">
                <a:extLst>
                  <a:ext uri="{FF2B5EF4-FFF2-40B4-BE49-F238E27FC236}">
                    <a16:creationId xmlns:a16="http://schemas.microsoft.com/office/drawing/2014/main" id="{62193E7B-0122-1041-A271-E6EECBFF2A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22640" y="2230286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5</a:t>
                </a:r>
              </a:p>
            </p:txBody>
          </p:sp>
          <p:sp>
            <p:nvSpPr>
              <p:cNvPr id="68639" name="TextBox 121">
                <a:extLst>
                  <a:ext uri="{FF2B5EF4-FFF2-40B4-BE49-F238E27FC236}">
                    <a16:creationId xmlns:a16="http://schemas.microsoft.com/office/drawing/2014/main" id="{A052D8BD-4BAA-5E4B-BF5F-A103938865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0851" y="2230324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6</a:t>
                </a:r>
              </a:p>
            </p:txBody>
          </p:sp>
          <p:sp>
            <p:nvSpPr>
              <p:cNvPr id="68640" name="TextBox 122">
                <a:extLst>
                  <a:ext uri="{FF2B5EF4-FFF2-40B4-BE49-F238E27FC236}">
                    <a16:creationId xmlns:a16="http://schemas.microsoft.com/office/drawing/2014/main" id="{CEB0EC52-0E5A-E14C-8A7E-2760500968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689614" y="2227396"/>
                <a:ext cx="350012" cy="2689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/>
                  <a:t>I</a:t>
                </a:r>
                <a:r>
                  <a:rPr lang="en-US" altLang="en-US" baseline="-25000"/>
                  <a:t>7</a:t>
                </a:r>
              </a:p>
            </p:txBody>
          </p:sp>
        </p:grpSp>
        <p:cxnSp>
          <p:nvCxnSpPr>
            <p:cNvPr id="146" name="Straight Connector 145">
              <a:extLst>
                <a:ext uri="{FF2B5EF4-FFF2-40B4-BE49-F238E27FC236}">
                  <a16:creationId xmlns:a16="http://schemas.microsoft.com/office/drawing/2014/main" id="{3FA58971-83CC-CF4E-9C4C-315BE9CED81D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2488245" y="2590991"/>
              <a:ext cx="0" cy="949476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92" name="Straight Connector 191">
              <a:extLst>
                <a:ext uri="{FF2B5EF4-FFF2-40B4-BE49-F238E27FC236}">
                  <a16:creationId xmlns:a16="http://schemas.microsoft.com/office/drawing/2014/main" id="{34CD9B27-F8C6-5C48-A764-24CDC2E7B1C6}"/>
                </a:ext>
              </a:extLst>
            </p:cNvPr>
            <p:cNvCxnSpPr>
              <a:cxnSpLocks noChangeAspect="1"/>
            </p:cNvCxnSpPr>
            <p:nvPr/>
          </p:nvCxnSpPr>
          <p:spPr bwMode="auto">
            <a:xfrm>
              <a:off x="3137628" y="2592579"/>
              <a:ext cx="0" cy="884377"/>
            </a:xfrm>
            <a:prstGeom prst="line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8618" name="Rectangle 147">
              <a:extLst>
                <a:ext uri="{FF2B5EF4-FFF2-40B4-BE49-F238E27FC236}">
                  <a16:creationId xmlns:a16="http://schemas.microsoft.com/office/drawing/2014/main" id="{E4877D20-0D77-2A46-BD1A-F4224F1F13F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7995317" y="4199264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291" name="Trapezoid 109">
              <a:extLst>
                <a:ext uri="{FF2B5EF4-FFF2-40B4-BE49-F238E27FC236}">
                  <a16:creationId xmlns:a16="http://schemas.microsoft.com/office/drawing/2014/main" id="{33B34F30-875D-2545-A24A-60D7C5C041F2}"/>
                </a:ext>
              </a:extLst>
            </p:cNvPr>
            <p:cNvSpPr/>
            <p:nvPr/>
          </p:nvSpPr>
          <p:spPr bwMode="auto">
            <a:xfrm rot="5400000" flipH="1">
              <a:off x="4464175" y="622999"/>
              <a:ext cx="943125" cy="489181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2" name="Trapezoid 109">
              <a:extLst>
                <a:ext uri="{FF2B5EF4-FFF2-40B4-BE49-F238E27FC236}">
                  <a16:creationId xmlns:a16="http://schemas.microsoft.com/office/drawing/2014/main" id="{A437C8C0-8589-2243-9616-808C54BC0337}"/>
                </a:ext>
              </a:extLst>
            </p:cNvPr>
            <p:cNvSpPr/>
            <p:nvPr/>
          </p:nvSpPr>
          <p:spPr bwMode="auto">
            <a:xfrm rot="5400000" flipH="1">
              <a:off x="4819035" y="914348"/>
              <a:ext cx="882790" cy="424242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4" name="Trapezoid 109">
              <a:extLst>
                <a:ext uri="{FF2B5EF4-FFF2-40B4-BE49-F238E27FC236}">
                  <a16:creationId xmlns:a16="http://schemas.microsoft.com/office/drawing/2014/main" id="{847F8676-E448-504F-8C51-B4ED33AC94ED}"/>
                </a:ext>
              </a:extLst>
            </p:cNvPr>
            <p:cNvSpPr/>
            <p:nvPr/>
          </p:nvSpPr>
          <p:spPr bwMode="auto">
            <a:xfrm rot="5400000" flipH="1">
              <a:off x="5538279" y="1498634"/>
              <a:ext cx="744655" cy="294524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95" name="Trapezoid 109">
              <a:extLst>
                <a:ext uri="{FF2B5EF4-FFF2-40B4-BE49-F238E27FC236}">
                  <a16:creationId xmlns:a16="http://schemas.microsoft.com/office/drawing/2014/main" id="{039D1E9F-467F-6249-B133-E88A5DA39E56}"/>
                </a:ext>
              </a:extLst>
            </p:cNvPr>
            <p:cNvSpPr/>
            <p:nvPr/>
          </p:nvSpPr>
          <p:spPr bwMode="auto">
            <a:xfrm rot="5400000" flipH="1">
              <a:off x="5897107" y="1790776"/>
              <a:ext cx="684322" cy="2284751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  <a:gd name="connsiteX0" fmla="*/ 2261631 w 2261631"/>
                <a:gd name="connsiteY0" fmla="*/ 13479409 h 13479415"/>
                <a:gd name="connsiteX1" fmla="*/ 23 w 2261631"/>
                <a:gd name="connsiteY1" fmla="*/ 13477263 h 13479415"/>
                <a:gd name="connsiteX2" fmla="*/ 7622 w 2261631"/>
                <a:gd name="connsiteY2" fmla="*/ 0 h 1347941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31" h="13479415">
                  <a:moveTo>
                    <a:pt x="2261631" y="13479409"/>
                  </a:moveTo>
                  <a:lnTo>
                    <a:pt x="23" y="13477263"/>
                  </a:lnTo>
                  <a:cubicBezTo>
                    <a:pt x="-502" y="13444692"/>
                    <a:pt x="8147" y="32571"/>
                    <a:pt x="7622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68623" name="Group 35">
              <a:extLst>
                <a:ext uri="{FF2B5EF4-FFF2-40B4-BE49-F238E27FC236}">
                  <a16:creationId xmlns:a16="http://schemas.microsoft.com/office/drawing/2014/main" id="{8F48C21C-DEE8-E448-91E5-638C1E5BCE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96930" y="3090797"/>
              <a:ext cx="1433553" cy="578983"/>
              <a:chOff x="7296930" y="3090797"/>
              <a:chExt cx="1433553" cy="578983"/>
            </a:xfrm>
          </p:grpSpPr>
          <p:sp>
            <p:nvSpPr>
              <p:cNvPr id="68626" name="Line 3">
                <a:extLst>
                  <a:ext uri="{FF2B5EF4-FFF2-40B4-BE49-F238E27FC236}">
                    <a16:creationId xmlns:a16="http://schemas.microsoft.com/office/drawing/2014/main" id="{ADC350A0-DD32-2843-A66D-C58858E2ADD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143864" y="3357921"/>
                <a:ext cx="496765" cy="0"/>
              </a:xfrm>
              <a:prstGeom prst="line">
                <a:avLst/>
              </a:prstGeom>
              <a:noFill/>
              <a:ln w="28575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7" name="Freeform 6">
                <a:extLst>
                  <a:ext uri="{FF2B5EF4-FFF2-40B4-BE49-F238E27FC236}">
                    <a16:creationId xmlns:a16="http://schemas.microsoft.com/office/drawing/2014/main" id="{C38CA646-A516-BB4D-B3A5-34F8AF6F6EC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96930" y="3090797"/>
                <a:ext cx="715962" cy="284162"/>
              </a:xfrm>
              <a:custGeom>
                <a:avLst/>
                <a:gdLst>
                  <a:gd name="T0" fmla="*/ 2147483646 w 997"/>
                  <a:gd name="T1" fmla="*/ 0 h 395"/>
                  <a:gd name="T2" fmla="*/ 2147483646 w 997"/>
                  <a:gd name="T3" fmla="*/ 0 h 395"/>
                  <a:gd name="T4" fmla="*/ 2147483646 w 997"/>
                  <a:gd name="T5" fmla="*/ 0 h 395"/>
                  <a:gd name="T6" fmla="*/ 2147483646 w 997"/>
                  <a:gd name="T7" fmla="*/ 2147483646 h 395"/>
                  <a:gd name="T8" fmla="*/ 2147483646 w 997"/>
                  <a:gd name="T9" fmla="*/ 2147483646 h 395"/>
                  <a:gd name="T10" fmla="*/ 2147483646 w 997"/>
                  <a:gd name="T11" fmla="*/ 2147483646 h 395"/>
                  <a:gd name="T12" fmla="*/ 2147483646 w 997"/>
                  <a:gd name="T13" fmla="*/ 2147483646 h 395"/>
                  <a:gd name="T14" fmla="*/ 2147483646 w 997"/>
                  <a:gd name="T15" fmla="*/ 2147483646 h 395"/>
                  <a:gd name="T16" fmla="*/ 2147483646 w 997"/>
                  <a:gd name="T17" fmla="*/ 2147483646 h 395"/>
                  <a:gd name="T18" fmla="*/ 2147483646 w 997"/>
                  <a:gd name="T19" fmla="*/ 2147483646 h 395"/>
                  <a:gd name="T20" fmla="*/ 2147483646 w 997"/>
                  <a:gd name="T21" fmla="*/ 2147483646 h 395"/>
                  <a:gd name="T22" fmla="*/ 2147483646 w 997"/>
                  <a:gd name="T23" fmla="*/ 2147483646 h 395"/>
                  <a:gd name="T24" fmla="*/ 2147483646 w 997"/>
                  <a:gd name="T25" fmla="*/ 2147483646 h 395"/>
                  <a:gd name="T26" fmla="*/ 2147483646 w 997"/>
                  <a:gd name="T27" fmla="*/ 2147483646 h 395"/>
                  <a:gd name="T28" fmla="*/ 2147483646 w 997"/>
                  <a:gd name="T29" fmla="*/ 2147483646 h 395"/>
                  <a:gd name="T30" fmla="*/ 2147483646 w 997"/>
                  <a:gd name="T31" fmla="*/ 2147483646 h 395"/>
                  <a:gd name="T32" fmla="*/ 2147483646 w 997"/>
                  <a:gd name="T33" fmla="*/ 2147483646 h 395"/>
                  <a:gd name="T34" fmla="*/ 2147483646 w 997"/>
                  <a:gd name="T35" fmla="*/ 2147483646 h 395"/>
                  <a:gd name="T36" fmla="*/ 2147483646 w 997"/>
                  <a:gd name="T37" fmla="*/ 2147483646 h 395"/>
                  <a:gd name="T38" fmla="*/ 2147483646 w 997"/>
                  <a:gd name="T39" fmla="*/ 2147483646 h 395"/>
                  <a:gd name="T40" fmla="*/ 2147483646 w 997"/>
                  <a:gd name="T41" fmla="*/ 2147483646 h 395"/>
                  <a:gd name="T42" fmla="*/ 2147483646 w 997"/>
                  <a:gd name="T43" fmla="*/ 2147483646 h 395"/>
                  <a:gd name="T44" fmla="*/ 2147483646 w 997"/>
                  <a:gd name="T45" fmla="*/ 2147483646 h 395"/>
                  <a:gd name="T46" fmla="*/ 2147483646 w 997"/>
                  <a:gd name="T47" fmla="*/ 2147483646 h 395"/>
                  <a:gd name="T48" fmla="*/ 2147483646 w 997"/>
                  <a:gd name="T49" fmla="*/ 2147483646 h 395"/>
                  <a:gd name="T50" fmla="*/ 2147483646 w 997"/>
                  <a:gd name="T51" fmla="*/ 2147483646 h 395"/>
                  <a:gd name="T52" fmla="*/ 2147483646 w 997"/>
                  <a:gd name="T53" fmla="*/ 2147483646 h 395"/>
                  <a:gd name="T54" fmla="*/ 2147483646 w 997"/>
                  <a:gd name="T55" fmla="*/ 2147483646 h 395"/>
                  <a:gd name="T56" fmla="*/ 2147483646 w 997"/>
                  <a:gd name="T57" fmla="*/ 2147483646 h 395"/>
                  <a:gd name="T58" fmla="*/ 2147483646 w 997"/>
                  <a:gd name="T59" fmla="*/ 2147483646 h 395"/>
                  <a:gd name="T60" fmla="*/ 2147483646 w 997"/>
                  <a:gd name="T61" fmla="*/ 2147483646 h 395"/>
                  <a:gd name="T62" fmla="*/ 2147483646 w 997"/>
                  <a:gd name="T63" fmla="*/ 2147483646 h 395"/>
                  <a:gd name="T64" fmla="*/ 2147483646 w 997"/>
                  <a:gd name="T65" fmla="*/ 2147483646 h 395"/>
                  <a:gd name="T66" fmla="*/ 2147483646 w 997"/>
                  <a:gd name="T67" fmla="*/ 2147483646 h 395"/>
                  <a:gd name="T68" fmla="*/ 2147483646 w 997"/>
                  <a:gd name="T69" fmla="*/ 2147483646 h 395"/>
                  <a:gd name="T70" fmla="*/ 2147483646 w 997"/>
                  <a:gd name="T71" fmla="*/ 2147483646 h 395"/>
                  <a:gd name="T72" fmla="*/ 2147483646 w 997"/>
                  <a:gd name="T73" fmla="*/ 2147483646 h 395"/>
                  <a:gd name="T74" fmla="*/ 2147483646 w 997"/>
                  <a:gd name="T75" fmla="*/ 2147483646 h 395"/>
                  <a:gd name="T76" fmla="*/ 2147483646 w 997"/>
                  <a:gd name="T77" fmla="*/ 2147483646 h 395"/>
                  <a:gd name="T78" fmla="*/ 2147483646 w 997"/>
                  <a:gd name="T79" fmla="*/ 2147483646 h 395"/>
                  <a:gd name="T80" fmla="*/ 2147483646 w 997"/>
                  <a:gd name="T81" fmla="*/ 2147483646 h 395"/>
                  <a:gd name="T82" fmla="*/ 2147483646 w 997"/>
                  <a:gd name="T83" fmla="*/ 2147483646 h 395"/>
                  <a:gd name="T84" fmla="*/ 2147483646 w 997"/>
                  <a:gd name="T85" fmla="*/ 2147483646 h 395"/>
                  <a:gd name="T86" fmla="*/ 2147483646 w 997"/>
                  <a:gd name="T87" fmla="*/ 2147483646 h 395"/>
                  <a:gd name="T88" fmla="*/ 2147483646 w 997"/>
                  <a:gd name="T89" fmla="*/ 2147483646 h 395"/>
                  <a:gd name="T90" fmla="*/ 2147483646 w 997"/>
                  <a:gd name="T91" fmla="*/ 2147483646 h 395"/>
                  <a:gd name="T92" fmla="*/ 2147483646 w 997"/>
                  <a:gd name="T93" fmla="*/ 2147483646 h 395"/>
                  <a:gd name="T94" fmla="*/ 2147483646 w 997"/>
                  <a:gd name="T95" fmla="*/ 2147483646 h 395"/>
                  <a:gd name="T96" fmla="*/ 2147483646 w 997"/>
                  <a:gd name="T97" fmla="*/ 2147483646 h 395"/>
                  <a:gd name="T98" fmla="*/ 2147483646 w 997"/>
                  <a:gd name="T99" fmla="*/ 2147483646 h 395"/>
                  <a:gd name="T100" fmla="*/ 2147483646 w 997"/>
                  <a:gd name="T101" fmla="*/ 2147483646 h 395"/>
                  <a:gd name="T102" fmla="*/ 2147483646 w 997"/>
                  <a:gd name="T103" fmla="*/ 2147483646 h 395"/>
                  <a:gd name="T104" fmla="*/ 2147483646 w 997"/>
                  <a:gd name="T105" fmla="*/ 2147483646 h 395"/>
                  <a:gd name="T106" fmla="*/ 2147483646 w 997"/>
                  <a:gd name="T107" fmla="*/ 2147483646 h 395"/>
                  <a:gd name="T108" fmla="*/ 2147483646 w 997"/>
                  <a:gd name="T109" fmla="*/ 2147483646 h 395"/>
                  <a:gd name="T110" fmla="*/ 2147483646 w 997"/>
                  <a:gd name="T111" fmla="*/ 2147483646 h 395"/>
                  <a:gd name="T112" fmla="*/ 2147483646 w 997"/>
                  <a:gd name="T113" fmla="*/ 2147483646 h 395"/>
                  <a:gd name="T114" fmla="*/ 2147483646 w 997"/>
                  <a:gd name="T115" fmla="*/ 2147483646 h 395"/>
                  <a:gd name="T116" fmla="*/ 2147483646 w 997"/>
                  <a:gd name="T117" fmla="*/ 2147483646 h 395"/>
                  <a:gd name="T118" fmla="*/ 2147483646 w 997"/>
                  <a:gd name="T119" fmla="*/ 2147483646 h 395"/>
                  <a:gd name="T120" fmla="*/ 2147483646 w 997"/>
                  <a:gd name="T121" fmla="*/ 2147483646 h 39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97" h="395">
                    <a:moveTo>
                      <a:pt x="0" y="0"/>
                    </a:moveTo>
                    <a:lnTo>
                      <a:pt x="38" y="0"/>
                    </a:lnTo>
                    <a:lnTo>
                      <a:pt x="73" y="0"/>
                    </a:lnTo>
                    <a:lnTo>
                      <a:pt x="107" y="0"/>
                    </a:lnTo>
                    <a:lnTo>
                      <a:pt x="139" y="0"/>
                    </a:lnTo>
                    <a:lnTo>
                      <a:pt x="167" y="0"/>
                    </a:lnTo>
                    <a:lnTo>
                      <a:pt x="195" y="0"/>
                    </a:lnTo>
                    <a:lnTo>
                      <a:pt x="220" y="0"/>
                    </a:lnTo>
                    <a:lnTo>
                      <a:pt x="244" y="0"/>
                    </a:lnTo>
                    <a:lnTo>
                      <a:pt x="264" y="0"/>
                    </a:lnTo>
                    <a:lnTo>
                      <a:pt x="284" y="0"/>
                    </a:lnTo>
                    <a:lnTo>
                      <a:pt x="302" y="0"/>
                    </a:lnTo>
                    <a:lnTo>
                      <a:pt x="319" y="0"/>
                    </a:lnTo>
                    <a:lnTo>
                      <a:pt x="334" y="0"/>
                    </a:lnTo>
                    <a:lnTo>
                      <a:pt x="347" y="0"/>
                    </a:lnTo>
                    <a:lnTo>
                      <a:pt x="359" y="0"/>
                    </a:lnTo>
                    <a:lnTo>
                      <a:pt x="371" y="0"/>
                    </a:lnTo>
                    <a:lnTo>
                      <a:pt x="381" y="0"/>
                    </a:lnTo>
                    <a:lnTo>
                      <a:pt x="389" y="0"/>
                    </a:lnTo>
                    <a:lnTo>
                      <a:pt x="398" y="0"/>
                    </a:lnTo>
                    <a:lnTo>
                      <a:pt x="404" y="0"/>
                    </a:lnTo>
                    <a:lnTo>
                      <a:pt x="411" y="0"/>
                    </a:lnTo>
                    <a:lnTo>
                      <a:pt x="416" y="0"/>
                    </a:lnTo>
                    <a:lnTo>
                      <a:pt x="421" y="0"/>
                    </a:lnTo>
                    <a:lnTo>
                      <a:pt x="426" y="0"/>
                    </a:lnTo>
                    <a:lnTo>
                      <a:pt x="429" y="0"/>
                    </a:lnTo>
                    <a:lnTo>
                      <a:pt x="433" y="0"/>
                    </a:lnTo>
                    <a:lnTo>
                      <a:pt x="436" y="2"/>
                    </a:lnTo>
                    <a:lnTo>
                      <a:pt x="439" y="2"/>
                    </a:lnTo>
                    <a:lnTo>
                      <a:pt x="441" y="2"/>
                    </a:lnTo>
                    <a:lnTo>
                      <a:pt x="444" y="2"/>
                    </a:lnTo>
                    <a:lnTo>
                      <a:pt x="448" y="2"/>
                    </a:lnTo>
                    <a:lnTo>
                      <a:pt x="449" y="2"/>
                    </a:lnTo>
                    <a:lnTo>
                      <a:pt x="453" y="2"/>
                    </a:lnTo>
                    <a:lnTo>
                      <a:pt x="454" y="2"/>
                    </a:lnTo>
                    <a:lnTo>
                      <a:pt x="458" y="2"/>
                    </a:lnTo>
                    <a:lnTo>
                      <a:pt x="459" y="4"/>
                    </a:lnTo>
                    <a:lnTo>
                      <a:pt x="463" y="4"/>
                    </a:lnTo>
                    <a:lnTo>
                      <a:pt x="464" y="4"/>
                    </a:lnTo>
                    <a:lnTo>
                      <a:pt x="466" y="4"/>
                    </a:lnTo>
                    <a:lnTo>
                      <a:pt x="468" y="4"/>
                    </a:lnTo>
                    <a:lnTo>
                      <a:pt x="469" y="4"/>
                    </a:lnTo>
                    <a:lnTo>
                      <a:pt x="471" y="4"/>
                    </a:lnTo>
                    <a:lnTo>
                      <a:pt x="473" y="4"/>
                    </a:lnTo>
                    <a:lnTo>
                      <a:pt x="474" y="4"/>
                    </a:lnTo>
                    <a:lnTo>
                      <a:pt x="476" y="4"/>
                    </a:lnTo>
                    <a:lnTo>
                      <a:pt x="478" y="4"/>
                    </a:lnTo>
                    <a:lnTo>
                      <a:pt x="479" y="4"/>
                    </a:lnTo>
                    <a:lnTo>
                      <a:pt x="479" y="5"/>
                    </a:lnTo>
                    <a:lnTo>
                      <a:pt x="481" y="5"/>
                    </a:lnTo>
                    <a:lnTo>
                      <a:pt x="483" y="5"/>
                    </a:lnTo>
                    <a:lnTo>
                      <a:pt x="484" y="5"/>
                    </a:lnTo>
                    <a:lnTo>
                      <a:pt x="486" y="5"/>
                    </a:lnTo>
                    <a:lnTo>
                      <a:pt x="488" y="5"/>
                    </a:lnTo>
                    <a:lnTo>
                      <a:pt x="489" y="5"/>
                    </a:lnTo>
                    <a:lnTo>
                      <a:pt x="491" y="5"/>
                    </a:lnTo>
                    <a:lnTo>
                      <a:pt x="493" y="5"/>
                    </a:lnTo>
                    <a:lnTo>
                      <a:pt x="494" y="7"/>
                    </a:lnTo>
                    <a:lnTo>
                      <a:pt x="496" y="7"/>
                    </a:lnTo>
                    <a:lnTo>
                      <a:pt x="498" y="7"/>
                    </a:lnTo>
                    <a:lnTo>
                      <a:pt x="499" y="7"/>
                    </a:lnTo>
                    <a:lnTo>
                      <a:pt x="501" y="7"/>
                    </a:lnTo>
                    <a:lnTo>
                      <a:pt x="504" y="7"/>
                    </a:lnTo>
                    <a:lnTo>
                      <a:pt x="506" y="9"/>
                    </a:lnTo>
                    <a:lnTo>
                      <a:pt x="509" y="9"/>
                    </a:lnTo>
                    <a:lnTo>
                      <a:pt x="511" y="9"/>
                    </a:lnTo>
                    <a:lnTo>
                      <a:pt x="514" y="9"/>
                    </a:lnTo>
                    <a:lnTo>
                      <a:pt x="516" y="10"/>
                    </a:lnTo>
                    <a:lnTo>
                      <a:pt x="519" y="10"/>
                    </a:lnTo>
                    <a:lnTo>
                      <a:pt x="521" y="10"/>
                    </a:lnTo>
                    <a:lnTo>
                      <a:pt x="523" y="10"/>
                    </a:lnTo>
                    <a:lnTo>
                      <a:pt x="524" y="10"/>
                    </a:lnTo>
                    <a:lnTo>
                      <a:pt x="526" y="10"/>
                    </a:lnTo>
                    <a:lnTo>
                      <a:pt x="528" y="12"/>
                    </a:lnTo>
                    <a:lnTo>
                      <a:pt x="529" y="12"/>
                    </a:lnTo>
                    <a:lnTo>
                      <a:pt x="531" y="12"/>
                    </a:lnTo>
                    <a:lnTo>
                      <a:pt x="533" y="12"/>
                    </a:lnTo>
                    <a:lnTo>
                      <a:pt x="535" y="12"/>
                    </a:lnTo>
                    <a:lnTo>
                      <a:pt x="536" y="12"/>
                    </a:lnTo>
                    <a:lnTo>
                      <a:pt x="538" y="14"/>
                    </a:lnTo>
                    <a:lnTo>
                      <a:pt x="540" y="14"/>
                    </a:lnTo>
                    <a:lnTo>
                      <a:pt x="541" y="14"/>
                    </a:lnTo>
                    <a:lnTo>
                      <a:pt x="543" y="14"/>
                    </a:lnTo>
                    <a:lnTo>
                      <a:pt x="543" y="15"/>
                    </a:lnTo>
                    <a:lnTo>
                      <a:pt x="545" y="15"/>
                    </a:lnTo>
                    <a:lnTo>
                      <a:pt x="546" y="15"/>
                    </a:lnTo>
                    <a:lnTo>
                      <a:pt x="548" y="15"/>
                    </a:lnTo>
                    <a:lnTo>
                      <a:pt x="551" y="17"/>
                    </a:lnTo>
                    <a:lnTo>
                      <a:pt x="553" y="17"/>
                    </a:lnTo>
                    <a:lnTo>
                      <a:pt x="555" y="17"/>
                    </a:lnTo>
                    <a:lnTo>
                      <a:pt x="556" y="19"/>
                    </a:lnTo>
                    <a:lnTo>
                      <a:pt x="558" y="19"/>
                    </a:lnTo>
                    <a:lnTo>
                      <a:pt x="561" y="20"/>
                    </a:lnTo>
                    <a:lnTo>
                      <a:pt x="563" y="20"/>
                    </a:lnTo>
                    <a:lnTo>
                      <a:pt x="566" y="22"/>
                    </a:lnTo>
                    <a:lnTo>
                      <a:pt x="570" y="22"/>
                    </a:lnTo>
                    <a:lnTo>
                      <a:pt x="571" y="24"/>
                    </a:lnTo>
                    <a:lnTo>
                      <a:pt x="575" y="24"/>
                    </a:lnTo>
                    <a:lnTo>
                      <a:pt x="578" y="25"/>
                    </a:lnTo>
                    <a:lnTo>
                      <a:pt x="581" y="25"/>
                    </a:lnTo>
                    <a:lnTo>
                      <a:pt x="583" y="27"/>
                    </a:lnTo>
                    <a:lnTo>
                      <a:pt x="586" y="27"/>
                    </a:lnTo>
                    <a:lnTo>
                      <a:pt x="588" y="29"/>
                    </a:lnTo>
                    <a:lnTo>
                      <a:pt x="590" y="29"/>
                    </a:lnTo>
                    <a:lnTo>
                      <a:pt x="591" y="29"/>
                    </a:lnTo>
                    <a:lnTo>
                      <a:pt x="593" y="30"/>
                    </a:lnTo>
                    <a:lnTo>
                      <a:pt x="596" y="30"/>
                    </a:lnTo>
                    <a:lnTo>
                      <a:pt x="598" y="30"/>
                    </a:lnTo>
                    <a:lnTo>
                      <a:pt x="600" y="32"/>
                    </a:lnTo>
                    <a:lnTo>
                      <a:pt x="601" y="32"/>
                    </a:lnTo>
                    <a:lnTo>
                      <a:pt x="603" y="34"/>
                    </a:lnTo>
                    <a:lnTo>
                      <a:pt x="605" y="34"/>
                    </a:lnTo>
                    <a:lnTo>
                      <a:pt x="606" y="35"/>
                    </a:lnTo>
                    <a:lnTo>
                      <a:pt x="608" y="35"/>
                    </a:lnTo>
                    <a:lnTo>
                      <a:pt x="610" y="35"/>
                    </a:lnTo>
                    <a:lnTo>
                      <a:pt x="611" y="37"/>
                    </a:lnTo>
                    <a:lnTo>
                      <a:pt x="613" y="37"/>
                    </a:lnTo>
                    <a:lnTo>
                      <a:pt x="615" y="39"/>
                    </a:lnTo>
                    <a:lnTo>
                      <a:pt x="616" y="39"/>
                    </a:lnTo>
                    <a:lnTo>
                      <a:pt x="618" y="39"/>
                    </a:lnTo>
                    <a:lnTo>
                      <a:pt x="620" y="40"/>
                    </a:lnTo>
                    <a:lnTo>
                      <a:pt x="621" y="42"/>
                    </a:lnTo>
                    <a:lnTo>
                      <a:pt x="623" y="42"/>
                    </a:lnTo>
                    <a:lnTo>
                      <a:pt x="625" y="44"/>
                    </a:lnTo>
                    <a:lnTo>
                      <a:pt x="626" y="44"/>
                    </a:lnTo>
                    <a:lnTo>
                      <a:pt x="630" y="45"/>
                    </a:lnTo>
                    <a:lnTo>
                      <a:pt x="631" y="47"/>
                    </a:lnTo>
                    <a:lnTo>
                      <a:pt x="635" y="49"/>
                    </a:lnTo>
                    <a:lnTo>
                      <a:pt x="636" y="49"/>
                    </a:lnTo>
                    <a:lnTo>
                      <a:pt x="640" y="50"/>
                    </a:lnTo>
                    <a:lnTo>
                      <a:pt x="641" y="52"/>
                    </a:lnTo>
                    <a:lnTo>
                      <a:pt x="645" y="54"/>
                    </a:lnTo>
                    <a:lnTo>
                      <a:pt x="646" y="54"/>
                    </a:lnTo>
                    <a:lnTo>
                      <a:pt x="648" y="55"/>
                    </a:lnTo>
                    <a:lnTo>
                      <a:pt x="650" y="55"/>
                    </a:lnTo>
                    <a:lnTo>
                      <a:pt x="651" y="57"/>
                    </a:lnTo>
                    <a:lnTo>
                      <a:pt x="653" y="57"/>
                    </a:lnTo>
                    <a:lnTo>
                      <a:pt x="655" y="59"/>
                    </a:lnTo>
                    <a:lnTo>
                      <a:pt x="656" y="59"/>
                    </a:lnTo>
                    <a:lnTo>
                      <a:pt x="658" y="60"/>
                    </a:lnTo>
                    <a:lnTo>
                      <a:pt x="660" y="60"/>
                    </a:lnTo>
                    <a:lnTo>
                      <a:pt x="661" y="62"/>
                    </a:lnTo>
                    <a:lnTo>
                      <a:pt x="663" y="62"/>
                    </a:lnTo>
                    <a:lnTo>
                      <a:pt x="665" y="64"/>
                    </a:lnTo>
                    <a:lnTo>
                      <a:pt x="666" y="64"/>
                    </a:lnTo>
                    <a:lnTo>
                      <a:pt x="668" y="65"/>
                    </a:lnTo>
                    <a:lnTo>
                      <a:pt x="670" y="67"/>
                    </a:lnTo>
                    <a:lnTo>
                      <a:pt x="671" y="67"/>
                    </a:lnTo>
                    <a:lnTo>
                      <a:pt x="673" y="67"/>
                    </a:lnTo>
                    <a:lnTo>
                      <a:pt x="675" y="69"/>
                    </a:lnTo>
                    <a:lnTo>
                      <a:pt x="677" y="69"/>
                    </a:lnTo>
                    <a:lnTo>
                      <a:pt x="678" y="70"/>
                    </a:lnTo>
                    <a:lnTo>
                      <a:pt x="680" y="72"/>
                    </a:lnTo>
                    <a:lnTo>
                      <a:pt x="682" y="72"/>
                    </a:lnTo>
                    <a:lnTo>
                      <a:pt x="683" y="74"/>
                    </a:lnTo>
                    <a:lnTo>
                      <a:pt x="685" y="75"/>
                    </a:lnTo>
                    <a:lnTo>
                      <a:pt x="688" y="75"/>
                    </a:lnTo>
                    <a:lnTo>
                      <a:pt x="690" y="77"/>
                    </a:lnTo>
                    <a:lnTo>
                      <a:pt x="693" y="79"/>
                    </a:lnTo>
                    <a:lnTo>
                      <a:pt x="695" y="80"/>
                    </a:lnTo>
                    <a:lnTo>
                      <a:pt x="697" y="80"/>
                    </a:lnTo>
                    <a:lnTo>
                      <a:pt x="698" y="82"/>
                    </a:lnTo>
                    <a:lnTo>
                      <a:pt x="700" y="84"/>
                    </a:lnTo>
                    <a:lnTo>
                      <a:pt x="702" y="84"/>
                    </a:lnTo>
                    <a:lnTo>
                      <a:pt x="703" y="85"/>
                    </a:lnTo>
                    <a:lnTo>
                      <a:pt x="705" y="85"/>
                    </a:lnTo>
                    <a:lnTo>
                      <a:pt x="707" y="87"/>
                    </a:lnTo>
                    <a:lnTo>
                      <a:pt x="708" y="87"/>
                    </a:lnTo>
                    <a:lnTo>
                      <a:pt x="710" y="89"/>
                    </a:lnTo>
                    <a:lnTo>
                      <a:pt x="712" y="89"/>
                    </a:lnTo>
                    <a:lnTo>
                      <a:pt x="712" y="90"/>
                    </a:lnTo>
                    <a:lnTo>
                      <a:pt x="713" y="90"/>
                    </a:lnTo>
                    <a:lnTo>
                      <a:pt x="715" y="90"/>
                    </a:lnTo>
                    <a:lnTo>
                      <a:pt x="715" y="92"/>
                    </a:lnTo>
                    <a:lnTo>
                      <a:pt x="717" y="92"/>
                    </a:lnTo>
                    <a:lnTo>
                      <a:pt x="718" y="94"/>
                    </a:lnTo>
                    <a:lnTo>
                      <a:pt x="720" y="94"/>
                    </a:lnTo>
                    <a:lnTo>
                      <a:pt x="722" y="95"/>
                    </a:lnTo>
                    <a:lnTo>
                      <a:pt x="723" y="97"/>
                    </a:lnTo>
                    <a:lnTo>
                      <a:pt x="725" y="97"/>
                    </a:lnTo>
                    <a:lnTo>
                      <a:pt x="727" y="99"/>
                    </a:lnTo>
                    <a:lnTo>
                      <a:pt x="728" y="100"/>
                    </a:lnTo>
                    <a:lnTo>
                      <a:pt x="730" y="100"/>
                    </a:lnTo>
                    <a:lnTo>
                      <a:pt x="732" y="102"/>
                    </a:lnTo>
                    <a:lnTo>
                      <a:pt x="733" y="104"/>
                    </a:lnTo>
                    <a:lnTo>
                      <a:pt x="735" y="104"/>
                    </a:lnTo>
                    <a:lnTo>
                      <a:pt x="737" y="105"/>
                    </a:lnTo>
                    <a:lnTo>
                      <a:pt x="738" y="107"/>
                    </a:lnTo>
                    <a:lnTo>
                      <a:pt x="740" y="107"/>
                    </a:lnTo>
                    <a:lnTo>
                      <a:pt x="742" y="109"/>
                    </a:lnTo>
                    <a:lnTo>
                      <a:pt x="743" y="110"/>
                    </a:lnTo>
                    <a:lnTo>
                      <a:pt x="745" y="110"/>
                    </a:lnTo>
                    <a:lnTo>
                      <a:pt x="747" y="112"/>
                    </a:lnTo>
                    <a:lnTo>
                      <a:pt x="748" y="112"/>
                    </a:lnTo>
                    <a:lnTo>
                      <a:pt x="750" y="114"/>
                    </a:lnTo>
                    <a:lnTo>
                      <a:pt x="752" y="115"/>
                    </a:lnTo>
                    <a:lnTo>
                      <a:pt x="753" y="115"/>
                    </a:lnTo>
                    <a:lnTo>
                      <a:pt x="755" y="117"/>
                    </a:lnTo>
                    <a:lnTo>
                      <a:pt x="757" y="119"/>
                    </a:lnTo>
                    <a:lnTo>
                      <a:pt x="758" y="119"/>
                    </a:lnTo>
                    <a:lnTo>
                      <a:pt x="758" y="120"/>
                    </a:lnTo>
                    <a:lnTo>
                      <a:pt x="760" y="120"/>
                    </a:lnTo>
                    <a:lnTo>
                      <a:pt x="762" y="122"/>
                    </a:lnTo>
                    <a:lnTo>
                      <a:pt x="763" y="122"/>
                    </a:lnTo>
                    <a:lnTo>
                      <a:pt x="763" y="124"/>
                    </a:lnTo>
                    <a:lnTo>
                      <a:pt x="765" y="124"/>
                    </a:lnTo>
                    <a:lnTo>
                      <a:pt x="765" y="125"/>
                    </a:lnTo>
                    <a:lnTo>
                      <a:pt x="767" y="125"/>
                    </a:lnTo>
                    <a:lnTo>
                      <a:pt x="768" y="127"/>
                    </a:lnTo>
                    <a:lnTo>
                      <a:pt x="770" y="129"/>
                    </a:lnTo>
                    <a:lnTo>
                      <a:pt x="772" y="129"/>
                    </a:lnTo>
                    <a:lnTo>
                      <a:pt x="772" y="130"/>
                    </a:lnTo>
                    <a:lnTo>
                      <a:pt x="773" y="132"/>
                    </a:lnTo>
                    <a:lnTo>
                      <a:pt x="775" y="132"/>
                    </a:lnTo>
                    <a:lnTo>
                      <a:pt x="777" y="134"/>
                    </a:lnTo>
                    <a:lnTo>
                      <a:pt x="778" y="135"/>
                    </a:lnTo>
                    <a:lnTo>
                      <a:pt x="780" y="135"/>
                    </a:lnTo>
                    <a:lnTo>
                      <a:pt x="780" y="137"/>
                    </a:lnTo>
                    <a:lnTo>
                      <a:pt x="782" y="137"/>
                    </a:lnTo>
                    <a:lnTo>
                      <a:pt x="783" y="139"/>
                    </a:lnTo>
                    <a:lnTo>
                      <a:pt x="785" y="140"/>
                    </a:lnTo>
                    <a:lnTo>
                      <a:pt x="787" y="140"/>
                    </a:lnTo>
                    <a:lnTo>
                      <a:pt x="787" y="142"/>
                    </a:lnTo>
                    <a:lnTo>
                      <a:pt x="788" y="142"/>
                    </a:lnTo>
                    <a:lnTo>
                      <a:pt x="790" y="144"/>
                    </a:lnTo>
                    <a:lnTo>
                      <a:pt x="792" y="144"/>
                    </a:lnTo>
                    <a:lnTo>
                      <a:pt x="792" y="145"/>
                    </a:lnTo>
                    <a:lnTo>
                      <a:pt x="793" y="145"/>
                    </a:lnTo>
                    <a:lnTo>
                      <a:pt x="793" y="147"/>
                    </a:lnTo>
                    <a:lnTo>
                      <a:pt x="795" y="147"/>
                    </a:lnTo>
                    <a:lnTo>
                      <a:pt x="797" y="147"/>
                    </a:lnTo>
                    <a:lnTo>
                      <a:pt x="797" y="149"/>
                    </a:lnTo>
                    <a:lnTo>
                      <a:pt x="798" y="149"/>
                    </a:lnTo>
                    <a:lnTo>
                      <a:pt x="800" y="150"/>
                    </a:lnTo>
                    <a:lnTo>
                      <a:pt x="802" y="150"/>
                    </a:lnTo>
                    <a:lnTo>
                      <a:pt x="802" y="152"/>
                    </a:lnTo>
                    <a:lnTo>
                      <a:pt x="803" y="154"/>
                    </a:lnTo>
                    <a:lnTo>
                      <a:pt x="805" y="154"/>
                    </a:lnTo>
                    <a:lnTo>
                      <a:pt x="807" y="155"/>
                    </a:lnTo>
                    <a:lnTo>
                      <a:pt x="808" y="155"/>
                    </a:lnTo>
                    <a:lnTo>
                      <a:pt x="810" y="157"/>
                    </a:lnTo>
                    <a:lnTo>
                      <a:pt x="812" y="159"/>
                    </a:lnTo>
                    <a:lnTo>
                      <a:pt x="813" y="159"/>
                    </a:lnTo>
                    <a:lnTo>
                      <a:pt x="813" y="160"/>
                    </a:lnTo>
                    <a:lnTo>
                      <a:pt x="815" y="160"/>
                    </a:lnTo>
                    <a:lnTo>
                      <a:pt x="815" y="162"/>
                    </a:lnTo>
                    <a:lnTo>
                      <a:pt x="817" y="162"/>
                    </a:lnTo>
                    <a:lnTo>
                      <a:pt x="817" y="164"/>
                    </a:lnTo>
                    <a:lnTo>
                      <a:pt x="819" y="164"/>
                    </a:lnTo>
                    <a:lnTo>
                      <a:pt x="820" y="165"/>
                    </a:lnTo>
                    <a:lnTo>
                      <a:pt x="822" y="167"/>
                    </a:lnTo>
                    <a:lnTo>
                      <a:pt x="824" y="169"/>
                    </a:lnTo>
                    <a:lnTo>
                      <a:pt x="825" y="170"/>
                    </a:lnTo>
                    <a:lnTo>
                      <a:pt x="827" y="172"/>
                    </a:lnTo>
                    <a:lnTo>
                      <a:pt x="829" y="172"/>
                    </a:lnTo>
                    <a:lnTo>
                      <a:pt x="829" y="174"/>
                    </a:lnTo>
                    <a:lnTo>
                      <a:pt x="830" y="175"/>
                    </a:lnTo>
                    <a:lnTo>
                      <a:pt x="832" y="175"/>
                    </a:lnTo>
                    <a:lnTo>
                      <a:pt x="832" y="177"/>
                    </a:lnTo>
                    <a:lnTo>
                      <a:pt x="834" y="179"/>
                    </a:lnTo>
                    <a:lnTo>
                      <a:pt x="835" y="180"/>
                    </a:lnTo>
                    <a:lnTo>
                      <a:pt x="837" y="182"/>
                    </a:lnTo>
                    <a:lnTo>
                      <a:pt x="839" y="184"/>
                    </a:lnTo>
                    <a:lnTo>
                      <a:pt x="840" y="185"/>
                    </a:lnTo>
                    <a:lnTo>
                      <a:pt x="842" y="187"/>
                    </a:lnTo>
                    <a:lnTo>
                      <a:pt x="844" y="189"/>
                    </a:lnTo>
                    <a:lnTo>
                      <a:pt x="844" y="190"/>
                    </a:lnTo>
                    <a:lnTo>
                      <a:pt x="845" y="190"/>
                    </a:lnTo>
                    <a:lnTo>
                      <a:pt x="847" y="192"/>
                    </a:lnTo>
                    <a:lnTo>
                      <a:pt x="849" y="194"/>
                    </a:lnTo>
                    <a:lnTo>
                      <a:pt x="849" y="195"/>
                    </a:lnTo>
                    <a:lnTo>
                      <a:pt x="850" y="195"/>
                    </a:lnTo>
                    <a:lnTo>
                      <a:pt x="850" y="197"/>
                    </a:lnTo>
                    <a:lnTo>
                      <a:pt x="852" y="197"/>
                    </a:lnTo>
                    <a:lnTo>
                      <a:pt x="854" y="199"/>
                    </a:lnTo>
                    <a:lnTo>
                      <a:pt x="854" y="200"/>
                    </a:lnTo>
                    <a:lnTo>
                      <a:pt x="855" y="200"/>
                    </a:lnTo>
                    <a:lnTo>
                      <a:pt x="855" y="202"/>
                    </a:lnTo>
                    <a:lnTo>
                      <a:pt x="857" y="204"/>
                    </a:lnTo>
                    <a:lnTo>
                      <a:pt x="859" y="205"/>
                    </a:lnTo>
                    <a:lnTo>
                      <a:pt x="860" y="207"/>
                    </a:lnTo>
                    <a:lnTo>
                      <a:pt x="862" y="209"/>
                    </a:lnTo>
                    <a:lnTo>
                      <a:pt x="862" y="210"/>
                    </a:lnTo>
                    <a:lnTo>
                      <a:pt x="864" y="210"/>
                    </a:lnTo>
                    <a:lnTo>
                      <a:pt x="865" y="212"/>
                    </a:lnTo>
                    <a:lnTo>
                      <a:pt x="865" y="214"/>
                    </a:lnTo>
                    <a:lnTo>
                      <a:pt x="867" y="215"/>
                    </a:lnTo>
                    <a:lnTo>
                      <a:pt x="869" y="217"/>
                    </a:lnTo>
                    <a:lnTo>
                      <a:pt x="870" y="219"/>
                    </a:lnTo>
                    <a:lnTo>
                      <a:pt x="872" y="220"/>
                    </a:lnTo>
                    <a:lnTo>
                      <a:pt x="874" y="222"/>
                    </a:lnTo>
                    <a:lnTo>
                      <a:pt x="875" y="225"/>
                    </a:lnTo>
                    <a:lnTo>
                      <a:pt x="877" y="227"/>
                    </a:lnTo>
                    <a:lnTo>
                      <a:pt x="879" y="229"/>
                    </a:lnTo>
                    <a:lnTo>
                      <a:pt x="880" y="232"/>
                    </a:lnTo>
                    <a:lnTo>
                      <a:pt x="882" y="234"/>
                    </a:lnTo>
                    <a:lnTo>
                      <a:pt x="884" y="235"/>
                    </a:lnTo>
                    <a:lnTo>
                      <a:pt x="885" y="237"/>
                    </a:lnTo>
                    <a:lnTo>
                      <a:pt x="887" y="239"/>
                    </a:lnTo>
                    <a:lnTo>
                      <a:pt x="889" y="240"/>
                    </a:lnTo>
                    <a:lnTo>
                      <a:pt x="889" y="242"/>
                    </a:lnTo>
                    <a:lnTo>
                      <a:pt x="890" y="244"/>
                    </a:lnTo>
                    <a:lnTo>
                      <a:pt x="892" y="245"/>
                    </a:lnTo>
                    <a:lnTo>
                      <a:pt x="892" y="247"/>
                    </a:lnTo>
                    <a:lnTo>
                      <a:pt x="894" y="247"/>
                    </a:lnTo>
                    <a:lnTo>
                      <a:pt x="895" y="249"/>
                    </a:lnTo>
                    <a:lnTo>
                      <a:pt x="895" y="250"/>
                    </a:lnTo>
                    <a:lnTo>
                      <a:pt x="897" y="252"/>
                    </a:lnTo>
                    <a:lnTo>
                      <a:pt x="899" y="254"/>
                    </a:lnTo>
                    <a:lnTo>
                      <a:pt x="900" y="255"/>
                    </a:lnTo>
                    <a:lnTo>
                      <a:pt x="900" y="257"/>
                    </a:lnTo>
                    <a:lnTo>
                      <a:pt x="902" y="259"/>
                    </a:lnTo>
                    <a:lnTo>
                      <a:pt x="904" y="260"/>
                    </a:lnTo>
                    <a:lnTo>
                      <a:pt x="905" y="262"/>
                    </a:lnTo>
                    <a:lnTo>
                      <a:pt x="907" y="264"/>
                    </a:lnTo>
                    <a:lnTo>
                      <a:pt x="907" y="265"/>
                    </a:lnTo>
                    <a:lnTo>
                      <a:pt x="909" y="267"/>
                    </a:lnTo>
                    <a:lnTo>
                      <a:pt x="910" y="270"/>
                    </a:lnTo>
                    <a:lnTo>
                      <a:pt x="912" y="272"/>
                    </a:lnTo>
                    <a:lnTo>
                      <a:pt x="914" y="274"/>
                    </a:lnTo>
                    <a:lnTo>
                      <a:pt x="915" y="277"/>
                    </a:lnTo>
                    <a:lnTo>
                      <a:pt x="917" y="279"/>
                    </a:lnTo>
                    <a:lnTo>
                      <a:pt x="919" y="282"/>
                    </a:lnTo>
                    <a:lnTo>
                      <a:pt x="920" y="284"/>
                    </a:lnTo>
                    <a:lnTo>
                      <a:pt x="922" y="287"/>
                    </a:lnTo>
                    <a:lnTo>
                      <a:pt x="924" y="289"/>
                    </a:lnTo>
                    <a:lnTo>
                      <a:pt x="925" y="290"/>
                    </a:lnTo>
                    <a:lnTo>
                      <a:pt x="927" y="294"/>
                    </a:lnTo>
                    <a:lnTo>
                      <a:pt x="929" y="295"/>
                    </a:lnTo>
                    <a:lnTo>
                      <a:pt x="930" y="297"/>
                    </a:lnTo>
                    <a:lnTo>
                      <a:pt x="930" y="299"/>
                    </a:lnTo>
                    <a:lnTo>
                      <a:pt x="932" y="300"/>
                    </a:lnTo>
                    <a:lnTo>
                      <a:pt x="934" y="302"/>
                    </a:lnTo>
                    <a:lnTo>
                      <a:pt x="934" y="304"/>
                    </a:lnTo>
                    <a:lnTo>
                      <a:pt x="935" y="305"/>
                    </a:lnTo>
                    <a:lnTo>
                      <a:pt x="937" y="307"/>
                    </a:lnTo>
                    <a:lnTo>
                      <a:pt x="939" y="309"/>
                    </a:lnTo>
                    <a:lnTo>
                      <a:pt x="940" y="310"/>
                    </a:lnTo>
                    <a:lnTo>
                      <a:pt x="940" y="312"/>
                    </a:lnTo>
                    <a:lnTo>
                      <a:pt x="942" y="314"/>
                    </a:lnTo>
                    <a:lnTo>
                      <a:pt x="942" y="315"/>
                    </a:lnTo>
                    <a:lnTo>
                      <a:pt x="944" y="317"/>
                    </a:lnTo>
                    <a:lnTo>
                      <a:pt x="945" y="317"/>
                    </a:lnTo>
                    <a:lnTo>
                      <a:pt x="945" y="319"/>
                    </a:lnTo>
                    <a:lnTo>
                      <a:pt x="947" y="320"/>
                    </a:lnTo>
                    <a:lnTo>
                      <a:pt x="949" y="322"/>
                    </a:lnTo>
                    <a:lnTo>
                      <a:pt x="950" y="325"/>
                    </a:lnTo>
                    <a:lnTo>
                      <a:pt x="950" y="327"/>
                    </a:lnTo>
                    <a:lnTo>
                      <a:pt x="952" y="329"/>
                    </a:lnTo>
                    <a:lnTo>
                      <a:pt x="954" y="330"/>
                    </a:lnTo>
                    <a:lnTo>
                      <a:pt x="955" y="334"/>
                    </a:lnTo>
                    <a:lnTo>
                      <a:pt x="957" y="335"/>
                    </a:lnTo>
                    <a:lnTo>
                      <a:pt x="959" y="339"/>
                    </a:lnTo>
                    <a:lnTo>
                      <a:pt x="962" y="340"/>
                    </a:lnTo>
                    <a:lnTo>
                      <a:pt x="964" y="344"/>
                    </a:lnTo>
                    <a:lnTo>
                      <a:pt x="966" y="345"/>
                    </a:lnTo>
                    <a:lnTo>
                      <a:pt x="967" y="349"/>
                    </a:lnTo>
                    <a:lnTo>
                      <a:pt x="969" y="350"/>
                    </a:lnTo>
                    <a:lnTo>
                      <a:pt x="971" y="354"/>
                    </a:lnTo>
                    <a:lnTo>
                      <a:pt x="972" y="355"/>
                    </a:lnTo>
                    <a:lnTo>
                      <a:pt x="974" y="357"/>
                    </a:lnTo>
                    <a:lnTo>
                      <a:pt x="974" y="359"/>
                    </a:lnTo>
                    <a:lnTo>
                      <a:pt x="976" y="360"/>
                    </a:lnTo>
                    <a:lnTo>
                      <a:pt x="977" y="362"/>
                    </a:lnTo>
                    <a:lnTo>
                      <a:pt x="977" y="364"/>
                    </a:lnTo>
                    <a:lnTo>
                      <a:pt x="979" y="365"/>
                    </a:lnTo>
                    <a:lnTo>
                      <a:pt x="981" y="367"/>
                    </a:lnTo>
                    <a:lnTo>
                      <a:pt x="982" y="369"/>
                    </a:lnTo>
                    <a:lnTo>
                      <a:pt x="982" y="370"/>
                    </a:lnTo>
                    <a:lnTo>
                      <a:pt x="984" y="372"/>
                    </a:lnTo>
                    <a:lnTo>
                      <a:pt x="984" y="374"/>
                    </a:lnTo>
                    <a:lnTo>
                      <a:pt x="986" y="374"/>
                    </a:lnTo>
                    <a:lnTo>
                      <a:pt x="986" y="375"/>
                    </a:lnTo>
                    <a:lnTo>
                      <a:pt x="987" y="377"/>
                    </a:lnTo>
                    <a:lnTo>
                      <a:pt x="987" y="379"/>
                    </a:lnTo>
                    <a:lnTo>
                      <a:pt x="989" y="380"/>
                    </a:lnTo>
                    <a:lnTo>
                      <a:pt x="991" y="382"/>
                    </a:lnTo>
                    <a:lnTo>
                      <a:pt x="991" y="384"/>
                    </a:lnTo>
                    <a:lnTo>
                      <a:pt x="992" y="385"/>
                    </a:lnTo>
                    <a:lnTo>
                      <a:pt x="994" y="387"/>
                    </a:lnTo>
                    <a:lnTo>
                      <a:pt x="994" y="390"/>
                    </a:lnTo>
                    <a:lnTo>
                      <a:pt x="996" y="392"/>
                    </a:lnTo>
                    <a:lnTo>
                      <a:pt x="997" y="394"/>
                    </a:lnTo>
                    <a:lnTo>
                      <a:pt x="997" y="395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8" name="Freeform 7">
                <a:extLst>
                  <a:ext uri="{FF2B5EF4-FFF2-40B4-BE49-F238E27FC236}">
                    <a16:creationId xmlns:a16="http://schemas.microsoft.com/office/drawing/2014/main" id="{21094DCB-EFF8-1548-A10A-D80E4319CBD4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296930" y="3376547"/>
                <a:ext cx="715962" cy="284162"/>
              </a:xfrm>
              <a:custGeom>
                <a:avLst/>
                <a:gdLst>
                  <a:gd name="T0" fmla="*/ 2147483646 w 997"/>
                  <a:gd name="T1" fmla="*/ 2147483646 h 395"/>
                  <a:gd name="T2" fmla="*/ 2147483646 w 997"/>
                  <a:gd name="T3" fmla="*/ 2147483646 h 395"/>
                  <a:gd name="T4" fmla="*/ 2147483646 w 997"/>
                  <a:gd name="T5" fmla="*/ 2147483646 h 395"/>
                  <a:gd name="T6" fmla="*/ 2147483646 w 997"/>
                  <a:gd name="T7" fmla="*/ 2147483646 h 395"/>
                  <a:gd name="T8" fmla="*/ 2147483646 w 997"/>
                  <a:gd name="T9" fmla="*/ 2147483646 h 395"/>
                  <a:gd name="T10" fmla="*/ 2147483646 w 997"/>
                  <a:gd name="T11" fmla="*/ 2147483646 h 395"/>
                  <a:gd name="T12" fmla="*/ 2147483646 w 997"/>
                  <a:gd name="T13" fmla="*/ 2147483646 h 395"/>
                  <a:gd name="T14" fmla="*/ 2147483646 w 997"/>
                  <a:gd name="T15" fmla="*/ 2147483646 h 395"/>
                  <a:gd name="T16" fmla="*/ 2147483646 w 997"/>
                  <a:gd name="T17" fmla="*/ 2147483646 h 395"/>
                  <a:gd name="T18" fmla="*/ 2147483646 w 997"/>
                  <a:gd name="T19" fmla="*/ 2147483646 h 395"/>
                  <a:gd name="T20" fmla="*/ 2147483646 w 997"/>
                  <a:gd name="T21" fmla="*/ 2147483646 h 395"/>
                  <a:gd name="T22" fmla="*/ 2147483646 w 997"/>
                  <a:gd name="T23" fmla="*/ 2147483646 h 395"/>
                  <a:gd name="T24" fmla="*/ 2147483646 w 997"/>
                  <a:gd name="T25" fmla="*/ 2147483646 h 395"/>
                  <a:gd name="T26" fmla="*/ 2147483646 w 997"/>
                  <a:gd name="T27" fmla="*/ 2147483646 h 395"/>
                  <a:gd name="T28" fmla="*/ 2147483646 w 997"/>
                  <a:gd name="T29" fmla="*/ 2147483646 h 395"/>
                  <a:gd name="T30" fmla="*/ 2147483646 w 997"/>
                  <a:gd name="T31" fmla="*/ 2147483646 h 395"/>
                  <a:gd name="T32" fmla="*/ 2147483646 w 997"/>
                  <a:gd name="T33" fmla="*/ 2147483646 h 395"/>
                  <a:gd name="T34" fmla="*/ 2147483646 w 997"/>
                  <a:gd name="T35" fmla="*/ 2147483646 h 395"/>
                  <a:gd name="T36" fmla="*/ 2147483646 w 997"/>
                  <a:gd name="T37" fmla="*/ 2147483646 h 395"/>
                  <a:gd name="T38" fmla="*/ 2147483646 w 997"/>
                  <a:gd name="T39" fmla="*/ 2147483646 h 395"/>
                  <a:gd name="T40" fmla="*/ 2147483646 w 997"/>
                  <a:gd name="T41" fmla="*/ 2147483646 h 395"/>
                  <a:gd name="T42" fmla="*/ 2147483646 w 997"/>
                  <a:gd name="T43" fmla="*/ 2147483646 h 395"/>
                  <a:gd name="T44" fmla="*/ 2147483646 w 997"/>
                  <a:gd name="T45" fmla="*/ 2147483646 h 395"/>
                  <a:gd name="T46" fmla="*/ 2147483646 w 997"/>
                  <a:gd name="T47" fmla="*/ 2147483646 h 395"/>
                  <a:gd name="T48" fmla="*/ 2147483646 w 997"/>
                  <a:gd name="T49" fmla="*/ 2147483646 h 395"/>
                  <a:gd name="T50" fmla="*/ 2147483646 w 997"/>
                  <a:gd name="T51" fmla="*/ 2147483646 h 395"/>
                  <a:gd name="T52" fmla="*/ 2147483646 w 997"/>
                  <a:gd name="T53" fmla="*/ 2147483646 h 395"/>
                  <a:gd name="T54" fmla="*/ 2147483646 w 997"/>
                  <a:gd name="T55" fmla="*/ 2147483646 h 395"/>
                  <a:gd name="T56" fmla="*/ 2147483646 w 997"/>
                  <a:gd name="T57" fmla="*/ 2147483646 h 395"/>
                  <a:gd name="T58" fmla="*/ 2147483646 w 997"/>
                  <a:gd name="T59" fmla="*/ 2147483646 h 395"/>
                  <a:gd name="T60" fmla="*/ 2147483646 w 997"/>
                  <a:gd name="T61" fmla="*/ 2147483646 h 395"/>
                  <a:gd name="T62" fmla="*/ 2147483646 w 997"/>
                  <a:gd name="T63" fmla="*/ 2147483646 h 395"/>
                  <a:gd name="T64" fmla="*/ 2147483646 w 997"/>
                  <a:gd name="T65" fmla="*/ 2147483646 h 395"/>
                  <a:gd name="T66" fmla="*/ 2147483646 w 997"/>
                  <a:gd name="T67" fmla="*/ 2147483646 h 395"/>
                  <a:gd name="T68" fmla="*/ 2147483646 w 997"/>
                  <a:gd name="T69" fmla="*/ 2147483646 h 395"/>
                  <a:gd name="T70" fmla="*/ 2147483646 w 997"/>
                  <a:gd name="T71" fmla="*/ 2147483646 h 395"/>
                  <a:gd name="T72" fmla="*/ 2147483646 w 997"/>
                  <a:gd name="T73" fmla="*/ 2147483646 h 395"/>
                  <a:gd name="T74" fmla="*/ 2147483646 w 997"/>
                  <a:gd name="T75" fmla="*/ 2147483646 h 395"/>
                  <a:gd name="T76" fmla="*/ 2147483646 w 997"/>
                  <a:gd name="T77" fmla="*/ 2147483646 h 395"/>
                  <a:gd name="T78" fmla="*/ 2147483646 w 997"/>
                  <a:gd name="T79" fmla="*/ 2147483646 h 395"/>
                  <a:gd name="T80" fmla="*/ 2147483646 w 997"/>
                  <a:gd name="T81" fmla="*/ 2147483646 h 395"/>
                  <a:gd name="T82" fmla="*/ 2147483646 w 997"/>
                  <a:gd name="T83" fmla="*/ 2147483646 h 395"/>
                  <a:gd name="T84" fmla="*/ 2147483646 w 997"/>
                  <a:gd name="T85" fmla="*/ 2147483646 h 395"/>
                  <a:gd name="T86" fmla="*/ 2147483646 w 997"/>
                  <a:gd name="T87" fmla="*/ 2147483646 h 395"/>
                  <a:gd name="T88" fmla="*/ 2147483646 w 997"/>
                  <a:gd name="T89" fmla="*/ 2147483646 h 395"/>
                  <a:gd name="T90" fmla="*/ 2147483646 w 997"/>
                  <a:gd name="T91" fmla="*/ 2147483646 h 395"/>
                  <a:gd name="T92" fmla="*/ 2147483646 w 997"/>
                  <a:gd name="T93" fmla="*/ 2147483646 h 395"/>
                  <a:gd name="T94" fmla="*/ 2147483646 w 997"/>
                  <a:gd name="T95" fmla="*/ 2147483646 h 395"/>
                  <a:gd name="T96" fmla="*/ 2147483646 w 997"/>
                  <a:gd name="T97" fmla="*/ 2147483646 h 395"/>
                  <a:gd name="T98" fmla="*/ 2147483646 w 997"/>
                  <a:gd name="T99" fmla="*/ 2147483646 h 395"/>
                  <a:gd name="T100" fmla="*/ 2147483646 w 997"/>
                  <a:gd name="T101" fmla="*/ 2147483646 h 395"/>
                  <a:gd name="T102" fmla="*/ 2147483646 w 997"/>
                  <a:gd name="T103" fmla="*/ 2147483646 h 395"/>
                  <a:gd name="T104" fmla="*/ 2147483646 w 997"/>
                  <a:gd name="T105" fmla="*/ 2147483646 h 395"/>
                  <a:gd name="T106" fmla="*/ 2147483646 w 997"/>
                  <a:gd name="T107" fmla="*/ 2147483646 h 395"/>
                  <a:gd name="T108" fmla="*/ 2147483646 w 997"/>
                  <a:gd name="T109" fmla="*/ 2147483646 h 395"/>
                  <a:gd name="T110" fmla="*/ 2147483646 w 997"/>
                  <a:gd name="T111" fmla="*/ 2147483646 h 395"/>
                  <a:gd name="T112" fmla="*/ 2147483646 w 997"/>
                  <a:gd name="T113" fmla="*/ 2147483646 h 395"/>
                  <a:gd name="T114" fmla="*/ 2147483646 w 997"/>
                  <a:gd name="T115" fmla="*/ 2147483646 h 395"/>
                  <a:gd name="T116" fmla="*/ 2147483646 w 997"/>
                  <a:gd name="T117" fmla="*/ 2147483646 h 395"/>
                  <a:gd name="T118" fmla="*/ 2147483646 w 997"/>
                  <a:gd name="T119" fmla="*/ 2147483646 h 395"/>
                  <a:gd name="T120" fmla="*/ 2147483646 w 997"/>
                  <a:gd name="T121" fmla="*/ 2147483646 h 395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  <a:gd name="T171" fmla="*/ 0 60000 65536"/>
                  <a:gd name="T172" fmla="*/ 0 60000 65536"/>
                  <a:gd name="T173" fmla="*/ 0 60000 65536"/>
                  <a:gd name="T174" fmla="*/ 0 60000 65536"/>
                  <a:gd name="T175" fmla="*/ 0 60000 65536"/>
                  <a:gd name="T176" fmla="*/ 0 60000 65536"/>
                  <a:gd name="T177" fmla="*/ 0 60000 65536"/>
                  <a:gd name="T178" fmla="*/ 0 60000 65536"/>
                  <a:gd name="T179" fmla="*/ 0 60000 65536"/>
                  <a:gd name="T180" fmla="*/ 0 60000 65536"/>
                  <a:gd name="T181" fmla="*/ 0 60000 65536"/>
                  <a:gd name="T182" fmla="*/ 0 60000 65536"/>
                </a:gdLst>
                <a:ahLst/>
                <a:cxnLst>
                  <a:cxn ang="T122">
                    <a:pos x="T0" y="T1"/>
                  </a:cxn>
                  <a:cxn ang="T123">
                    <a:pos x="T2" y="T3"/>
                  </a:cxn>
                  <a:cxn ang="T124">
                    <a:pos x="T4" y="T5"/>
                  </a:cxn>
                  <a:cxn ang="T125">
                    <a:pos x="T6" y="T7"/>
                  </a:cxn>
                  <a:cxn ang="T126">
                    <a:pos x="T8" y="T9"/>
                  </a:cxn>
                  <a:cxn ang="T127">
                    <a:pos x="T10" y="T11"/>
                  </a:cxn>
                  <a:cxn ang="T128">
                    <a:pos x="T12" y="T13"/>
                  </a:cxn>
                  <a:cxn ang="T129">
                    <a:pos x="T14" y="T15"/>
                  </a:cxn>
                  <a:cxn ang="T130">
                    <a:pos x="T16" y="T17"/>
                  </a:cxn>
                  <a:cxn ang="T131">
                    <a:pos x="T18" y="T19"/>
                  </a:cxn>
                  <a:cxn ang="T132">
                    <a:pos x="T20" y="T21"/>
                  </a:cxn>
                  <a:cxn ang="T133">
                    <a:pos x="T22" y="T23"/>
                  </a:cxn>
                  <a:cxn ang="T134">
                    <a:pos x="T24" y="T25"/>
                  </a:cxn>
                  <a:cxn ang="T135">
                    <a:pos x="T26" y="T27"/>
                  </a:cxn>
                  <a:cxn ang="T136">
                    <a:pos x="T28" y="T29"/>
                  </a:cxn>
                  <a:cxn ang="T137">
                    <a:pos x="T30" y="T31"/>
                  </a:cxn>
                  <a:cxn ang="T138">
                    <a:pos x="T32" y="T33"/>
                  </a:cxn>
                  <a:cxn ang="T139">
                    <a:pos x="T34" y="T35"/>
                  </a:cxn>
                  <a:cxn ang="T140">
                    <a:pos x="T36" y="T37"/>
                  </a:cxn>
                  <a:cxn ang="T141">
                    <a:pos x="T38" y="T39"/>
                  </a:cxn>
                  <a:cxn ang="T142">
                    <a:pos x="T40" y="T41"/>
                  </a:cxn>
                  <a:cxn ang="T143">
                    <a:pos x="T42" y="T43"/>
                  </a:cxn>
                  <a:cxn ang="T144">
                    <a:pos x="T44" y="T45"/>
                  </a:cxn>
                  <a:cxn ang="T145">
                    <a:pos x="T46" y="T47"/>
                  </a:cxn>
                  <a:cxn ang="T146">
                    <a:pos x="T48" y="T49"/>
                  </a:cxn>
                  <a:cxn ang="T147">
                    <a:pos x="T50" y="T51"/>
                  </a:cxn>
                  <a:cxn ang="T148">
                    <a:pos x="T52" y="T53"/>
                  </a:cxn>
                  <a:cxn ang="T149">
                    <a:pos x="T54" y="T55"/>
                  </a:cxn>
                  <a:cxn ang="T150">
                    <a:pos x="T56" y="T57"/>
                  </a:cxn>
                  <a:cxn ang="T151">
                    <a:pos x="T58" y="T59"/>
                  </a:cxn>
                  <a:cxn ang="T152">
                    <a:pos x="T60" y="T61"/>
                  </a:cxn>
                  <a:cxn ang="T153">
                    <a:pos x="T62" y="T63"/>
                  </a:cxn>
                  <a:cxn ang="T154">
                    <a:pos x="T64" y="T65"/>
                  </a:cxn>
                  <a:cxn ang="T155">
                    <a:pos x="T66" y="T67"/>
                  </a:cxn>
                  <a:cxn ang="T156">
                    <a:pos x="T68" y="T69"/>
                  </a:cxn>
                  <a:cxn ang="T157">
                    <a:pos x="T70" y="T71"/>
                  </a:cxn>
                  <a:cxn ang="T158">
                    <a:pos x="T72" y="T73"/>
                  </a:cxn>
                  <a:cxn ang="T159">
                    <a:pos x="T74" y="T75"/>
                  </a:cxn>
                  <a:cxn ang="T160">
                    <a:pos x="T76" y="T77"/>
                  </a:cxn>
                  <a:cxn ang="T161">
                    <a:pos x="T78" y="T79"/>
                  </a:cxn>
                  <a:cxn ang="T162">
                    <a:pos x="T80" y="T81"/>
                  </a:cxn>
                  <a:cxn ang="T163">
                    <a:pos x="T82" y="T83"/>
                  </a:cxn>
                  <a:cxn ang="T164">
                    <a:pos x="T84" y="T85"/>
                  </a:cxn>
                  <a:cxn ang="T165">
                    <a:pos x="T86" y="T87"/>
                  </a:cxn>
                  <a:cxn ang="T166">
                    <a:pos x="T88" y="T89"/>
                  </a:cxn>
                  <a:cxn ang="T167">
                    <a:pos x="T90" y="T91"/>
                  </a:cxn>
                  <a:cxn ang="T168">
                    <a:pos x="T92" y="T93"/>
                  </a:cxn>
                  <a:cxn ang="T169">
                    <a:pos x="T94" y="T95"/>
                  </a:cxn>
                  <a:cxn ang="T170">
                    <a:pos x="T96" y="T97"/>
                  </a:cxn>
                  <a:cxn ang="T171">
                    <a:pos x="T98" y="T99"/>
                  </a:cxn>
                  <a:cxn ang="T172">
                    <a:pos x="T100" y="T101"/>
                  </a:cxn>
                  <a:cxn ang="T173">
                    <a:pos x="T102" y="T103"/>
                  </a:cxn>
                  <a:cxn ang="T174">
                    <a:pos x="T104" y="T105"/>
                  </a:cxn>
                  <a:cxn ang="T175">
                    <a:pos x="T106" y="T107"/>
                  </a:cxn>
                  <a:cxn ang="T176">
                    <a:pos x="T108" y="T109"/>
                  </a:cxn>
                  <a:cxn ang="T177">
                    <a:pos x="T110" y="T111"/>
                  </a:cxn>
                  <a:cxn ang="T178">
                    <a:pos x="T112" y="T113"/>
                  </a:cxn>
                  <a:cxn ang="T179">
                    <a:pos x="T114" y="T115"/>
                  </a:cxn>
                  <a:cxn ang="T180">
                    <a:pos x="T116" y="T117"/>
                  </a:cxn>
                  <a:cxn ang="T181">
                    <a:pos x="T118" y="T119"/>
                  </a:cxn>
                  <a:cxn ang="T182">
                    <a:pos x="T120" y="T121"/>
                  </a:cxn>
                </a:cxnLst>
                <a:rect l="0" t="0" r="r" b="b"/>
                <a:pathLst>
                  <a:path w="997" h="395">
                    <a:moveTo>
                      <a:pt x="0" y="395"/>
                    </a:moveTo>
                    <a:lnTo>
                      <a:pt x="38" y="395"/>
                    </a:lnTo>
                    <a:lnTo>
                      <a:pt x="73" y="395"/>
                    </a:lnTo>
                    <a:lnTo>
                      <a:pt x="107" y="395"/>
                    </a:lnTo>
                    <a:lnTo>
                      <a:pt x="139" y="395"/>
                    </a:lnTo>
                    <a:lnTo>
                      <a:pt x="167" y="395"/>
                    </a:lnTo>
                    <a:lnTo>
                      <a:pt x="195" y="395"/>
                    </a:lnTo>
                    <a:lnTo>
                      <a:pt x="220" y="395"/>
                    </a:lnTo>
                    <a:lnTo>
                      <a:pt x="244" y="395"/>
                    </a:lnTo>
                    <a:lnTo>
                      <a:pt x="264" y="395"/>
                    </a:lnTo>
                    <a:lnTo>
                      <a:pt x="284" y="395"/>
                    </a:lnTo>
                    <a:lnTo>
                      <a:pt x="302" y="395"/>
                    </a:lnTo>
                    <a:lnTo>
                      <a:pt x="319" y="395"/>
                    </a:lnTo>
                    <a:lnTo>
                      <a:pt x="334" y="395"/>
                    </a:lnTo>
                    <a:lnTo>
                      <a:pt x="347" y="395"/>
                    </a:lnTo>
                    <a:lnTo>
                      <a:pt x="359" y="395"/>
                    </a:lnTo>
                    <a:lnTo>
                      <a:pt x="371" y="395"/>
                    </a:lnTo>
                    <a:lnTo>
                      <a:pt x="381" y="395"/>
                    </a:lnTo>
                    <a:lnTo>
                      <a:pt x="389" y="395"/>
                    </a:lnTo>
                    <a:lnTo>
                      <a:pt x="398" y="395"/>
                    </a:lnTo>
                    <a:lnTo>
                      <a:pt x="404" y="395"/>
                    </a:lnTo>
                    <a:lnTo>
                      <a:pt x="411" y="395"/>
                    </a:lnTo>
                    <a:lnTo>
                      <a:pt x="416" y="395"/>
                    </a:lnTo>
                    <a:lnTo>
                      <a:pt x="421" y="395"/>
                    </a:lnTo>
                    <a:lnTo>
                      <a:pt x="426" y="395"/>
                    </a:lnTo>
                    <a:lnTo>
                      <a:pt x="429" y="393"/>
                    </a:lnTo>
                    <a:lnTo>
                      <a:pt x="433" y="393"/>
                    </a:lnTo>
                    <a:lnTo>
                      <a:pt x="436" y="393"/>
                    </a:lnTo>
                    <a:lnTo>
                      <a:pt x="439" y="393"/>
                    </a:lnTo>
                    <a:lnTo>
                      <a:pt x="441" y="393"/>
                    </a:lnTo>
                    <a:lnTo>
                      <a:pt x="444" y="393"/>
                    </a:lnTo>
                    <a:lnTo>
                      <a:pt x="448" y="393"/>
                    </a:lnTo>
                    <a:lnTo>
                      <a:pt x="449" y="393"/>
                    </a:lnTo>
                    <a:lnTo>
                      <a:pt x="453" y="393"/>
                    </a:lnTo>
                    <a:lnTo>
                      <a:pt x="454" y="393"/>
                    </a:lnTo>
                    <a:lnTo>
                      <a:pt x="458" y="393"/>
                    </a:lnTo>
                    <a:lnTo>
                      <a:pt x="459" y="392"/>
                    </a:lnTo>
                    <a:lnTo>
                      <a:pt x="463" y="392"/>
                    </a:lnTo>
                    <a:lnTo>
                      <a:pt x="464" y="392"/>
                    </a:lnTo>
                    <a:lnTo>
                      <a:pt x="466" y="392"/>
                    </a:lnTo>
                    <a:lnTo>
                      <a:pt x="468" y="392"/>
                    </a:lnTo>
                    <a:lnTo>
                      <a:pt x="469" y="392"/>
                    </a:lnTo>
                    <a:lnTo>
                      <a:pt x="471" y="392"/>
                    </a:lnTo>
                    <a:lnTo>
                      <a:pt x="473" y="392"/>
                    </a:lnTo>
                    <a:lnTo>
                      <a:pt x="474" y="392"/>
                    </a:lnTo>
                    <a:lnTo>
                      <a:pt x="476" y="392"/>
                    </a:lnTo>
                    <a:lnTo>
                      <a:pt x="478" y="392"/>
                    </a:lnTo>
                    <a:lnTo>
                      <a:pt x="479" y="392"/>
                    </a:lnTo>
                    <a:lnTo>
                      <a:pt x="479" y="390"/>
                    </a:lnTo>
                    <a:lnTo>
                      <a:pt x="481" y="390"/>
                    </a:lnTo>
                    <a:lnTo>
                      <a:pt x="483" y="390"/>
                    </a:lnTo>
                    <a:lnTo>
                      <a:pt x="484" y="390"/>
                    </a:lnTo>
                    <a:lnTo>
                      <a:pt x="486" y="390"/>
                    </a:lnTo>
                    <a:lnTo>
                      <a:pt x="488" y="390"/>
                    </a:lnTo>
                    <a:lnTo>
                      <a:pt x="489" y="390"/>
                    </a:lnTo>
                    <a:lnTo>
                      <a:pt x="491" y="390"/>
                    </a:lnTo>
                    <a:lnTo>
                      <a:pt x="493" y="390"/>
                    </a:lnTo>
                    <a:lnTo>
                      <a:pt x="494" y="388"/>
                    </a:lnTo>
                    <a:lnTo>
                      <a:pt x="496" y="388"/>
                    </a:lnTo>
                    <a:lnTo>
                      <a:pt x="498" y="388"/>
                    </a:lnTo>
                    <a:lnTo>
                      <a:pt x="499" y="388"/>
                    </a:lnTo>
                    <a:lnTo>
                      <a:pt x="501" y="388"/>
                    </a:lnTo>
                    <a:lnTo>
                      <a:pt x="504" y="387"/>
                    </a:lnTo>
                    <a:lnTo>
                      <a:pt x="506" y="387"/>
                    </a:lnTo>
                    <a:lnTo>
                      <a:pt x="509" y="387"/>
                    </a:lnTo>
                    <a:lnTo>
                      <a:pt x="511" y="387"/>
                    </a:lnTo>
                    <a:lnTo>
                      <a:pt x="514" y="387"/>
                    </a:lnTo>
                    <a:lnTo>
                      <a:pt x="516" y="385"/>
                    </a:lnTo>
                    <a:lnTo>
                      <a:pt x="519" y="385"/>
                    </a:lnTo>
                    <a:lnTo>
                      <a:pt x="521" y="385"/>
                    </a:lnTo>
                    <a:lnTo>
                      <a:pt x="523" y="385"/>
                    </a:lnTo>
                    <a:lnTo>
                      <a:pt x="524" y="385"/>
                    </a:lnTo>
                    <a:lnTo>
                      <a:pt x="526" y="385"/>
                    </a:lnTo>
                    <a:lnTo>
                      <a:pt x="528" y="383"/>
                    </a:lnTo>
                    <a:lnTo>
                      <a:pt x="529" y="383"/>
                    </a:lnTo>
                    <a:lnTo>
                      <a:pt x="531" y="383"/>
                    </a:lnTo>
                    <a:lnTo>
                      <a:pt x="533" y="383"/>
                    </a:lnTo>
                    <a:lnTo>
                      <a:pt x="535" y="383"/>
                    </a:lnTo>
                    <a:lnTo>
                      <a:pt x="536" y="383"/>
                    </a:lnTo>
                    <a:lnTo>
                      <a:pt x="538" y="382"/>
                    </a:lnTo>
                    <a:lnTo>
                      <a:pt x="540" y="382"/>
                    </a:lnTo>
                    <a:lnTo>
                      <a:pt x="541" y="382"/>
                    </a:lnTo>
                    <a:lnTo>
                      <a:pt x="543" y="382"/>
                    </a:lnTo>
                    <a:lnTo>
                      <a:pt x="545" y="380"/>
                    </a:lnTo>
                    <a:lnTo>
                      <a:pt x="546" y="380"/>
                    </a:lnTo>
                    <a:lnTo>
                      <a:pt x="548" y="380"/>
                    </a:lnTo>
                    <a:lnTo>
                      <a:pt x="551" y="378"/>
                    </a:lnTo>
                    <a:lnTo>
                      <a:pt x="553" y="378"/>
                    </a:lnTo>
                    <a:lnTo>
                      <a:pt x="555" y="378"/>
                    </a:lnTo>
                    <a:lnTo>
                      <a:pt x="556" y="377"/>
                    </a:lnTo>
                    <a:lnTo>
                      <a:pt x="558" y="377"/>
                    </a:lnTo>
                    <a:lnTo>
                      <a:pt x="561" y="375"/>
                    </a:lnTo>
                    <a:lnTo>
                      <a:pt x="563" y="375"/>
                    </a:lnTo>
                    <a:lnTo>
                      <a:pt x="566" y="375"/>
                    </a:lnTo>
                    <a:lnTo>
                      <a:pt x="570" y="373"/>
                    </a:lnTo>
                    <a:lnTo>
                      <a:pt x="571" y="372"/>
                    </a:lnTo>
                    <a:lnTo>
                      <a:pt x="575" y="372"/>
                    </a:lnTo>
                    <a:lnTo>
                      <a:pt x="578" y="370"/>
                    </a:lnTo>
                    <a:lnTo>
                      <a:pt x="581" y="370"/>
                    </a:lnTo>
                    <a:lnTo>
                      <a:pt x="583" y="368"/>
                    </a:lnTo>
                    <a:lnTo>
                      <a:pt x="586" y="368"/>
                    </a:lnTo>
                    <a:lnTo>
                      <a:pt x="588" y="367"/>
                    </a:lnTo>
                    <a:lnTo>
                      <a:pt x="590" y="367"/>
                    </a:lnTo>
                    <a:lnTo>
                      <a:pt x="591" y="367"/>
                    </a:lnTo>
                    <a:lnTo>
                      <a:pt x="593" y="365"/>
                    </a:lnTo>
                    <a:lnTo>
                      <a:pt x="596" y="365"/>
                    </a:lnTo>
                    <a:lnTo>
                      <a:pt x="598" y="363"/>
                    </a:lnTo>
                    <a:lnTo>
                      <a:pt x="600" y="363"/>
                    </a:lnTo>
                    <a:lnTo>
                      <a:pt x="601" y="362"/>
                    </a:lnTo>
                    <a:lnTo>
                      <a:pt x="603" y="362"/>
                    </a:lnTo>
                    <a:lnTo>
                      <a:pt x="605" y="362"/>
                    </a:lnTo>
                    <a:lnTo>
                      <a:pt x="606" y="360"/>
                    </a:lnTo>
                    <a:lnTo>
                      <a:pt x="608" y="360"/>
                    </a:lnTo>
                    <a:lnTo>
                      <a:pt x="610" y="360"/>
                    </a:lnTo>
                    <a:lnTo>
                      <a:pt x="611" y="358"/>
                    </a:lnTo>
                    <a:lnTo>
                      <a:pt x="613" y="358"/>
                    </a:lnTo>
                    <a:lnTo>
                      <a:pt x="615" y="357"/>
                    </a:lnTo>
                    <a:lnTo>
                      <a:pt x="616" y="357"/>
                    </a:lnTo>
                    <a:lnTo>
                      <a:pt x="618" y="357"/>
                    </a:lnTo>
                    <a:lnTo>
                      <a:pt x="620" y="355"/>
                    </a:lnTo>
                    <a:lnTo>
                      <a:pt x="621" y="353"/>
                    </a:lnTo>
                    <a:lnTo>
                      <a:pt x="623" y="353"/>
                    </a:lnTo>
                    <a:lnTo>
                      <a:pt x="625" y="352"/>
                    </a:lnTo>
                    <a:lnTo>
                      <a:pt x="626" y="352"/>
                    </a:lnTo>
                    <a:lnTo>
                      <a:pt x="630" y="350"/>
                    </a:lnTo>
                    <a:lnTo>
                      <a:pt x="631" y="348"/>
                    </a:lnTo>
                    <a:lnTo>
                      <a:pt x="635" y="347"/>
                    </a:lnTo>
                    <a:lnTo>
                      <a:pt x="636" y="347"/>
                    </a:lnTo>
                    <a:lnTo>
                      <a:pt x="640" y="345"/>
                    </a:lnTo>
                    <a:lnTo>
                      <a:pt x="641" y="343"/>
                    </a:lnTo>
                    <a:lnTo>
                      <a:pt x="645" y="343"/>
                    </a:lnTo>
                    <a:lnTo>
                      <a:pt x="646" y="342"/>
                    </a:lnTo>
                    <a:lnTo>
                      <a:pt x="648" y="340"/>
                    </a:lnTo>
                    <a:lnTo>
                      <a:pt x="650" y="340"/>
                    </a:lnTo>
                    <a:lnTo>
                      <a:pt x="651" y="338"/>
                    </a:lnTo>
                    <a:lnTo>
                      <a:pt x="653" y="338"/>
                    </a:lnTo>
                    <a:lnTo>
                      <a:pt x="655" y="337"/>
                    </a:lnTo>
                    <a:lnTo>
                      <a:pt x="656" y="337"/>
                    </a:lnTo>
                    <a:lnTo>
                      <a:pt x="658" y="335"/>
                    </a:lnTo>
                    <a:lnTo>
                      <a:pt x="660" y="335"/>
                    </a:lnTo>
                    <a:lnTo>
                      <a:pt x="661" y="333"/>
                    </a:lnTo>
                    <a:lnTo>
                      <a:pt x="663" y="333"/>
                    </a:lnTo>
                    <a:lnTo>
                      <a:pt x="665" y="332"/>
                    </a:lnTo>
                    <a:lnTo>
                      <a:pt x="666" y="332"/>
                    </a:lnTo>
                    <a:lnTo>
                      <a:pt x="668" y="330"/>
                    </a:lnTo>
                    <a:lnTo>
                      <a:pt x="670" y="330"/>
                    </a:lnTo>
                    <a:lnTo>
                      <a:pt x="671" y="328"/>
                    </a:lnTo>
                    <a:lnTo>
                      <a:pt x="673" y="328"/>
                    </a:lnTo>
                    <a:lnTo>
                      <a:pt x="675" y="327"/>
                    </a:lnTo>
                    <a:lnTo>
                      <a:pt x="677" y="327"/>
                    </a:lnTo>
                    <a:lnTo>
                      <a:pt x="678" y="325"/>
                    </a:lnTo>
                    <a:lnTo>
                      <a:pt x="680" y="323"/>
                    </a:lnTo>
                    <a:lnTo>
                      <a:pt x="682" y="323"/>
                    </a:lnTo>
                    <a:lnTo>
                      <a:pt x="683" y="322"/>
                    </a:lnTo>
                    <a:lnTo>
                      <a:pt x="685" y="320"/>
                    </a:lnTo>
                    <a:lnTo>
                      <a:pt x="688" y="320"/>
                    </a:lnTo>
                    <a:lnTo>
                      <a:pt x="690" y="318"/>
                    </a:lnTo>
                    <a:lnTo>
                      <a:pt x="693" y="317"/>
                    </a:lnTo>
                    <a:lnTo>
                      <a:pt x="695" y="315"/>
                    </a:lnTo>
                    <a:lnTo>
                      <a:pt x="697" y="315"/>
                    </a:lnTo>
                    <a:lnTo>
                      <a:pt x="698" y="313"/>
                    </a:lnTo>
                    <a:lnTo>
                      <a:pt x="700" y="312"/>
                    </a:lnTo>
                    <a:lnTo>
                      <a:pt x="702" y="312"/>
                    </a:lnTo>
                    <a:lnTo>
                      <a:pt x="703" y="310"/>
                    </a:lnTo>
                    <a:lnTo>
                      <a:pt x="705" y="310"/>
                    </a:lnTo>
                    <a:lnTo>
                      <a:pt x="707" y="308"/>
                    </a:lnTo>
                    <a:lnTo>
                      <a:pt x="708" y="308"/>
                    </a:lnTo>
                    <a:lnTo>
                      <a:pt x="710" y="307"/>
                    </a:lnTo>
                    <a:lnTo>
                      <a:pt x="712" y="307"/>
                    </a:lnTo>
                    <a:lnTo>
                      <a:pt x="712" y="305"/>
                    </a:lnTo>
                    <a:lnTo>
                      <a:pt x="713" y="305"/>
                    </a:lnTo>
                    <a:lnTo>
                      <a:pt x="715" y="305"/>
                    </a:lnTo>
                    <a:lnTo>
                      <a:pt x="715" y="303"/>
                    </a:lnTo>
                    <a:lnTo>
                      <a:pt x="717" y="303"/>
                    </a:lnTo>
                    <a:lnTo>
                      <a:pt x="718" y="302"/>
                    </a:lnTo>
                    <a:lnTo>
                      <a:pt x="720" y="302"/>
                    </a:lnTo>
                    <a:lnTo>
                      <a:pt x="722" y="300"/>
                    </a:lnTo>
                    <a:lnTo>
                      <a:pt x="723" y="298"/>
                    </a:lnTo>
                    <a:lnTo>
                      <a:pt x="725" y="298"/>
                    </a:lnTo>
                    <a:lnTo>
                      <a:pt x="727" y="297"/>
                    </a:lnTo>
                    <a:lnTo>
                      <a:pt x="728" y="295"/>
                    </a:lnTo>
                    <a:lnTo>
                      <a:pt x="730" y="295"/>
                    </a:lnTo>
                    <a:lnTo>
                      <a:pt x="732" y="293"/>
                    </a:lnTo>
                    <a:lnTo>
                      <a:pt x="733" y="292"/>
                    </a:lnTo>
                    <a:lnTo>
                      <a:pt x="735" y="292"/>
                    </a:lnTo>
                    <a:lnTo>
                      <a:pt x="737" y="290"/>
                    </a:lnTo>
                    <a:lnTo>
                      <a:pt x="738" y="288"/>
                    </a:lnTo>
                    <a:lnTo>
                      <a:pt x="740" y="288"/>
                    </a:lnTo>
                    <a:lnTo>
                      <a:pt x="742" y="287"/>
                    </a:lnTo>
                    <a:lnTo>
                      <a:pt x="743" y="285"/>
                    </a:lnTo>
                    <a:lnTo>
                      <a:pt x="745" y="285"/>
                    </a:lnTo>
                    <a:lnTo>
                      <a:pt x="747" y="283"/>
                    </a:lnTo>
                    <a:lnTo>
                      <a:pt x="748" y="283"/>
                    </a:lnTo>
                    <a:lnTo>
                      <a:pt x="750" y="282"/>
                    </a:lnTo>
                    <a:lnTo>
                      <a:pt x="752" y="280"/>
                    </a:lnTo>
                    <a:lnTo>
                      <a:pt x="753" y="280"/>
                    </a:lnTo>
                    <a:lnTo>
                      <a:pt x="753" y="278"/>
                    </a:lnTo>
                    <a:lnTo>
                      <a:pt x="755" y="278"/>
                    </a:lnTo>
                    <a:lnTo>
                      <a:pt x="757" y="277"/>
                    </a:lnTo>
                    <a:lnTo>
                      <a:pt x="758" y="277"/>
                    </a:lnTo>
                    <a:lnTo>
                      <a:pt x="758" y="275"/>
                    </a:lnTo>
                    <a:lnTo>
                      <a:pt x="760" y="275"/>
                    </a:lnTo>
                    <a:lnTo>
                      <a:pt x="762" y="273"/>
                    </a:lnTo>
                    <a:lnTo>
                      <a:pt x="763" y="272"/>
                    </a:lnTo>
                    <a:lnTo>
                      <a:pt x="765" y="272"/>
                    </a:lnTo>
                    <a:lnTo>
                      <a:pt x="765" y="270"/>
                    </a:lnTo>
                    <a:lnTo>
                      <a:pt x="767" y="270"/>
                    </a:lnTo>
                    <a:lnTo>
                      <a:pt x="768" y="268"/>
                    </a:lnTo>
                    <a:lnTo>
                      <a:pt x="770" y="267"/>
                    </a:lnTo>
                    <a:lnTo>
                      <a:pt x="772" y="267"/>
                    </a:lnTo>
                    <a:lnTo>
                      <a:pt x="772" y="265"/>
                    </a:lnTo>
                    <a:lnTo>
                      <a:pt x="773" y="263"/>
                    </a:lnTo>
                    <a:lnTo>
                      <a:pt x="775" y="263"/>
                    </a:lnTo>
                    <a:lnTo>
                      <a:pt x="777" y="262"/>
                    </a:lnTo>
                    <a:lnTo>
                      <a:pt x="778" y="260"/>
                    </a:lnTo>
                    <a:lnTo>
                      <a:pt x="780" y="260"/>
                    </a:lnTo>
                    <a:lnTo>
                      <a:pt x="780" y="258"/>
                    </a:lnTo>
                    <a:lnTo>
                      <a:pt x="782" y="258"/>
                    </a:lnTo>
                    <a:lnTo>
                      <a:pt x="782" y="257"/>
                    </a:lnTo>
                    <a:lnTo>
                      <a:pt x="783" y="257"/>
                    </a:lnTo>
                    <a:lnTo>
                      <a:pt x="785" y="255"/>
                    </a:lnTo>
                    <a:lnTo>
                      <a:pt x="787" y="255"/>
                    </a:lnTo>
                    <a:lnTo>
                      <a:pt x="787" y="253"/>
                    </a:lnTo>
                    <a:lnTo>
                      <a:pt x="788" y="253"/>
                    </a:lnTo>
                    <a:lnTo>
                      <a:pt x="788" y="252"/>
                    </a:lnTo>
                    <a:lnTo>
                      <a:pt x="790" y="252"/>
                    </a:lnTo>
                    <a:lnTo>
                      <a:pt x="792" y="250"/>
                    </a:lnTo>
                    <a:lnTo>
                      <a:pt x="793" y="250"/>
                    </a:lnTo>
                    <a:lnTo>
                      <a:pt x="793" y="248"/>
                    </a:lnTo>
                    <a:lnTo>
                      <a:pt x="795" y="248"/>
                    </a:lnTo>
                    <a:lnTo>
                      <a:pt x="797" y="247"/>
                    </a:lnTo>
                    <a:lnTo>
                      <a:pt x="798" y="245"/>
                    </a:lnTo>
                    <a:lnTo>
                      <a:pt x="800" y="245"/>
                    </a:lnTo>
                    <a:lnTo>
                      <a:pt x="802" y="243"/>
                    </a:lnTo>
                    <a:lnTo>
                      <a:pt x="803" y="242"/>
                    </a:lnTo>
                    <a:lnTo>
                      <a:pt x="805" y="242"/>
                    </a:lnTo>
                    <a:lnTo>
                      <a:pt x="807" y="240"/>
                    </a:lnTo>
                    <a:lnTo>
                      <a:pt x="808" y="238"/>
                    </a:lnTo>
                    <a:lnTo>
                      <a:pt x="810" y="238"/>
                    </a:lnTo>
                    <a:lnTo>
                      <a:pt x="810" y="237"/>
                    </a:lnTo>
                    <a:lnTo>
                      <a:pt x="812" y="237"/>
                    </a:lnTo>
                    <a:lnTo>
                      <a:pt x="813" y="237"/>
                    </a:lnTo>
                    <a:lnTo>
                      <a:pt x="813" y="235"/>
                    </a:lnTo>
                    <a:lnTo>
                      <a:pt x="815" y="235"/>
                    </a:lnTo>
                    <a:lnTo>
                      <a:pt x="815" y="233"/>
                    </a:lnTo>
                    <a:lnTo>
                      <a:pt x="817" y="233"/>
                    </a:lnTo>
                    <a:lnTo>
                      <a:pt x="817" y="232"/>
                    </a:lnTo>
                    <a:lnTo>
                      <a:pt x="819" y="232"/>
                    </a:lnTo>
                    <a:lnTo>
                      <a:pt x="820" y="230"/>
                    </a:lnTo>
                    <a:lnTo>
                      <a:pt x="822" y="228"/>
                    </a:lnTo>
                    <a:lnTo>
                      <a:pt x="824" y="228"/>
                    </a:lnTo>
                    <a:lnTo>
                      <a:pt x="824" y="226"/>
                    </a:lnTo>
                    <a:lnTo>
                      <a:pt x="825" y="225"/>
                    </a:lnTo>
                    <a:lnTo>
                      <a:pt x="827" y="223"/>
                    </a:lnTo>
                    <a:lnTo>
                      <a:pt x="829" y="223"/>
                    </a:lnTo>
                    <a:lnTo>
                      <a:pt x="829" y="221"/>
                    </a:lnTo>
                    <a:lnTo>
                      <a:pt x="830" y="220"/>
                    </a:lnTo>
                    <a:lnTo>
                      <a:pt x="832" y="220"/>
                    </a:lnTo>
                    <a:lnTo>
                      <a:pt x="832" y="218"/>
                    </a:lnTo>
                    <a:lnTo>
                      <a:pt x="834" y="216"/>
                    </a:lnTo>
                    <a:lnTo>
                      <a:pt x="835" y="215"/>
                    </a:lnTo>
                    <a:lnTo>
                      <a:pt x="837" y="213"/>
                    </a:lnTo>
                    <a:lnTo>
                      <a:pt x="839" y="211"/>
                    </a:lnTo>
                    <a:lnTo>
                      <a:pt x="840" y="210"/>
                    </a:lnTo>
                    <a:lnTo>
                      <a:pt x="842" y="208"/>
                    </a:lnTo>
                    <a:lnTo>
                      <a:pt x="844" y="206"/>
                    </a:lnTo>
                    <a:lnTo>
                      <a:pt x="844" y="205"/>
                    </a:lnTo>
                    <a:lnTo>
                      <a:pt x="845" y="205"/>
                    </a:lnTo>
                    <a:lnTo>
                      <a:pt x="847" y="203"/>
                    </a:lnTo>
                    <a:lnTo>
                      <a:pt x="849" y="201"/>
                    </a:lnTo>
                    <a:lnTo>
                      <a:pt x="849" y="200"/>
                    </a:lnTo>
                    <a:lnTo>
                      <a:pt x="850" y="200"/>
                    </a:lnTo>
                    <a:lnTo>
                      <a:pt x="850" y="198"/>
                    </a:lnTo>
                    <a:lnTo>
                      <a:pt x="852" y="196"/>
                    </a:lnTo>
                    <a:lnTo>
                      <a:pt x="854" y="196"/>
                    </a:lnTo>
                    <a:lnTo>
                      <a:pt x="854" y="195"/>
                    </a:lnTo>
                    <a:lnTo>
                      <a:pt x="855" y="195"/>
                    </a:lnTo>
                    <a:lnTo>
                      <a:pt x="855" y="193"/>
                    </a:lnTo>
                    <a:lnTo>
                      <a:pt x="857" y="191"/>
                    </a:lnTo>
                    <a:lnTo>
                      <a:pt x="859" y="190"/>
                    </a:lnTo>
                    <a:lnTo>
                      <a:pt x="859" y="188"/>
                    </a:lnTo>
                    <a:lnTo>
                      <a:pt x="860" y="188"/>
                    </a:lnTo>
                    <a:lnTo>
                      <a:pt x="862" y="186"/>
                    </a:lnTo>
                    <a:lnTo>
                      <a:pt x="862" y="185"/>
                    </a:lnTo>
                    <a:lnTo>
                      <a:pt x="864" y="185"/>
                    </a:lnTo>
                    <a:lnTo>
                      <a:pt x="865" y="183"/>
                    </a:lnTo>
                    <a:lnTo>
                      <a:pt x="865" y="181"/>
                    </a:lnTo>
                    <a:lnTo>
                      <a:pt x="867" y="180"/>
                    </a:lnTo>
                    <a:lnTo>
                      <a:pt x="869" y="178"/>
                    </a:lnTo>
                    <a:lnTo>
                      <a:pt x="870" y="176"/>
                    </a:lnTo>
                    <a:lnTo>
                      <a:pt x="872" y="175"/>
                    </a:lnTo>
                    <a:lnTo>
                      <a:pt x="874" y="171"/>
                    </a:lnTo>
                    <a:lnTo>
                      <a:pt x="875" y="170"/>
                    </a:lnTo>
                    <a:lnTo>
                      <a:pt x="877" y="168"/>
                    </a:lnTo>
                    <a:lnTo>
                      <a:pt x="879" y="165"/>
                    </a:lnTo>
                    <a:lnTo>
                      <a:pt x="880" y="163"/>
                    </a:lnTo>
                    <a:lnTo>
                      <a:pt x="882" y="161"/>
                    </a:lnTo>
                    <a:lnTo>
                      <a:pt x="884" y="160"/>
                    </a:lnTo>
                    <a:lnTo>
                      <a:pt x="885" y="158"/>
                    </a:lnTo>
                    <a:lnTo>
                      <a:pt x="887" y="156"/>
                    </a:lnTo>
                    <a:lnTo>
                      <a:pt x="889" y="155"/>
                    </a:lnTo>
                    <a:lnTo>
                      <a:pt x="889" y="153"/>
                    </a:lnTo>
                    <a:lnTo>
                      <a:pt x="890" y="151"/>
                    </a:lnTo>
                    <a:lnTo>
                      <a:pt x="892" y="150"/>
                    </a:lnTo>
                    <a:lnTo>
                      <a:pt x="892" y="148"/>
                    </a:lnTo>
                    <a:lnTo>
                      <a:pt x="894" y="148"/>
                    </a:lnTo>
                    <a:lnTo>
                      <a:pt x="895" y="146"/>
                    </a:lnTo>
                    <a:lnTo>
                      <a:pt x="895" y="145"/>
                    </a:lnTo>
                    <a:lnTo>
                      <a:pt x="897" y="143"/>
                    </a:lnTo>
                    <a:lnTo>
                      <a:pt x="899" y="141"/>
                    </a:lnTo>
                    <a:lnTo>
                      <a:pt x="900" y="140"/>
                    </a:lnTo>
                    <a:lnTo>
                      <a:pt x="900" y="138"/>
                    </a:lnTo>
                    <a:lnTo>
                      <a:pt x="902" y="136"/>
                    </a:lnTo>
                    <a:lnTo>
                      <a:pt x="904" y="135"/>
                    </a:lnTo>
                    <a:lnTo>
                      <a:pt x="905" y="133"/>
                    </a:lnTo>
                    <a:lnTo>
                      <a:pt x="907" y="131"/>
                    </a:lnTo>
                    <a:lnTo>
                      <a:pt x="907" y="130"/>
                    </a:lnTo>
                    <a:lnTo>
                      <a:pt x="909" y="128"/>
                    </a:lnTo>
                    <a:lnTo>
                      <a:pt x="910" y="125"/>
                    </a:lnTo>
                    <a:lnTo>
                      <a:pt x="912" y="123"/>
                    </a:lnTo>
                    <a:lnTo>
                      <a:pt x="914" y="121"/>
                    </a:lnTo>
                    <a:lnTo>
                      <a:pt x="915" y="120"/>
                    </a:lnTo>
                    <a:lnTo>
                      <a:pt x="917" y="116"/>
                    </a:lnTo>
                    <a:lnTo>
                      <a:pt x="919" y="113"/>
                    </a:lnTo>
                    <a:lnTo>
                      <a:pt x="920" y="111"/>
                    </a:lnTo>
                    <a:lnTo>
                      <a:pt x="922" y="108"/>
                    </a:lnTo>
                    <a:lnTo>
                      <a:pt x="924" y="106"/>
                    </a:lnTo>
                    <a:lnTo>
                      <a:pt x="925" y="105"/>
                    </a:lnTo>
                    <a:lnTo>
                      <a:pt x="927" y="101"/>
                    </a:lnTo>
                    <a:lnTo>
                      <a:pt x="929" y="100"/>
                    </a:lnTo>
                    <a:lnTo>
                      <a:pt x="930" y="98"/>
                    </a:lnTo>
                    <a:lnTo>
                      <a:pt x="930" y="96"/>
                    </a:lnTo>
                    <a:lnTo>
                      <a:pt x="932" y="95"/>
                    </a:lnTo>
                    <a:lnTo>
                      <a:pt x="934" y="93"/>
                    </a:lnTo>
                    <a:lnTo>
                      <a:pt x="934" y="91"/>
                    </a:lnTo>
                    <a:lnTo>
                      <a:pt x="935" y="90"/>
                    </a:lnTo>
                    <a:lnTo>
                      <a:pt x="937" y="88"/>
                    </a:lnTo>
                    <a:lnTo>
                      <a:pt x="937" y="86"/>
                    </a:lnTo>
                    <a:lnTo>
                      <a:pt x="939" y="86"/>
                    </a:lnTo>
                    <a:lnTo>
                      <a:pt x="940" y="85"/>
                    </a:lnTo>
                    <a:lnTo>
                      <a:pt x="940" y="83"/>
                    </a:lnTo>
                    <a:lnTo>
                      <a:pt x="942" y="81"/>
                    </a:lnTo>
                    <a:lnTo>
                      <a:pt x="942" y="80"/>
                    </a:lnTo>
                    <a:lnTo>
                      <a:pt x="944" y="78"/>
                    </a:lnTo>
                    <a:lnTo>
                      <a:pt x="945" y="76"/>
                    </a:lnTo>
                    <a:lnTo>
                      <a:pt x="945" y="75"/>
                    </a:lnTo>
                    <a:lnTo>
                      <a:pt x="947" y="73"/>
                    </a:lnTo>
                    <a:lnTo>
                      <a:pt x="949" y="71"/>
                    </a:lnTo>
                    <a:lnTo>
                      <a:pt x="950" y="70"/>
                    </a:lnTo>
                    <a:lnTo>
                      <a:pt x="950" y="68"/>
                    </a:lnTo>
                    <a:lnTo>
                      <a:pt x="952" y="66"/>
                    </a:lnTo>
                    <a:lnTo>
                      <a:pt x="954" y="65"/>
                    </a:lnTo>
                    <a:lnTo>
                      <a:pt x="955" y="61"/>
                    </a:lnTo>
                    <a:lnTo>
                      <a:pt x="957" y="60"/>
                    </a:lnTo>
                    <a:lnTo>
                      <a:pt x="959" y="56"/>
                    </a:lnTo>
                    <a:lnTo>
                      <a:pt x="962" y="55"/>
                    </a:lnTo>
                    <a:lnTo>
                      <a:pt x="964" y="51"/>
                    </a:lnTo>
                    <a:lnTo>
                      <a:pt x="966" y="48"/>
                    </a:lnTo>
                    <a:lnTo>
                      <a:pt x="967" y="46"/>
                    </a:lnTo>
                    <a:lnTo>
                      <a:pt x="969" y="45"/>
                    </a:lnTo>
                    <a:lnTo>
                      <a:pt x="971" y="41"/>
                    </a:lnTo>
                    <a:lnTo>
                      <a:pt x="972" y="40"/>
                    </a:lnTo>
                    <a:lnTo>
                      <a:pt x="974" y="38"/>
                    </a:lnTo>
                    <a:lnTo>
                      <a:pt x="974" y="36"/>
                    </a:lnTo>
                    <a:lnTo>
                      <a:pt x="976" y="35"/>
                    </a:lnTo>
                    <a:lnTo>
                      <a:pt x="977" y="33"/>
                    </a:lnTo>
                    <a:lnTo>
                      <a:pt x="977" y="31"/>
                    </a:lnTo>
                    <a:lnTo>
                      <a:pt x="979" y="30"/>
                    </a:lnTo>
                    <a:lnTo>
                      <a:pt x="981" y="28"/>
                    </a:lnTo>
                    <a:lnTo>
                      <a:pt x="982" y="26"/>
                    </a:lnTo>
                    <a:lnTo>
                      <a:pt x="982" y="25"/>
                    </a:lnTo>
                    <a:lnTo>
                      <a:pt x="984" y="23"/>
                    </a:lnTo>
                    <a:lnTo>
                      <a:pt x="984" y="21"/>
                    </a:lnTo>
                    <a:lnTo>
                      <a:pt x="986" y="21"/>
                    </a:lnTo>
                    <a:lnTo>
                      <a:pt x="986" y="20"/>
                    </a:lnTo>
                    <a:lnTo>
                      <a:pt x="987" y="18"/>
                    </a:lnTo>
                    <a:lnTo>
                      <a:pt x="987" y="16"/>
                    </a:lnTo>
                    <a:lnTo>
                      <a:pt x="989" y="15"/>
                    </a:lnTo>
                    <a:lnTo>
                      <a:pt x="991" y="13"/>
                    </a:lnTo>
                    <a:lnTo>
                      <a:pt x="991" y="11"/>
                    </a:lnTo>
                    <a:lnTo>
                      <a:pt x="992" y="10"/>
                    </a:lnTo>
                    <a:lnTo>
                      <a:pt x="994" y="8"/>
                    </a:lnTo>
                    <a:lnTo>
                      <a:pt x="994" y="5"/>
                    </a:lnTo>
                    <a:lnTo>
                      <a:pt x="996" y="3"/>
                    </a:lnTo>
                    <a:lnTo>
                      <a:pt x="997" y="1"/>
                    </a:lnTo>
                    <a:lnTo>
                      <a:pt x="997" y="0"/>
                    </a:lnTo>
                  </a:path>
                </a:pathLst>
              </a:custGeom>
              <a:solidFill>
                <a:srgbClr val="FFFFFF"/>
              </a:solidFill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29" name="Freeform 19">
                <a:extLst>
                  <a:ext uri="{FF2B5EF4-FFF2-40B4-BE49-F238E27FC236}">
                    <a16:creationId xmlns:a16="http://schemas.microsoft.com/office/drawing/2014/main" id="{2A90A506-99D6-3D4C-9C11-647CCA990E7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025252" y="3301128"/>
                <a:ext cx="117475" cy="119063"/>
              </a:xfrm>
              <a:custGeom>
                <a:avLst/>
                <a:gdLst>
                  <a:gd name="T0" fmla="*/ 2147483646 w 149"/>
                  <a:gd name="T1" fmla="*/ 0 h 150"/>
                  <a:gd name="T2" fmla="*/ 2147483646 w 149"/>
                  <a:gd name="T3" fmla="*/ 2147483646 h 150"/>
                  <a:gd name="T4" fmla="*/ 2147483646 w 149"/>
                  <a:gd name="T5" fmla="*/ 2147483646 h 150"/>
                  <a:gd name="T6" fmla="*/ 2147483646 w 149"/>
                  <a:gd name="T7" fmla="*/ 2147483646 h 150"/>
                  <a:gd name="T8" fmla="*/ 2147483646 w 149"/>
                  <a:gd name="T9" fmla="*/ 2147483646 h 150"/>
                  <a:gd name="T10" fmla="*/ 2147483646 w 149"/>
                  <a:gd name="T11" fmla="*/ 2147483646 h 150"/>
                  <a:gd name="T12" fmla="*/ 2147483646 w 149"/>
                  <a:gd name="T13" fmla="*/ 2147483646 h 150"/>
                  <a:gd name="T14" fmla="*/ 2147483646 w 149"/>
                  <a:gd name="T15" fmla="*/ 2147483646 h 150"/>
                  <a:gd name="T16" fmla="*/ 2147483646 w 149"/>
                  <a:gd name="T17" fmla="*/ 2147483646 h 150"/>
                  <a:gd name="T18" fmla="*/ 2147483646 w 149"/>
                  <a:gd name="T19" fmla="*/ 2147483646 h 150"/>
                  <a:gd name="T20" fmla="*/ 0 w 149"/>
                  <a:gd name="T21" fmla="*/ 2147483646 h 150"/>
                  <a:gd name="T22" fmla="*/ 0 w 149"/>
                  <a:gd name="T23" fmla="*/ 2147483646 h 150"/>
                  <a:gd name="T24" fmla="*/ 2147483646 w 149"/>
                  <a:gd name="T25" fmla="*/ 2147483646 h 150"/>
                  <a:gd name="T26" fmla="*/ 2147483646 w 149"/>
                  <a:gd name="T27" fmla="*/ 2147483646 h 150"/>
                  <a:gd name="T28" fmla="*/ 2147483646 w 149"/>
                  <a:gd name="T29" fmla="*/ 2147483646 h 150"/>
                  <a:gd name="T30" fmla="*/ 2147483646 w 149"/>
                  <a:gd name="T31" fmla="*/ 2147483646 h 150"/>
                  <a:gd name="T32" fmla="*/ 2147483646 w 149"/>
                  <a:gd name="T33" fmla="*/ 2147483646 h 150"/>
                  <a:gd name="T34" fmla="*/ 2147483646 w 149"/>
                  <a:gd name="T35" fmla="*/ 2147483646 h 150"/>
                  <a:gd name="T36" fmla="*/ 2147483646 w 149"/>
                  <a:gd name="T37" fmla="*/ 2147483646 h 150"/>
                  <a:gd name="T38" fmla="*/ 2147483646 w 149"/>
                  <a:gd name="T39" fmla="*/ 2147483646 h 150"/>
                  <a:gd name="T40" fmla="*/ 2147483646 w 149"/>
                  <a:gd name="T41" fmla="*/ 2147483646 h 150"/>
                  <a:gd name="T42" fmla="*/ 2147483646 w 149"/>
                  <a:gd name="T43" fmla="*/ 2147483646 h 150"/>
                  <a:gd name="T44" fmla="*/ 2147483646 w 149"/>
                  <a:gd name="T45" fmla="*/ 2147483646 h 150"/>
                  <a:gd name="T46" fmla="*/ 2147483646 w 149"/>
                  <a:gd name="T47" fmla="*/ 2147483646 h 150"/>
                  <a:gd name="T48" fmla="*/ 2147483646 w 149"/>
                  <a:gd name="T49" fmla="*/ 2147483646 h 150"/>
                  <a:gd name="T50" fmla="*/ 2147483646 w 149"/>
                  <a:gd name="T51" fmla="*/ 2147483646 h 150"/>
                  <a:gd name="T52" fmla="*/ 2147483646 w 149"/>
                  <a:gd name="T53" fmla="*/ 2147483646 h 150"/>
                  <a:gd name="T54" fmla="*/ 2147483646 w 149"/>
                  <a:gd name="T55" fmla="*/ 2147483646 h 150"/>
                  <a:gd name="T56" fmla="*/ 2147483646 w 149"/>
                  <a:gd name="T57" fmla="*/ 2147483646 h 150"/>
                  <a:gd name="T58" fmla="*/ 2147483646 w 149"/>
                  <a:gd name="T59" fmla="*/ 2147483646 h 150"/>
                  <a:gd name="T60" fmla="*/ 2147483646 w 149"/>
                  <a:gd name="T61" fmla="*/ 2147483646 h 150"/>
                  <a:gd name="T62" fmla="*/ 2147483646 w 149"/>
                  <a:gd name="T63" fmla="*/ 2147483646 h 150"/>
                  <a:gd name="T64" fmla="*/ 2147483646 w 149"/>
                  <a:gd name="T65" fmla="*/ 2147483646 h 150"/>
                  <a:gd name="T66" fmla="*/ 2147483646 w 149"/>
                  <a:gd name="T67" fmla="*/ 2147483646 h 150"/>
                  <a:gd name="T68" fmla="*/ 2147483646 w 149"/>
                  <a:gd name="T69" fmla="*/ 2147483646 h 150"/>
                  <a:gd name="T70" fmla="*/ 2147483646 w 149"/>
                  <a:gd name="T71" fmla="*/ 2147483646 h 150"/>
                  <a:gd name="T72" fmla="*/ 2147483646 w 149"/>
                  <a:gd name="T73" fmla="*/ 2147483646 h 150"/>
                  <a:gd name="T74" fmla="*/ 2147483646 w 149"/>
                  <a:gd name="T75" fmla="*/ 2147483646 h 150"/>
                  <a:gd name="T76" fmla="*/ 2147483646 w 149"/>
                  <a:gd name="T77" fmla="*/ 2147483646 h 150"/>
                  <a:gd name="T78" fmla="*/ 2147483646 w 149"/>
                  <a:gd name="T79" fmla="*/ 2147483646 h 150"/>
                  <a:gd name="T80" fmla="*/ 2147483646 w 149"/>
                  <a:gd name="T81" fmla="*/ 2147483646 h 150"/>
                  <a:gd name="T82" fmla="*/ 2147483646 w 149"/>
                  <a:gd name="T83" fmla="*/ 2147483646 h 150"/>
                  <a:gd name="T84" fmla="*/ 2147483646 w 149"/>
                  <a:gd name="T85" fmla="*/ 0 h 150"/>
                  <a:gd name="T86" fmla="*/ 2147483646 w 149"/>
                  <a:gd name="T87" fmla="*/ 0 h 150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0" t="0" r="r" b="b"/>
                <a:pathLst>
                  <a:path w="149" h="150">
                    <a:moveTo>
                      <a:pt x="75" y="0"/>
                    </a:moveTo>
                    <a:lnTo>
                      <a:pt x="71" y="0"/>
                    </a:lnTo>
                    <a:lnTo>
                      <a:pt x="67" y="0"/>
                    </a:lnTo>
                    <a:lnTo>
                      <a:pt x="63" y="0"/>
                    </a:lnTo>
                    <a:lnTo>
                      <a:pt x="59" y="2"/>
                    </a:lnTo>
                    <a:lnTo>
                      <a:pt x="57" y="2"/>
                    </a:lnTo>
                    <a:lnTo>
                      <a:pt x="53" y="3"/>
                    </a:lnTo>
                    <a:lnTo>
                      <a:pt x="49" y="4"/>
                    </a:lnTo>
                    <a:lnTo>
                      <a:pt x="46" y="6"/>
                    </a:lnTo>
                    <a:lnTo>
                      <a:pt x="42" y="7"/>
                    </a:lnTo>
                    <a:lnTo>
                      <a:pt x="39" y="8"/>
                    </a:lnTo>
                    <a:lnTo>
                      <a:pt x="35" y="11"/>
                    </a:lnTo>
                    <a:lnTo>
                      <a:pt x="33" y="12"/>
                    </a:lnTo>
                    <a:lnTo>
                      <a:pt x="30" y="15"/>
                    </a:lnTo>
                    <a:lnTo>
                      <a:pt x="27" y="16"/>
                    </a:lnTo>
                    <a:lnTo>
                      <a:pt x="25" y="19"/>
                    </a:lnTo>
                    <a:lnTo>
                      <a:pt x="22" y="22"/>
                    </a:lnTo>
                    <a:lnTo>
                      <a:pt x="19" y="24"/>
                    </a:lnTo>
                    <a:lnTo>
                      <a:pt x="17" y="27"/>
                    </a:lnTo>
                    <a:lnTo>
                      <a:pt x="14" y="29"/>
                    </a:lnTo>
                    <a:lnTo>
                      <a:pt x="13" y="32"/>
                    </a:lnTo>
                    <a:lnTo>
                      <a:pt x="10" y="36"/>
                    </a:lnTo>
                    <a:lnTo>
                      <a:pt x="9" y="39"/>
                    </a:lnTo>
                    <a:lnTo>
                      <a:pt x="8" y="43"/>
                    </a:lnTo>
                    <a:lnTo>
                      <a:pt x="6" y="45"/>
                    </a:lnTo>
                    <a:lnTo>
                      <a:pt x="5" y="49"/>
                    </a:lnTo>
                    <a:lnTo>
                      <a:pt x="4" y="52"/>
                    </a:lnTo>
                    <a:lnTo>
                      <a:pt x="2" y="56"/>
                    </a:lnTo>
                    <a:lnTo>
                      <a:pt x="1" y="60"/>
                    </a:lnTo>
                    <a:lnTo>
                      <a:pt x="1" y="64"/>
                    </a:lnTo>
                    <a:lnTo>
                      <a:pt x="0" y="67"/>
                    </a:lnTo>
                    <a:lnTo>
                      <a:pt x="0" y="71"/>
                    </a:lnTo>
                    <a:lnTo>
                      <a:pt x="0" y="75"/>
                    </a:lnTo>
                    <a:lnTo>
                      <a:pt x="0" y="78"/>
                    </a:lnTo>
                    <a:lnTo>
                      <a:pt x="0" y="82"/>
                    </a:lnTo>
                    <a:lnTo>
                      <a:pt x="1" y="86"/>
                    </a:lnTo>
                    <a:lnTo>
                      <a:pt x="1" y="90"/>
                    </a:lnTo>
                    <a:lnTo>
                      <a:pt x="2" y="93"/>
                    </a:lnTo>
                    <a:lnTo>
                      <a:pt x="4" y="97"/>
                    </a:lnTo>
                    <a:lnTo>
                      <a:pt x="5" y="101"/>
                    </a:lnTo>
                    <a:lnTo>
                      <a:pt x="6" y="104"/>
                    </a:lnTo>
                    <a:lnTo>
                      <a:pt x="8" y="108"/>
                    </a:lnTo>
                    <a:lnTo>
                      <a:pt x="9" y="110"/>
                    </a:lnTo>
                    <a:lnTo>
                      <a:pt x="10" y="113"/>
                    </a:lnTo>
                    <a:lnTo>
                      <a:pt x="13" y="117"/>
                    </a:lnTo>
                    <a:lnTo>
                      <a:pt x="14" y="120"/>
                    </a:lnTo>
                    <a:lnTo>
                      <a:pt x="17" y="122"/>
                    </a:lnTo>
                    <a:lnTo>
                      <a:pt x="19" y="125"/>
                    </a:lnTo>
                    <a:lnTo>
                      <a:pt x="22" y="127"/>
                    </a:lnTo>
                    <a:lnTo>
                      <a:pt x="25" y="130"/>
                    </a:lnTo>
                    <a:lnTo>
                      <a:pt x="27" y="133"/>
                    </a:lnTo>
                    <a:lnTo>
                      <a:pt x="30" y="134"/>
                    </a:lnTo>
                    <a:lnTo>
                      <a:pt x="33" y="137"/>
                    </a:lnTo>
                    <a:lnTo>
                      <a:pt x="35" y="139"/>
                    </a:lnTo>
                    <a:lnTo>
                      <a:pt x="39" y="141"/>
                    </a:lnTo>
                    <a:lnTo>
                      <a:pt x="42" y="142"/>
                    </a:lnTo>
                    <a:lnTo>
                      <a:pt x="46" y="143"/>
                    </a:lnTo>
                    <a:lnTo>
                      <a:pt x="49" y="145"/>
                    </a:lnTo>
                    <a:lnTo>
                      <a:pt x="53" y="146"/>
                    </a:lnTo>
                    <a:lnTo>
                      <a:pt x="57" y="147"/>
                    </a:lnTo>
                    <a:lnTo>
                      <a:pt x="59" y="149"/>
                    </a:lnTo>
                    <a:lnTo>
                      <a:pt x="63" y="149"/>
                    </a:lnTo>
                    <a:lnTo>
                      <a:pt x="67" y="149"/>
                    </a:lnTo>
                    <a:lnTo>
                      <a:pt x="71" y="150"/>
                    </a:lnTo>
                    <a:lnTo>
                      <a:pt x="75" y="150"/>
                    </a:lnTo>
                    <a:lnTo>
                      <a:pt x="79" y="150"/>
                    </a:lnTo>
                    <a:lnTo>
                      <a:pt x="83" y="149"/>
                    </a:lnTo>
                    <a:lnTo>
                      <a:pt x="86" y="149"/>
                    </a:lnTo>
                    <a:lnTo>
                      <a:pt x="90" y="149"/>
                    </a:lnTo>
                    <a:lnTo>
                      <a:pt x="94" y="147"/>
                    </a:lnTo>
                    <a:lnTo>
                      <a:pt x="98" y="146"/>
                    </a:lnTo>
                    <a:lnTo>
                      <a:pt x="100" y="145"/>
                    </a:lnTo>
                    <a:lnTo>
                      <a:pt x="104" y="143"/>
                    </a:lnTo>
                    <a:lnTo>
                      <a:pt x="107" y="142"/>
                    </a:lnTo>
                    <a:lnTo>
                      <a:pt x="111" y="141"/>
                    </a:lnTo>
                    <a:lnTo>
                      <a:pt x="114" y="139"/>
                    </a:lnTo>
                    <a:lnTo>
                      <a:pt x="116" y="137"/>
                    </a:lnTo>
                    <a:lnTo>
                      <a:pt x="120" y="134"/>
                    </a:lnTo>
                    <a:lnTo>
                      <a:pt x="123" y="133"/>
                    </a:lnTo>
                    <a:lnTo>
                      <a:pt x="125" y="130"/>
                    </a:lnTo>
                    <a:lnTo>
                      <a:pt x="128" y="127"/>
                    </a:lnTo>
                    <a:lnTo>
                      <a:pt x="131" y="125"/>
                    </a:lnTo>
                    <a:lnTo>
                      <a:pt x="132" y="122"/>
                    </a:lnTo>
                    <a:lnTo>
                      <a:pt x="135" y="120"/>
                    </a:lnTo>
                    <a:lnTo>
                      <a:pt x="137" y="117"/>
                    </a:lnTo>
                    <a:lnTo>
                      <a:pt x="139" y="113"/>
                    </a:lnTo>
                    <a:lnTo>
                      <a:pt x="141" y="110"/>
                    </a:lnTo>
                    <a:lnTo>
                      <a:pt x="143" y="108"/>
                    </a:lnTo>
                    <a:lnTo>
                      <a:pt x="144" y="104"/>
                    </a:lnTo>
                    <a:lnTo>
                      <a:pt x="145" y="101"/>
                    </a:lnTo>
                    <a:lnTo>
                      <a:pt x="147" y="97"/>
                    </a:lnTo>
                    <a:lnTo>
                      <a:pt x="148" y="93"/>
                    </a:lnTo>
                    <a:lnTo>
                      <a:pt x="148" y="90"/>
                    </a:lnTo>
                    <a:lnTo>
                      <a:pt x="149" y="86"/>
                    </a:lnTo>
                    <a:lnTo>
                      <a:pt x="149" y="82"/>
                    </a:lnTo>
                    <a:lnTo>
                      <a:pt x="149" y="78"/>
                    </a:lnTo>
                    <a:lnTo>
                      <a:pt x="149" y="75"/>
                    </a:lnTo>
                    <a:lnTo>
                      <a:pt x="149" y="71"/>
                    </a:lnTo>
                    <a:lnTo>
                      <a:pt x="149" y="67"/>
                    </a:lnTo>
                    <a:lnTo>
                      <a:pt x="149" y="64"/>
                    </a:lnTo>
                    <a:lnTo>
                      <a:pt x="148" y="60"/>
                    </a:lnTo>
                    <a:lnTo>
                      <a:pt x="148" y="56"/>
                    </a:lnTo>
                    <a:lnTo>
                      <a:pt x="147" y="52"/>
                    </a:lnTo>
                    <a:lnTo>
                      <a:pt x="145" y="49"/>
                    </a:lnTo>
                    <a:lnTo>
                      <a:pt x="144" y="45"/>
                    </a:lnTo>
                    <a:lnTo>
                      <a:pt x="143" y="43"/>
                    </a:lnTo>
                    <a:lnTo>
                      <a:pt x="141" y="39"/>
                    </a:lnTo>
                    <a:lnTo>
                      <a:pt x="139" y="36"/>
                    </a:lnTo>
                    <a:lnTo>
                      <a:pt x="137" y="32"/>
                    </a:lnTo>
                    <a:lnTo>
                      <a:pt x="135" y="29"/>
                    </a:lnTo>
                    <a:lnTo>
                      <a:pt x="132" y="27"/>
                    </a:lnTo>
                    <a:lnTo>
                      <a:pt x="131" y="24"/>
                    </a:lnTo>
                    <a:lnTo>
                      <a:pt x="128" y="22"/>
                    </a:lnTo>
                    <a:lnTo>
                      <a:pt x="125" y="19"/>
                    </a:lnTo>
                    <a:lnTo>
                      <a:pt x="123" y="16"/>
                    </a:lnTo>
                    <a:lnTo>
                      <a:pt x="120" y="15"/>
                    </a:lnTo>
                    <a:lnTo>
                      <a:pt x="116" y="12"/>
                    </a:lnTo>
                    <a:lnTo>
                      <a:pt x="114" y="11"/>
                    </a:lnTo>
                    <a:lnTo>
                      <a:pt x="111" y="8"/>
                    </a:lnTo>
                    <a:lnTo>
                      <a:pt x="107" y="7"/>
                    </a:lnTo>
                    <a:lnTo>
                      <a:pt x="104" y="6"/>
                    </a:lnTo>
                    <a:lnTo>
                      <a:pt x="100" y="4"/>
                    </a:lnTo>
                    <a:lnTo>
                      <a:pt x="98" y="3"/>
                    </a:lnTo>
                    <a:lnTo>
                      <a:pt x="94" y="2"/>
                    </a:lnTo>
                    <a:lnTo>
                      <a:pt x="90" y="2"/>
                    </a:lnTo>
                    <a:lnTo>
                      <a:pt x="86" y="0"/>
                    </a:lnTo>
                    <a:lnTo>
                      <a:pt x="83" y="0"/>
                    </a:lnTo>
                    <a:lnTo>
                      <a:pt x="79" y="0"/>
                    </a:lnTo>
                    <a:lnTo>
                      <a:pt x="75" y="0"/>
                    </a:lnTo>
                  </a:path>
                </a:pathLst>
              </a:custGeom>
              <a:noFill/>
              <a:ln w="20638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0" name="Rectangle 147">
                <a:extLst>
                  <a:ext uri="{FF2B5EF4-FFF2-40B4-BE49-F238E27FC236}">
                    <a16:creationId xmlns:a16="http://schemas.microsoft.com/office/drawing/2014/main" id="{B16BE66D-3234-AC45-9317-1F15E818BA3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8324923" y="3108399"/>
                <a:ext cx="405560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zero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68631" name="Freeform 8">
                <a:extLst>
                  <a:ext uri="{FF2B5EF4-FFF2-40B4-BE49-F238E27FC236}">
                    <a16:creationId xmlns:a16="http://schemas.microsoft.com/office/drawing/2014/main" id="{4686EC62-ECB5-F544-8F91-0C144CFF44A1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7174" y="3099868"/>
                <a:ext cx="85725" cy="285750"/>
              </a:xfrm>
              <a:custGeom>
                <a:avLst/>
                <a:gdLst>
                  <a:gd name="T0" fmla="*/ 2147483646 w 119"/>
                  <a:gd name="T1" fmla="*/ 2147483646 h 399"/>
                  <a:gd name="T2" fmla="*/ 2147483646 w 119"/>
                  <a:gd name="T3" fmla="*/ 2147483646 h 399"/>
                  <a:gd name="T4" fmla="*/ 2147483646 w 119"/>
                  <a:gd name="T5" fmla="*/ 2147483646 h 399"/>
                  <a:gd name="T6" fmla="*/ 2147483646 w 119"/>
                  <a:gd name="T7" fmla="*/ 2147483646 h 399"/>
                  <a:gd name="T8" fmla="*/ 2147483646 w 119"/>
                  <a:gd name="T9" fmla="*/ 2147483646 h 399"/>
                  <a:gd name="T10" fmla="*/ 2147483646 w 119"/>
                  <a:gd name="T11" fmla="*/ 2147483646 h 399"/>
                  <a:gd name="T12" fmla="*/ 2147483646 w 119"/>
                  <a:gd name="T13" fmla="*/ 2147483646 h 399"/>
                  <a:gd name="T14" fmla="*/ 2147483646 w 119"/>
                  <a:gd name="T15" fmla="*/ 2147483646 h 399"/>
                  <a:gd name="T16" fmla="*/ 2147483646 w 119"/>
                  <a:gd name="T17" fmla="*/ 2147483646 h 399"/>
                  <a:gd name="T18" fmla="*/ 2147483646 w 119"/>
                  <a:gd name="T19" fmla="*/ 2147483646 h 399"/>
                  <a:gd name="T20" fmla="*/ 2147483646 w 119"/>
                  <a:gd name="T21" fmla="*/ 2147483646 h 399"/>
                  <a:gd name="T22" fmla="*/ 2147483646 w 119"/>
                  <a:gd name="T23" fmla="*/ 2147483646 h 399"/>
                  <a:gd name="T24" fmla="*/ 2147483646 w 119"/>
                  <a:gd name="T25" fmla="*/ 2147483646 h 399"/>
                  <a:gd name="T26" fmla="*/ 2147483646 w 119"/>
                  <a:gd name="T27" fmla="*/ 2147483646 h 399"/>
                  <a:gd name="T28" fmla="*/ 2147483646 w 119"/>
                  <a:gd name="T29" fmla="*/ 2147483646 h 399"/>
                  <a:gd name="T30" fmla="*/ 2147483646 w 119"/>
                  <a:gd name="T31" fmla="*/ 2147483646 h 399"/>
                  <a:gd name="T32" fmla="*/ 2147483646 w 119"/>
                  <a:gd name="T33" fmla="*/ 2147483646 h 399"/>
                  <a:gd name="T34" fmla="*/ 2147483646 w 119"/>
                  <a:gd name="T35" fmla="*/ 2147483646 h 399"/>
                  <a:gd name="T36" fmla="*/ 2147483646 w 119"/>
                  <a:gd name="T37" fmla="*/ 2147483646 h 399"/>
                  <a:gd name="T38" fmla="*/ 2147483646 w 119"/>
                  <a:gd name="T39" fmla="*/ 2147483646 h 399"/>
                  <a:gd name="T40" fmla="*/ 2147483646 w 119"/>
                  <a:gd name="T41" fmla="*/ 2147483646 h 399"/>
                  <a:gd name="T42" fmla="*/ 2147483646 w 119"/>
                  <a:gd name="T43" fmla="*/ 2147483646 h 399"/>
                  <a:gd name="T44" fmla="*/ 2147483646 w 119"/>
                  <a:gd name="T45" fmla="*/ 2147483646 h 399"/>
                  <a:gd name="T46" fmla="*/ 2147483646 w 119"/>
                  <a:gd name="T47" fmla="*/ 2147483646 h 399"/>
                  <a:gd name="T48" fmla="*/ 2147483646 w 119"/>
                  <a:gd name="T49" fmla="*/ 2147483646 h 399"/>
                  <a:gd name="T50" fmla="*/ 2147483646 w 119"/>
                  <a:gd name="T51" fmla="*/ 2147483646 h 399"/>
                  <a:gd name="T52" fmla="*/ 2147483646 w 119"/>
                  <a:gd name="T53" fmla="*/ 2147483646 h 399"/>
                  <a:gd name="T54" fmla="*/ 2147483646 w 119"/>
                  <a:gd name="T55" fmla="*/ 2147483646 h 399"/>
                  <a:gd name="T56" fmla="*/ 2147483646 w 119"/>
                  <a:gd name="T57" fmla="*/ 2147483646 h 399"/>
                  <a:gd name="T58" fmla="*/ 2147483646 w 119"/>
                  <a:gd name="T59" fmla="*/ 2147483646 h 399"/>
                  <a:gd name="T60" fmla="*/ 2147483646 w 119"/>
                  <a:gd name="T61" fmla="*/ 2147483646 h 399"/>
                  <a:gd name="T62" fmla="*/ 2147483646 w 119"/>
                  <a:gd name="T63" fmla="*/ 2147483646 h 399"/>
                  <a:gd name="T64" fmla="*/ 2147483646 w 119"/>
                  <a:gd name="T65" fmla="*/ 2147483646 h 399"/>
                  <a:gd name="T66" fmla="*/ 2147483646 w 119"/>
                  <a:gd name="T67" fmla="*/ 2147483646 h 399"/>
                  <a:gd name="T68" fmla="*/ 2147483646 w 119"/>
                  <a:gd name="T69" fmla="*/ 2147483646 h 399"/>
                  <a:gd name="T70" fmla="*/ 2147483646 w 119"/>
                  <a:gd name="T71" fmla="*/ 2147483646 h 399"/>
                  <a:gd name="T72" fmla="*/ 2147483646 w 119"/>
                  <a:gd name="T73" fmla="*/ 2147483646 h 399"/>
                  <a:gd name="T74" fmla="*/ 2147483646 w 119"/>
                  <a:gd name="T75" fmla="*/ 2147483646 h 399"/>
                  <a:gd name="T76" fmla="*/ 2147483646 w 119"/>
                  <a:gd name="T77" fmla="*/ 2147483646 h 399"/>
                  <a:gd name="T78" fmla="*/ 2147483646 w 119"/>
                  <a:gd name="T79" fmla="*/ 2147483646 h 399"/>
                  <a:gd name="T80" fmla="*/ 2147483646 w 119"/>
                  <a:gd name="T81" fmla="*/ 2147483646 h 399"/>
                  <a:gd name="T82" fmla="*/ 2147483646 w 119"/>
                  <a:gd name="T83" fmla="*/ 2147483646 h 399"/>
                  <a:gd name="T84" fmla="*/ 2147483646 w 119"/>
                  <a:gd name="T85" fmla="*/ 2147483646 h 399"/>
                  <a:gd name="T86" fmla="*/ 2147483646 w 119"/>
                  <a:gd name="T87" fmla="*/ 2147483646 h 399"/>
                  <a:gd name="T88" fmla="*/ 2147483646 w 119"/>
                  <a:gd name="T89" fmla="*/ 2147483646 h 399"/>
                  <a:gd name="T90" fmla="*/ 2147483646 w 119"/>
                  <a:gd name="T91" fmla="*/ 2147483646 h 399"/>
                  <a:gd name="T92" fmla="*/ 2147483646 w 119"/>
                  <a:gd name="T93" fmla="*/ 2147483646 h 399"/>
                  <a:gd name="T94" fmla="*/ 2147483646 w 119"/>
                  <a:gd name="T95" fmla="*/ 2147483646 h 399"/>
                  <a:gd name="T96" fmla="*/ 2147483646 w 119"/>
                  <a:gd name="T97" fmla="*/ 2147483646 h 399"/>
                  <a:gd name="T98" fmla="*/ 2147483646 w 119"/>
                  <a:gd name="T99" fmla="*/ 2147483646 h 399"/>
                  <a:gd name="T100" fmla="*/ 2147483646 w 119"/>
                  <a:gd name="T101" fmla="*/ 2147483646 h 399"/>
                  <a:gd name="T102" fmla="*/ 2147483646 w 119"/>
                  <a:gd name="T103" fmla="*/ 2147483646 h 399"/>
                  <a:gd name="T104" fmla="*/ 2147483646 w 119"/>
                  <a:gd name="T105" fmla="*/ 2147483646 h 399"/>
                  <a:gd name="T106" fmla="*/ 2147483646 w 119"/>
                  <a:gd name="T107" fmla="*/ 2147483646 h 399"/>
                  <a:gd name="T108" fmla="*/ 2147483646 w 119"/>
                  <a:gd name="T109" fmla="*/ 2147483646 h 399"/>
                  <a:gd name="T110" fmla="*/ 2147483646 w 119"/>
                  <a:gd name="T111" fmla="*/ 2147483646 h 399"/>
                  <a:gd name="T112" fmla="*/ 2147483646 w 119"/>
                  <a:gd name="T113" fmla="*/ 2147483646 h 39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9" h="399">
                    <a:moveTo>
                      <a:pt x="0" y="0"/>
                    </a:moveTo>
                    <a:lnTo>
                      <a:pt x="2" y="4"/>
                    </a:lnTo>
                    <a:lnTo>
                      <a:pt x="5" y="9"/>
                    </a:lnTo>
                    <a:lnTo>
                      <a:pt x="7" y="12"/>
                    </a:lnTo>
                    <a:lnTo>
                      <a:pt x="8" y="15"/>
                    </a:lnTo>
                    <a:lnTo>
                      <a:pt x="10" y="19"/>
                    </a:lnTo>
                    <a:lnTo>
                      <a:pt x="12" y="22"/>
                    </a:lnTo>
                    <a:lnTo>
                      <a:pt x="13" y="25"/>
                    </a:lnTo>
                    <a:lnTo>
                      <a:pt x="15" y="29"/>
                    </a:lnTo>
                    <a:lnTo>
                      <a:pt x="17" y="30"/>
                    </a:lnTo>
                    <a:lnTo>
                      <a:pt x="18" y="34"/>
                    </a:lnTo>
                    <a:lnTo>
                      <a:pt x="20" y="35"/>
                    </a:lnTo>
                    <a:lnTo>
                      <a:pt x="20" y="37"/>
                    </a:lnTo>
                    <a:lnTo>
                      <a:pt x="22" y="40"/>
                    </a:lnTo>
                    <a:lnTo>
                      <a:pt x="23" y="42"/>
                    </a:lnTo>
                    <a:lnTo>
                      <a:pt x="23" y="44"/>
                    </a:lnTo>
                    <a:lnTo>
                      <a:pt x="25" y="45"/>
                    </a:lnTo>
                    <a:lnTo>
                      <a:pt x="25" y="47"/>
                    </a:lnTo>
                    <a:lnTo>
                      <a:pt x="27" y="49"/>
                    </a:lnTo>
                    <a:lnTo>
                      <a:pt x="27" y="50"/>
                    </a:lnTo>
                    <a:lnTo>
                      <a:pt x="28" y="52"/>
                    </a:lnTo>
                    <a:lnTo>
                      <a:pt x="28" y="54"/>
                    </a:lnTo>
                    <a:lnTo>
                      <a:pt x="28" y="55"/>
                    </a:lnTo>
                    <a:lnTo>
                      <a:pt x="30" y="57"/>
                    </a:lnTo>
                    <a:lnTo>
                      <a:pt x="30" y="59"/>
                    </a:lnTo>
                    <a:lnTo>
                      <a:pt x="32" y="59"/>
                    </a:lnTo>
                    <a:lnTo>
                      <a:pt x="32" y="60"/>
                    </a:lnTo>
                    <a:lnTo>
                      <a:pt x="33" y="64"/>
                    </a:lnTo>
                    <a:lnTo>
                      <a:pt x="33" y="65"/>
                    </a:lnTo>
                    <a:lnTo>
                      <a:pt x="35" y="67"/>
                    </a:lnTo>
                    <a:lnTo>
                      <a:pt x="35" y="69"/>
                    </a:lnTo>
                    <a:lnTo>
                      <a:pt x="37" y="70"/>
                    </a:lnTo>
                    <a:lnTo>
                      <a:pt x="37" y="74"/>
                    </a:lnTo>
                    <a:lnTo>
                      <a:pt x="38" y="75"/>
                    </a:lnTo>
                    <a:lnTo>
                      <a:pt x="38" y="77"/>
                    </a:lnTo>
                    <a:lnTo>
                      <a:pt x="40" y="79"/>
                    </a:lnTo>
                    <a:lnTo>
                      <a:pt x="40" y="82"/>
                    </a:lnTo>
                    <a:lnTo>
                      <a:pt x="42" y="84"/>
                    </a:lnTo>
                    <a:lnTo>
                      <a:pt x="42" y="85"/>
                    </a:lnTo>
                    <a:lnTo>
                      <a:pt x="43" y="87"/>
                    </a:lnTo>
                    <a:lnTo>
                      <a:pt x="43" y="89"/>
                    </a:lnTo>
                    <a:lnTo>
                      <a:pt x="45" y="90"/>
                    </a:lnTo>
                    <a:lnTo>
                      <a:pt x="45" y="92"/>
                    </a:lnTo>
                    <a:lnTo>
                      <a:pt x="45" y="94"/>
                    </a:lnTo>
                    <a:lnTo>
                      <a:pt x="47" y="95"/>
                    </a:lnTo>
                    <a:lnTo>
                      <a:pt x="47" y="97"/>
                    </a:lnTo>
                    <a:lnTo>
                      <a:pt x="48" y="99"/>
                    </a:lnTo>
                    <a:lnTo>
                      <a:pt x="48" y="100"/>
                    </a:lnTo>
                    <a:lnTo>
                      <a:pt x="48" y="102"/>
                    </a:lnTo>
                    <a:lnTo>
                      <a:pt x="50" y="104"/>
                    </a:lnTo>
                    <a:lnTo>
                      <a:pt x="50" y="105"/>
                    </a:lnTo>
                    <a:lnTo>
                      <a:pt x="52" y="107"/>
                    </a:lnTo>
                    <a:lnTo>
                      <a:pt x="52" y="109"/>
                    </a:lnTo>
                    <a:lnTo>
                      <a:pt x="52" y="110"/>
                    </a:lnTo>
                    <a:lnTo>
                      <a:pt x="53" y="112"/>
                    </a:lnTo>
                    <a:lnTo>
                      <a:pt x="53" y="114"/>
                    </a:lnTo>
                    <a:lnTo>
                      <a:pt x="55" y="115"/>
                    </a:lnTo>
                    <a:lnTo>
                      <a:pt x="55" y="119"/>
                    </a:lnTo>
                    <a:lnTo>
                      <a:pt x="57" y="120"/>
                    </a:lnTo>
                    <a:lnTo>
                      <a:pt x="57" y="122"/>
                    </a:lnTo>
                    <a:lnTo>
                      <a:pt x="58" y="125"/>
                    </a:lnTo>
                    <a:lnTo>
                      <a:pt x="58" y="129"/>
                    </a:lnTo>
                    <a:lnTo>
                      <a:pt x="60" y="130"/>
                    </a:lnTo>
                    <a:lnTo>
                      <a:pt x="62" y="134"/>
                    </a:lnTo>
                    <a:lnTo>
                      <a:pt x="62" y="135"/>
                    </a:lnTo>
                    <a:lnTo>
                      <a:pt x="63" y="139"/>
                    </a:lnTo>
                    <a:lnTo>
                      <a:pt x="63" y="140"/>
                    </a:lnTo>
                    <a:lnTo>
                      <a:pt x="65" y="142"/>
                    </a:lnTo>
                    <a:lnTo>
                      <a:pt x="65" y="144"/>
                    </a:lnTo>
                    <a:lnTo>
                      <a:pt x="65" y="145"/>
                    </a:lnTo>
                    <a:lnTo>
                      <a:pt x="67" y="147"/>
                    </a:lnTo>
                    <a:lnTo>
                      <a:pt x="67" y="149"/>
                    </a:lnTo>
                    <a:lnTo>
                      <a:pt x="68" y="150"/>
                    </a:lnTo>
                    <a:lnTo>
                      <a:pt x="68" y="152"/>
                    </a:lnTo>
                    <a:lnTo>
                      <a:pt x="68" y="154"/>
                    </a:lnTo>
                    <a:lnTo>
                      <a:pt x="70" y="155"/>
                    </a:lnTo>
                    <a:lnTo>
                      <a:pt x="70" y="157"/>
                    </a:lnTo>
                    <a:lnTo>
                      <a:pt x="70" y="159"/>
                    </a:lnTo>
                    <a:lnTo>
                      <a:pt x="70" y="160"/>
                    </a:lnTo>
                    <a:lnTo>
                      <a:pt x="72" y="162"/>
                    </a:lnTo>
                    <a:lnTo>
                      <a:pt x="72" y="164"/>
                    </a:lnTo>
                    <a:lnTo>
                      <a:pt x="73" y="165"/>
                    </a:lnTo>
                    <a:lnTo>
                      <a:pt x="73" y="167"/>
                    </a:lnTo>
                    <a:lnTo>
                      <a:pt x="73" y="169"/>
                    </a:lnTo>
                    <a:lnTo>
                      <a:pt x="75" y="170"/>
                    </a:lnTo>
                    <a:lnTo>
                      <a:pt x="75" y="172"/>
                    </a:lnTo>
                    <a:lnTo>
                      <a:pt x="75" y="174"/>
                    </a:lnTo>
                    <a:lnTo>
                      <a:pt x="77" y="177"/>
                    </a:lnTo>
                    <a:lnTo>
                      <a:pt x="77" y="179"/>
                    </a:lnTo>
                    <a:lnTo>
                      <a:pt x="77" y="180"/>
                    </a:lnTo>
                    <a:lnTo>
                      <a:pt x="78" y="184"/>
                    </a:lnTo>
                    <a:lnTo>
                      <a:pt x="78" y="185"/>
                    </a:lnTo>
                    <a:lnTo>
                      <a:pt x="80" y="189"/>
                    </a:lnTo>
                    <a:lnTo>
                      <a:pt x="80" y="192"/>
                    </a:lnTo>
                    <a:lnTo>
                      <a:pt x="82" y="194"/>
                    </a:lnTo>
                    <a:lnTo>
                      <a:pt x="82" y="197"/>
                    </a:lnTo>
                    <a:lnTo>
                      <a:pt x="83" y="199"/>
                    </a:lnTo>
                    <a:lnTo>
                      <a:pt x="83" y="200"/>
                    </a:lnTo>
                    <a:lnTo>
                      <a:pt x="85" y="204"/>
                    </a:lnTo>
                    <a:lnTo>
                      <a:pt x="85" y="205"/>
                    </a:lnTo>
                    <a:lnTo>
                      <a:pt x="85" y="207"/>
                    </a:lnTo>
                    <a:lnTo>
                      <a:pt x="87" y="209"/>
                    </a:lnTo>
                    <a:lnTo>
                      <a:pt x="87" y="210"/>
                    </a:lnTo>
                    <a:lnTo>
                      <a:pt x="87" y="212"/>
                    </a:lnTo>
                    <a:lnTo>
                      <a:pt x="87" y="214"/>
                    </a:lnTo>
                    <a:lnTo>
                      <a:pt x="88" y="214"/>
                    </a:lnTo>
                    <a:lnTo>
                      <a:pt x="88" y="215"/>
                    </a:lnTo>
                    <a:lnTo>
                      <a:pt x="88" y="217"/>
                    </a:lnTo>
                    <a:lnTo>
                      <a:pt x="88" y="219"/>
                    </a:lnTo>
                    <a:lnTo>
                      <a:pt x="90" y="220"/>
                    </a:lnTo>
                    <a:lnTo>
                      <a:pt x="90" y="222"/>
                    </a:lnTo>
                    <a:lnTo>
                      <a:pt x="90" y="224"/>
                    </a:lnTo>
                    <a:lnTo>
                      <a:pt x="92" y="225"/>
                    </a:lnTo>
                    <a:lnTo>
                      <a:pt x="92" y="227"/>
                    </a:lnTo>
                    <a:lnTo>
                      <a:pt x="92" y="229"/>
                    </a:lnTo>
                    <a:lnTo>
                      <a:pt x="93" y="230"/>
                    </a:lnTo>
                    <a:lnTo>
                      <a:pt x="93" y="234"/>
                    </a:lnTo>
                    <a:lnTo>
                      <a:pt x="93" y="235"/>
                    </a:lnTo>
                    <a:lnTo>
                      <a:pt x="95" y="237"/>
                    </a:lnTo>
                    <a:lnTo>
                      <a:pt x="95" y="239"/>
                    </a:lnTo>
                    <a:lnTo>
                      <a:pt x="97" y="242"/>
                    </a:lnTo>
                    <a:lnTo>
                      <a:pt x="97" y="244"/>
                    </a:lnTo>
                    <a:lnTo>
                      <a:pt x="98" y="247"/>
                    </a:lnTo>
                    <a:lnTo>
                      <a:pt x="98" y="249"/>
                    </a:lnTo>
                    <a:lnTo>
                      <a:pt x="100" y="252"/>
                    </a:lnTo>
                    <a:lnTo>
                      <a:pt x="100" y="254"/>
                    </a:lnTo>
                    <a:lnTo>
                      <a:pt x="102" y="257"/>
                    </a:lnTo>
                    <a:lnTo>
                      <a:pt x="102" y="259"/>
                    </a:lnTo>
                    <a:lnTo>
                      <a:pt x="102" y="262"/>
                    </a:lnTo>
                    <a:lnTo>
                      <a:pt x="103" y="264"/>
                    </a:lnTo>
                    <a:lnTo>
                      <a:pt x="103" y="265"/>
                    </a:lnTo>
                    <a:lnTo>
                      <a:pt x="103" y="267"/>
                    </a:lnTo>
                    <a:lnTo>
                      <a:pt x="105" y="269"/>
                    </a:lnTo>
                    <a:lnTo>
                      <a:pt x="105" y="270"/>
                    </a:lnTo>
                    <a:lnTo>
                      <a:pt x="105" y="272"/>
                    </a:lnTo>
                    <a:lnTo>
                      <a:pt x="105" y="274"/>
                    </a:lnTo>
                    <a:lnTo>
                      <a:pt x="107" y="275"/>
                    </a:lnTo>
                    <a:lnTo>
                      <a:pt x="107" y="277"/>
                    </a:lnTo>
                    <a:lnTo>
                      <a:pt x="107" y="279"/>
                    </a:lnTo>
                    <a:lnTo>
                      <a:pt x="107" y="280"/>
                    </a:lnTo>
                    <a:lnTo>
                      <a:pt x="107" y="282"/>
                    </a:lnTo>
                    <a:lnTo>
                      <a:pt x="108" y="282"/>
                    </a:lnTo>
                    <a:lnTo>
                      <a:pt x="108" y="284"/>
                    </a:lnTo>
                    <a:lnTo>
                      <a:pt x="108" y="285"/>
                    </a:lnTo>
                    <a:lnTo>
                      <a:pt x="108" y="287"/>
                    </a:lnTo>
                    <a:lnTo>
                      <a:pt x="108" y="289"/>
                    </a:lnTo>
                    <a:lnTo>
                      <a:pt x="108" y="290"/>
                    </a:lnTo>
                    <a:lnTo>
                      <a:pt x="108" y="292"/>
                    </a:lnTo>
                    <a:lnTo>
                      <a:pt x="108" y="294"/>
                    </a:lnTo>
                    <a:lnTo>
                      <a:pt x="108" y="295"/>
                    </a:lnTo>
                    <a:lnTo>
                      <a:pt x="108" y="297"/>
                    </a:lnTo>
                    <a:lnTo>
                      <a:pt x="110" y="299"/>
                    </a:lnTo>
                    <a:lnTo>
                      <a:pt x="110" y="300"/>
                    </a:lnTo>
                    <a:lnTo>
                      <a:pt x="110" y="304"/>
                    </a:lnTo>
                    <a:lnTo>
                      <a:pt x="110" y="305"/>
                    </a:lnTo>
                    <a:lnTo>
                      <a:pt x="110" y="307"/>
                    </a:lnTo>
                    <a:lnTo>
                      <a:pt x="110" y="310"/>
                    </a:lnTo>
                    <a:lnTo>
                      <a:pt x="110" y="312"/>
                    </a:lnTo>
                    <a:lnTo>
                      <a:pt x="110" y="314"/>
                    </a:lnTo>
                    <a:lnTo>
                      <a:pt x="110" y="315"/>
                    </a:lnTo>
                    <a:lnTo>
                      <a:pt x="112" y="317"/>
                    </a:lnTo>
                    <a:lnTo>
                      <a:pt x="112" y="319"/>
                    </a:lnTo>
                    <a:lnTo>
                      <a:pt x="112" y="320"/>
                    </a:lnTo>
                    <a:lnTo>
                      <a:pt x="112" y="322"/>
                    </a:lnTo>
                    <a:lnTo>
                      <a:pt x="112" y="324"/>
                    </a:lnTo>
                    <a:lnTo>
                      <a:pt x="112" y="325"/>
                    </a:lnTo>
                    <a:lnTo>
                      <a:pt x="112" y="327"/>
                    </a:lnTo>
                    <a:lnTo>
                      <a:pt x="112" y="329"/>
                    </a:lnTo>
                    <a:lnTo>
                      <a:pt x="112" y="330"/>
                    </a:lnTo>
                    <a:lnTo>
                      <a:pt x="112" y="332"/>
                    </a:lnTo>
                    <a:lnTo>
                      <a:pt x="113" y="334"/>
                    </a:lnTo>
                    <a:lnTo>
                      <a:pt x="113" y="335"/>
                    </a:lnTo>
                    <a:lnTo>
                      <a:pt x="113" y="337"/>
                    </a:lnTo>
                    <a:lnTo>
                      <a:pt x="113" y="339"/>
                    </a:lnTo>
                    <a:lnTo>
                      <a:pt x="113" y="340"/>
                    </a:lnTo>
                    <a:lnTo>
                      <a:pt x="113" y="342"/>
                    </a:lnTo>
                    <a:lnTo>
                      <a:pt x="115" y="344"/>
                    </a:lnTo>
                    <a:lnTo>
                      <a:pt x="115" y="345"/>
                    </a:lnTo>
                    <a:lnTo>
                      <a:pt x="115" y="347"/>
                    </a:lnTo>
                    <a:lnTo>
                      <a:pt x="115" y="349"/>
                    </a:lnTo>
                    <a:lnTo>
                      <a:pt x="115" y="350"/>
                    </a:lnTo>
                    <a:lnTo>
                      <a:pt x="117" y="350"/>
                    </a:lnTo>
                    <a:lnTo>
                      <a:pt x="117" y="352"/>
                    </a:lnTo>
                    <a:lnTo>
                      <a:pt x="117" y="354"/>
                    </a:lnTo>
                    <a:lnTo>
                      <a:pt x="117" y="355"/>
                    </a:lnTo>
                    <a:lnTo>
                      <a:pt x="117" y="357"/>
                    </a:lnTo>
                    <a:lnTo>
                      <a:pt x="117" y="359"/>
                    </a:lnTo>
                    <a:lnTo>
                      <a:pt x="117" y="360"/>
                    </a:lnTo>
                    <a:lnTo>
                      <a:pt x="117" y="362"/>
                    </a:lnTo>
                    <a:lnTo>
                      <a:pt x="117" y="364"/>
                    </a:lnTo>
                    <a:lnTo>
                      <a:pt x="119" y="365"/>
                    </a:lnTo>
                    <a:lnTo>
                      <a:pt x="119" y="367"/>
                    </a:lnTo>
                    <a:lnTo>
                      <a:pt x="119" y="369"/>
                    </a:lnTo>
                    <a:lnTo>
                      <a:pt x="119" y="370"/>
                    </a:lnTo>
                    <a:lnTo>
                      <a:pt x="117" y="372"/>
                    </a:lnTo>
                    <a:lnTo>
                      <a:pt x="117" y="374"/>
                    </a:lnTo>
                    <a:lnTo>
                      <a:pt x="117" y="375"/>
                    </a:lnTo>
                    <a:lnTo>
                      <a:pt x="117" y="377"/>
                    </a:lnTo>
                    <a:lnTo>
                      <a:pt x="117" y="379"/>
                    </a:lnTo>
                    <a:lnTo>
                      <a:pt x="117" y="382"/>
                    </a:lnTo>
                    <a:lnTo>
                      <a:pt x="117" y="384"/>
                    </a:lnTo>
                    <a:lnTo>
                      <a:pt x="117" y="387"/>
                    </a:lnTo>
                    <a:lnTo>
                      <a:pt x="117" y="389"/>
                    </a:lnTo>
                    <a:lnTo>
                      <a:pt x="117" y="392"/>
                    </a:lnTo>
                    <a:lnTo>
                      <a:pt x="117" y="395"/>
                    </a:lnTo>
                    <a:lnTo>
                      <a:pt x="117" y="399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632" name="Freeform 9">
                <a:extLst>
                  <a:ext uri="{FF2B5EF4-FFF2-40B4-BE49-F238E27FC236}">
                    <a16:creationId xmlns:a16="http://schemas.microsoft.com/office/drawing/2014/main" id="{EB329129-0AA1-5B48-899A-59AEAA0FCD2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7307174" y="3384030"/>
                <a:ext cx="85725" cy="285750"/>
              </a:xfrm>
              <a:custGeom>
                <a:avLst/>
                <a:gdLst>
                  <a:gd name="T0" fmla="*/ 2147483646 w 119"/>
                  <a:gd name="T1" fmla="*/ 2147483646 h 399"/>
                  <a:gd name="T2" fmla="*/ 2147483646 w 119"/>
                  <a:gd name="T3" fmla="*/ 2147483646 h 399"/>
                  <a:gd name="T4" fmla="*/ 2147483646 w 119"/>
                  <a:gd name="T5" fmla="*/ 2147483646 h 399"/>
                  <a:gd name="T6" fmla="*/ 2147483646 w 119"/>
                  <a:gd name="T7" fmla="*/ 2147483646 h 399"/>
                  <a:gd name="T8" fmla="*/ 2147483646 w 119"/>
                  <a:gd name="T9" fmla="*/ 2147483646 h 399"/>
                  <a:gd name="T10" fmla="*/ 2147483646 w 119"/>
                  <a:gd name="T11" fmla="*/ 2147483646 h 399"/>
                  <a:gd name="T12" fmla="*/ 2147483646 w 119"/>
                  <a:gd name="T13" fmla="*/ 2147483646 h 399"/>
                  <a:gd name="T14" fmla="*/ 2147483646 w 119"/>
                  <a:gd name="T15" fmla="*/ 2147483646 h 399"/>
                  <a:gd name="T16" fmla="*/ 2147483646 w 119"/>
                  <a:gd name="T17" fmla="*/ 2147483646 h 399"/>
                  <a:gd name="T18" fmla="*/ 2147483646 w 119"/>
                  <a:gd name="T19" fmla="*/ 2147483646 h 399"/>
                  <a:gd name="T20" fmla="*/ 2147483646 w 119"/>
                  <a:gd name="T21" fmla="*/ 2147483646 h 399"/>
                  <a:gd name="T22" fmla="*/ 2147483646 w 119"/>
                  <a:gd name="T23" fmla="*/ 2147483646 h 399"/>
                  <a:gd name="T24" fmla="*/ 2147483646 w 119"/>
                  <a:gd name="T25" fmla="*/ 2147483646 h 399"/>
                  <a:gd name="T26" fmla="*/ 2147483646 w 119"/>
                  <a:gd name="T27" fmla="*/ 2147483646 h 399"/>
                  <a:gd name="T28" fmla="*/ 2147483646 w 119"/>
                  <a:gd name="T29" fmla="*/ 2147483646 h 399"/>
                  <a:gd name="T30" fmla="*/ 2147483646 w 119"/>
                  <a:gd name="T31" fmla="*/ 2147483646 h 399"/>
                  <a:gd name="T32" fmla="*/ 2147483646 w 119"/>
                  <a:gd name="T33" fmla="*/ 2147483646 h 399"/>
                  <a:gd name="T34" fmla="*/ 2147483646 w 119"/>
                  <a:gd name="T35" fmla="*/ 2147483646 h 399"/>
                  <a:gd name="T36" fmla="*/ 2147483646 w 119"/>
                  <a:gd name="T37" fmla="*/ 2147483646 h 399"/>
                  <a:gd name="T38" fmla="*/ 2147483646 w 119"/>
                  <a:gd name="T39" fmla="*/ 2147483646 h 399"/>
                  <a:gd name="T40" fmla="*/ 2147483646 w 119"/>
                  <a:gd name="T41" fmla="*/ 2147483646 h 399"/>
                  <a:gd name="T42" fmla="*/ 2147483646 w 119"/>
                  <a:gd name="T43" fmla="*/ 2147483646 h 399"/>
                  <a:gd name="T44" fmla="*/ 2147483646 w 119"/>
                  <a:gd name="T45" fmla="*/ 2147483646 h 399"/>
                  <a:gd name="T46" fmla="*/ 2147483646 w 119"/>
                  <a:gd name="T47" fmla="*/ 2147483646 h 399"/>
                  <a:gd name="T48" fmla="*/ 2147483646 w 119"/>
                  <a:gd name="T49" fmla="*/ 2147483646 h 399"/>
                  <a:gd name="T50" fmla="*/ 2147483646 w 119"/>
                  <a:gd name="T51" fmla="*/ 2147483646 h 399"/>
                  <a:gd name="T52" fmla="*/ 2147483646 w 119"/>
                  <a:gd name="T53" fmla="*/ 2147483646 h 399"/>
                  <a:gd name="T54" fmla="*/ 2147483646 w 119"/>
                  <a:gd name="T55" fmla="*/ 2147483646 h 399"/>
                  <a:gd name="T56" fmla="*/ 2147483646 w 119"/>
                  <a:gd name="T57" fmla="*/ 2147483646 h 399"/>
                  <a:gd name="T58" fmla="*/ 2147483646 w 119"/>
                  <a:gd name="T59" fmla="*/ 2147483646 h 399"/>
                  <a:gd name="T60" fmla="*/ 2147483646 w 119"/>
                  <a:gd name="T61" fmla="*/ 2147483646 h 399"/>
                  <a:gd name="T62" fmla="*/ 2147483646 w 119"/>
                  <a:gd name="T63" fmla="*/ 2147483646 h 399"/>
                  <a:gd name="T64" fmla="*/ 2147483646 w 119"/>
                  <a:gd name="T65" fmla="*/ 2147483646 h 399"/>
                  <a:gd name="T66" fmla="*/ 2147483646 w 119"/>
                  <a:gd name="T67" fmla="*/ 2147483646 h 399"/>
                  <a:gd name="T68" fmla="*/ 2147483646 w 119"/>
                  <a:gd name="T69" fmla="*/ 2147483646 h 399"/>
                  <a:gd name="T70" fmla="*/ 2147483646 w 119"/>
                  <a:gd name="T71" fmla="*/ 2147483646 h 399"/>
                  <a:gd name="T72" fmla="*/ 2147483646 w 119"/>
                  <a:gd name="T73" fmla="*/ 2147483646 h 399"/>
                  <a:gd name="T74" fmla="*/ 2147483646 w 119"/>
                  <a:gd name="T75" fmla="*/ 2147483646 h 399"/>
                  <a:gd name="T76" fmla="*/ 2147483646 w 119"/>
                  <a:gd name="T77" fmla="*/ 2147483646 h 399"/>
                  <a:gd name="T78" fmla="*/ 2147483646 w 119"/>
                  <a:gd name="T79" fmla="*/ 2147483646 h 399"/>
                  <a:gd name="T80" fmla="*/ 2147483646 w 119"/>
                  <a:gd name="T81" fmla="*/ 2147483646 h 399"/>
                  <a:gd name="T82" fmla="*/ 2147483646 w 119"/>
                  <a:gd name="T83" fmla="*/ 2147483646 h 399"/>
                  <a:gd name="T84" fmla="*/ 2147483646 w 119"/>
                  <a:gd name="T85" fmla="*/ 2147483646 h 399"/>
                  <a:gd name="T86" fmla="*/ 2147483646 w 119"/>
                  <a:gd name="T87" fmla="*/ 2147483646 h 399"/>
                  <a:gd name="T88" fmla="*/ 2147483646 w 119"/>
                  <a:gd name="T89" fmla="*/ 2147483646 h 399"/>
                  <a:gd name="T90" fmla="*/ 2147483646 w 119"/>
                  <a:gd name="T91" fmla="*/ 2147483646 h 399"/>
                  <a:gd name="T92" fmla="*/ 2147483646 w 119"/>
                  <a:gd name="T93" fmla="*/ 2147483646 h 399"/>
                  <a:gd name="T94" fmla="*/ 2147483646 w 119"/>
                  <a:gd name="T95" fmla="*/ 2147483646 h 399"/>
                  <a:gd name="T96" fmla="*/ 2147483646 w 119"/>
                  <a:gd name="T97" fmla="*/ 2147483646 h 399"/>
                  <a:gd name="T98" fmla="*/ 2147483646 w 119"/>
                  <a:gd name="T99" fmla="*/ 2147483646 h 399"/>
                  <a:gd name="T100" fmla="*/ 2147483646 w 119"/>
                  <a:gd name="T101" fmla="*/ 2147483646 h 399"/>
                  <a:gd name="T102" fmla="*/ 2147483646 w 119"/>
                  <a:gd name="T103" fmla="*/ 2147483646 h 399"/>
                  <a:gd name="T104" fmla="*/ 2147483646 w 119"/>
                  <a:gd name="T105" fmla="*/ 2147483646 h 399"/>
                  <a:gd name="T106" fmla="*/ 2147483646 w 119"/>
                  <a:gd name="T107" fmla="*/ 2147483646 h 399"/>
                  <a:gd name="T108" fmla="*/ 2147483646 w 119"/>
                  <a:gd name="T109" fmla="*/ 2147483646 h 399"/>
                  <a:gd name="T110" fmla="*/ 2147483646 w 119"/>
                  <a:gd name="T111" fmla="*/ 2147483646 h 399"/>
                  <a:gd name="T112" fmla="*/ 2147483646 w 119"/>
                  <a:gd name="T113" fmla="*/ 2147483646 h 399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60000 65536"/>
                  <a:gd name="T169" fmla="*/ 0 60000 65536"/>
                  <a:gd name="T170" fmla="*/ 0 60000 65536"/>
                </a:gdLst>
                <a:ahLst/>
                <a:cxnLst>
                  <a:cxn ang="T114">
                    <a:pos x="T0" y="T1"/>
                  </a:cxn>
                  <a:cxn ang="T115">
                    <a:pos x="T2" y="T3"/>
                  </a:cxn>
                  <a:cxn ang="T116">
                    <a:pos x="T4" y="T5"/>
                  </a:cxn>
                  <a:cxn ang="T117">
                    <a:pos x="T6" y="T7"/>
                  </a:cxn>
                  <a:cxn ang="T118">
                    <a:pos x="T8" y="T9"/>
                  </a:cxn>
                  <a:cxn ang="T119">
                    <a:pos x="T10" y="T11"/>
                  </a:cxn>
                  <a:cxn ang="T120">
                    <a:pos x="T12" y="T13"/>
                  </a:cxn>
                  <a:cxn ang="T121">
                    <a:pos x="T14" y="T15"/>
                  </a:cxn>
                  <a:cxn ang="T122">
                    <a:pos x="T16" y="T17"/>
                  </a:cxn>
                  <a:cxn ang="T123">
                    <a:pos x="T18" y="T19"/>
                  </a:cxn>
                  <a:cxn ang="T124">
                    <a:pos x="T20" y="T21"/>
                  </a:cxn>
                  <a:cxn ang="T125">
                    <a:pos x="T22" y="T23"/>
                  </a:cxn>
                  <a:cxn ang="T126">
                    <a:pos x="T24" y="T25"/>
                  </a:cxn>
                  <a:cxn ang="T127">
                    <a:pos x="T26" y="T27"/>
                  </a:cxn>
                  <a:cxn ang="T128">
                    <a:pos x="T28" y="T29"/>
                  </a:cxn>
                  <a:cxn ang="T129">
                    <a:pos x="T30" y="T31"/>
                  </a:cxn>
                  <a:cxn ang="T130">
                    <a:pos x="T32" y="T33"/>
                  </a:cxn>
                  <a:cxn ang="T131">
                    <a:pos x="T34" y="T35"/>
                  </a:cxn>
                  <a:cxn ang="T132">
                    <a:pos x="T36" y="T37"/>
                  </a:cxn>
                  <a:cxn ang="T133">
                    <a:pos x="T38" y="T39"/>
                  </a:cxn>
                  <a:cxn ang="T134">
                    <a:pos x="T40" y="T41"/>
                  </a:cxn>
                  <a:cxn ang="T135">
                    <a:pos x="T42" y="T43"/>
                  </a:cxn>
                  <a:cxn ang="T136">
                    <a:pos x="T44" y="T45"/>
                  </a:cxn>
                  <a:cxn ang="T137">
                    <a:pos x="T46" y="T47"/>
                  </a:cxn>
                  <a:cxn ang="T138">
                    <a:pos x="T48" y="T49"/>
                  </a:cxn>
                  <a:cxn ang="T139">
                    <a:pos x="T50" y="T51"/>
                  </a:cxn>
                  <a:cxn ang="T140">
                    <a:pos x="T52" y="T53"/>
                  </a:cxn>
                  <a:cxn ang="T141">
                    <a:pos x="T54" y="T55"/>
                  </a:cxn>
                  <a:cxn ang="T142">
                    <a:pos x="T56" y="T57"/>
                  </a:cxn>
                  <a:cxn ang="T143">
                    <a:pos x="T58" y="T59"/>
                  </a:cxn>
                  <a:cxn ang="T144">
                    <a:pos x="T60" y="T61"/>
                  </a:cxn>
                  <a:cxn ang="T145">
                    <a:pos x="T62" y="T63"/>
                  </a:cxn>
                  <a:cxn ang="T146">
                    <a:pos x="T64" y="T65"/>
                  </a:cxn>
                  <a:cxn ang="T147">
                    <a:pos x="T66" y="T67"/>
                  </a:cxn>
                  <a:cxn ang="T148">
                    <a:pos x="T68" y="T69"/>
                  </a:cxn>
                  <a:cxn ang="T149">
                    <a:pos x="T70" y="T71"/>
                  </a:cxn>
                  <a:cxn ang="T150">
                    <a:pos x="T72" y="T73"/>
                  </a:cxn>
                  <a:cxn ang="T151">
                    <a:pos x="T74" y="T75"/>
                  </a:cxn>
                  <a:cxn ang="T152">
                    <a:pos x="T76" y="T77"/>
                  </a:cxn>
                  <a:cxn ang="T153">
                    <a:pos x="T78" y="T79"/>
                  </a:cxn>
                  <a:cxn ang="T154">
                    <a:pos x="T80" y="T81"/>
                  </a:cxn>
                  <a:cxn ang="T155">
                    <a:pos x="T82" y="T83"/>
                  </a:cxn>
                  <a:cxn ang="T156">
                    <a:pos x="T84" y="T85"/>
                  </a:cxn>
                  <a:cxn ang="T157">
                    <a:pos x="T86" y="T87"/>
                  </a:cxn>
                  <a:cxn ang="T158">
                    <a:pos x="T88" y="T89"/>
                  </a:cxn>
                  <a:cxn ang="T159">
                    <a:pos x="T90" y="T91"/>
                  </a:cxn>
                  <a:cxn ang="T160">
                    <a:pos x="T92" y="T93"/>
                  </a:cxn>
                  <a:cxn ang="T161">
                    <a:pos x="T94" y="T95"/>
                  </a:cxn>
                  <a:cxn ang="T162">
                    <a:pos x="T96" y="T97"/>
                  </a:cxn>
                  <a:cxn ang="T163">
                    <a:pos x="T98" y="T99"/>
                  </a:cxn>
                  <a:cxn ang="T164">
                    <a:pos x="T100" y="T101"/>
                  </a:cxn>
                  <a:cxn ang="T165">
                    <a:pos x="T102" y="T103"/>
                  </a:cxn>
                  <a:cxn ang="T166">
                    <a:pos x="T104" y="T105"/>
                  </a:cxn>
                  <a:cxn ang="T167">
                    <a:pos x="T106" y="T107"/>
                  </a:cxn>
                  <a:cxn ang="T168">
                    <a:pos x="T108" y="T109"/>
                  </a:cxn>
                  <a:cxn ang="T169">
                    <a:pos x="T110" y="T111"/>
                  </a:cxn>
                  <a:cxn ang="T170">
                    <a:pos x="T112" y="T113"/>
                  </a:cxn>
                </a:cxnLst>
                <a:rect l="0" t="0" r="r" b="b"/>
                <a:pathLst>
                  <a:path w="119" h="399">
                    <a:moveTo>
                      <a:pt x="0" y="399"/>
                    </a:moveTo>
                    <a:lnTo>
                      <a:pt x="2" y="394"/>
                    </a:lnTo>
                    <a:lnTo>
                      <a:pt x="5" y="391"/>
                    </a:lnTo>
                    <a:lnTo>
                      <a:pt x="7" y="387"/>
                    </a:lnTo>
                    <a:lnTo>
                      <a:pt x="8" y="384"/>
                    </a:lnTo>
                    <a:lnTo>
                      <a:pt x="10" y="381"/>
                    </a:lnTo>
                    <a:lnTo>
                      <a:pt x="12" y="377"/>
                    </a:lnTo>
                    <a:lnTo>
                      <a:pt x="13" y="374"/>
                    </a:lnTo>
                    <a:lnTo>
                      <a:pt x="15" y="371"/>
                    </a:lnTo>
                    <a:lnTo>
                      <a:pt x="17" y="369"/>
                    </a:lnTo>
                    <a:lnTo>
                      <a:pt x="18" y="366"/>
                    </a:lnTo>
                    <a:lnTo>
                      <a:pt x="20" y="364"/>
                    </a:lnTo>
                    <a:lnTo>
                      <a:pt x="20" y="362"/>
                    </a:lnTo>
                    <a:lnTo>
                      <a:pt x="22" y="359"/>
                    </a:lnTo>
                    <a:lnTo>
                      <a:pt x="23" y="357"/>
                    </a:lnTo>
                    <a:lnTo>
                      <a:pt x="23" y="356"/>
                    </a:lnTo>
                    <a:lnTo>
                      <a:pt x="25" y="354"/>
                    </a:lnTo>
                    <a:lnTo>
                      <a:pt x="25" y="352"/>
                    </a:lnTo>
                    <a:lnTo>
                      <a:pt x="27" y="351"/>
                    </a:lnTo>
                    <a:lnTo>
                      <a:pt x="27" y="349"/>
                    </a:lnTo>
                    <a:lnTo>
                      <a:pt x="28" y="347"/>
                    </a:lnTo>
                    <a:lnTo>
                      <a:pt x="28" y="346"/>
                    </a:lnTo>
                    <a:lnTo>
                      <a:pt x="28" y="344"/>
                    </a:lnTo>
                    <a:lnTo>
                      <a:pt x="30" y="344"/>
                    </a:lnTo>
                    <a:lnTo>
                      <a:pt x="30" y="342"/>
                    </a:lnTo>
                    <a:lnTo>
                      <a:pt x="32" y="341"/>
                    </a:lnTo>
                    <a:lnTo>
                      <a:pt x="32" y="339"/>
                    </a:lnTo>
                    <a:lnTo>
                      <a:pt x="33" y="337"/>
                    </a:lnTo>
                    <a:lnTo>
                      <a:pt x="33" y="334"/>
                    </a:lnTo>
                    <a:lnTo>
                      <a:pt x="35" y="332"/>
                    </a:lnTo>
                    <a:lnTo>
                      <a:pt x="35" y="331"/>
                    </a:lnTo>
                    <a:lnTo>
                      <a:pt x="37" y="329"/>
                    </a:lnTo>
                    <a:lnTo>
                      <a:pt x="37" y="326"/>
                    </a:lnTo>
                    <a:lnTo>
                      <a:pt x="38" y="324"/>
                    </a:lnTo>
                    <a:lnTo>
                      <a:pt x="38" y="322"/>
                    </a:lnTo>
                    <a:lnTo>
                      <a:pt x="40" y="321"/>
                    </a:lnTo>
                    <a:lnTo>
                      <a:pt x="40" y="317"/>
                    </a:lnTo>
                    <a:lnTo>
                      <a:pt x="42" y="316"/>
                    </a:lnTo>
                    <a:lnTo>
                      <a:pt x="42" y="314"/>
                    </a:lnTo>
                    <a:lnTo>
                      <a:pt x="43" y="312"/>
                    </a:lnTo>
                    <a:lnTo>
                      <a:pt x="43" y="311"/>
                    </a:lnTo>
                    <a:lnTo>
                      <a:pt x="45" y="309"/>
                    </a:lnTo>
                    <a:lnTo>
                      <a:pt x="45" y="307"/>
                    </a:lnTo>
                    <a:lnTo>
                      <a:pt x="45" y="306"/>
                    </a:lnTo>
                    <a:lnTo>
                      <a:pt x="47" y="304"/>
                    </a:lnTo>
                    <a:lnTo>
                      <a:pt x="47" y="302"/>
                    </a:lnTo>
                    <a:lnTo>
                      <a:pt x="48" y="301"/>
                    </a:lnTo>
                    <a:lnTo>
                      <a:pt x="48" y="299"/>
                    </a:lnTo>
                    <a:lnTo>
                      <a:pt x="48" y="297"/>
                    </a:lnTo>
                    <a:lnTo>
                      <a:pt x="50" y="296"/>
                    </a:lnTo>
                    <a:lnTo>
                      <a:pt x="50" y="294"/>
                    </a:lnTo>
                    <a:lnTo>
                      <a:pt x="52" y="292"/>
                    </a:lnTo>
                    <a:lnTo>
                      <a:pt x="52" y="291"/>
                    </a:lnTo>
                    <a:lnTo>
                      <a:pt x="52" y="289"/>
                    </a:lnTo>
                    <a:lnTo>
                      <a:pt x="53" y="287"/>
                    </a:lnTo>
                    <a:lnTo>
                      <a:pt x="53" y="286"/>
                    </a:lnTo>
                    <a:lnTo>
                      <a:pt x="55" y="284"/>
                    </a:lnTo>
                    <a:lnTo>
                      <a:pt x="55" y="281"/>
                    </a:lnTo>
                    <a:lnTo>
                      <a:pt x="57" y="279"/>
                    </a:lnTo>
                    <a:lnTo>
                      <a:pt x="57" y="276"/>
                    </a:lnTo>
                    <a:lnTo>
                      <a:pt x="58" y="274"/>
                    </a:lnTo>
                    <a:lnTo>
                      <a:pt x="58" y="271"/>
                    </a:lnTo>
                    <a:lnTo>
                      <a:pt x="60" y="269"/>
                    </a:lnTo>
                    <a:lnTo>
                      <a:pt x="62" y="266"/>
                    </a:lnTo>
                    <a:lnTo>
                      <a:pt x="62" y="264"/>
                    </a:lnTo>
                    <a:lnTo>
                      <a:pt x="63" y="261"/>
                    </a:lnTo>
                    <a:lnTo>
                      <a:pt x="63" y="259"/>
                    </a:lnTo>
                    <a:lnTo>
                      <a:pt x="65" y="257"/>
                    </a:lnTo>
                    <a:lnTo>
                      <a:pt x="65" y="256"/>
                    </a:lnTo>
                    <a:lnTo>
                      <a:pt x="65" y="252"/>
                    </a:lnTo>
                    <a:lnTo>
                      <a:pt x="67" y="251"/>
                    </a:lnTo>
                    <a:lnTo>
                      <a:pt x="67" y="249"/>
                    </a:lnTo>
                    <a:lnTo>
                      <a:pt x="68" y="247"/>
                    </a:lnTo>
                    <a:lnTo>
                      <a:pt x="68" y="246"/>
                    </a:lnTo>
                    <a:lnTo>
                      <a:pt x="70" y="244"/>
                    </a:lnTo>
                    <a:lnTo>
                      <a:pt x="70" y="242"/>
                    </a:lnTo>
                    <a:lnTo>
                      <a:pt x="70" y="241"/>
                    </a:lnTo>
                    <a:lnTo>
                      <a:pt x="70" y="239"/>
                    </a:lnTo>
                    <a:lnTo>
                      <a:pt x="72" y="237"/>
                    </a:lnTo>
                    <a:lnTo>
                      <a:pt x="72" y="236"/>
                    </a:lnTo>
                    <a:lnTo>
                      <a:pt x="73" y="234"/>
                    </a:lnTo>
                    <a:lnTo>
                      <a:pt x="73" y="232"/>
                    </a:lnTo>
                    <a:lnTo>
                      <a:pt x="73" y="230"/>
                    </a:lnTo>
                    <a:lnTo>
                      <a:pt x="75" y="229"/>
                    </a:lnTo>
                    <a:lnTo>
                      <a:pt x="75" y="227"/>
                    </a:lnTo>
                    <a:lnTo>
                      <a:pt x="75" y="225"/>
                    </a:lnTo>
                    <a:lnTo>
                      <a:pt x="77" y="222"/>
                    </a:lnTo>
                    <a:lnTo>
                      <a:pt x="77" y="220"/>
                    </a:lnTo>
                    <a:lnTo>
                      <a:pt x="77" y="219"/>
                    </a:lnTo>
                    <a:lnTo>
                      <a:pt x="78" y="215"/>
                    </a:lnTo>
                    <a:lnTo>
                      <a:pt x="78" y="214"/>
                    </a:lnTo>
                    <a:lnTo>
                      <a:pt x="80" y="210"/>
                    </a:lnTo>
                    <a:lnTo>
                      <a:pt x="80" y="207"/>
                    </a:lnTo>
                    <a:lnTo>
                      <a:pt x="82" y="205"/>
                    </a:lnTo>
                    <a:lnTo>
                      <a:pt x="82" y="202"/>
                    </a:lnTo>
                    <a:lnTo>
                      <a:pt x="83" y="200"/>
                    </a:lnTo>
                    <a:lnTo>
                      <a:pt x="83" y="199"/>
                    </a:lnTo>
                    <a:lnTo>
                      <a:pt x="85" y="195"/>
                    </a:lnTo>
                    <a:lnTo>
                      <a:pt x="85" y="194"/>
                    </a:lnTo>
                    <a:lnTo>
                      <a:pt x="85" y="192"/>
                    </a:lnTo>
                    <a:lnTo>
                      <a:pt x="87" y="190"/>
                    </a:lnTo>
                    <a:lnTo>
                      <a:pt x="87" y="189"/>
                    </a:lnTo>
                    <a:lnTo>
                      <a:pt x="87" y="187"/>
                    </a:lnTo>
                    <a:lnTo>
                      <a:pt x="87" y="185"/>
                    </a:lnTo>
                    <a:lnTo>
                      <a:pt x="88" y="184"/>
                    </a:lnTo>
                    <a:lnTo>
                      <a:pt x="88" y="182"/>
                    </a:lnTo>
                    <a:lnTo>
                      <a:pt x="88" y="180"/>
                    </a:lnTo>
                    <a:lnTo>
                      <a:pt x="90" y="179"/>
                    </a:lnTo>
                    <a:lnTo>
                      <a:pt x="90" y="177"/>
                    </a:lnTo>
                    <a:lnTo>
                      <a:pt x="90" y="175"/>
                    </a:lnTo>
                    <a:lnTo>
                      <a:pt x="92" y="174"/>
                    </a:lnTo>
                    <a:lnTo>
                      <a:pt x="92" y="172"/>
                    </a:lnTo>
                    <a:lnTo>
                      <a:pt x="92" y="170"/>
                    </a:lnTo>
                    <a:lnTo>
                      <a:pt x="92" y="169"/>
                    </a:lnTo>
                    <a:lnTo>
                      <a:pt x="93" y="167"/>
                    </a:lnTo>
                    <a:lnTo>
                      <a:pt x="93" y="165"/>
                    </a:lnTo>
                    <a:lnTo>
                      <a:pt x="93" y="164"/>
                    </a:lnTo>
                    <a:lnTo>
                      <a:pt x="95" y="162"/>
                    </a:lnTo>
                    <a:lnTo>
                      <a:pt x="95" y="160"/>
                    </a:lnTo>
                    <a:lnTo>
                      <a:pt x="97" y="157"/>
                    </a:lnTo>
                    <a:lnTo>
                      <a:pt x="97" y="155"/>
                    </a:lnTo>
                    <a:lnTo>
                      <a:pt x="98" y="152"/>
                    </a:lnTo>
                    <a:lnTo>
                      <a:pt x="98" y="150"/>
                    </a:lnTo>
                    <a:lnTo>
                      <a:pt x="100" y="147"/>
                    </a:lnTo>
                    <a:lnTo>
                      <a:pt x="100" y="144"/>
                    </a:lnTo>
                    <a:lnTo>
                      <a:pt x="102" y="142"/>
                    </a:lnTo>
                    <a:lnTo>
                      <a:pt x="102" y="140"/>
                    </a:lnTo>
                    <a:lnTo>
                      <a:pt x="102" y="137"/>
                    </a:lnTo>
                    <a:lnTo>
                      <a:pt x="103" y="135"/>
                    </a:lnTo>
                    <a:lnTo>
                      <a:pt x="103" y="134"/>
                    </a:lnTo>
                    <a:lnTo>
                      <a:pt x="103" y="132"/>
                    </a:lnTo>
                    <a:lnTo>
                      <a:pt x="105" y="130"/>
                    </a:lnTo>
                    <a:lnTo>
                      <a:pt x="105" y="129"/>
                    </a:lnTo>
                    <a:lnTo>
                      <a:pt x="105" y="127"/>
                    </a:lnTo>
                    <a:lnTo>
                      <a:pt x="105" y="125"/>
                    </a:lnTo>
                    <a:lnTo>
                      <a:pt x="107" y="124"/>
                    </a:lnTo>
                    <a:lnTo>
                      <a:pt x="107" y="122"/>
                    </a:lnTo>
                    <a:lnTo>
                      <a:pt x="107" y="120"/>
                    </a:lnTo>
                    <a:lnTo>
                      <a:pt x="107" y="119"/>
                    </a:lnTo>
                    <a:lnTo>
                      <a:pt x="107" y="117"/>
                    </a:lnTo>
                    <a:lnTo>
                      <a:pt x="108" y="117"/>
                    </a:lnTo>
                    <a:lnTo>
                      <a:pt x="108" y="115"/>
                    </a:lnTo>
                    <a:lnTo>
                      <a:pt x="108" y="114"/>
                    </a:lnTo>
                    <a:lnTo>
                      <a:pt x="108" y="112"/>
                    </a:lnTo>
                    <a:lnTo>
                      <a:pt x="108" y="110"/>
                    </a:lnTo>
                    <a:lnTo>
                      <a:pt x="108" y="109"/>
                    </a:lnTo>
                    <a:lnTo>
                      <a:pt x="108" y="107"/>
                    </a:lnTo>
                    <a:lnTo>
                      <a:pt x="108" y="105"/>
                    </a:lnTo>
                    <a:lnTo>
                      <a:pt x="108" y="104"/>
                    </a:lnTo>
                    <a:lnTo>
                      <a:pt x="108" y="102"/>
                    </a:lnTo>
                    <a:lnTo>
                      <a:pt x="110" y="100"/>
                    </a:lnTo>
                    <a:lnTo>
                      <a:pt x="110" y="99"/>
                    </a:lnTo>
                    <a:lnTo>
                      <a:pt x="110" y="95"/>
                    </a:lnTo>
                    <a:lnTo>
                      <a:pt x="110" y="94"/>
                    </a:lnTo>
                    <a:lnTo>
                      <a:pt x="110" y="92"/>
                    </a:lnTo>
                    <a:lnTo>
                      <a:pt x="110" y="89"/>
                    </a:lnTo>
                    <a:lnTo>
                      <a:pt x="110" y="87"/>
                    </a:lnTo>
                    <a:lnTo>
                      <a:pt x="110" y="85"/>
                    </a:lnTo>
                    <a:lnTo>
                      <a:pt x="110" y="84"/>
                    </a:lnTo>
                    <a:lnTo>
                      <a:pt x="112" y="82"/>
                    </a:lnTo>
                    <a:lnTo>
                      <a:pt x="112" y="80"/>
                    </a:lnTo>
                    <a:lnTo>
                      <a:pt x="112" y="79"/>
                    </a:lnTo>
                    <a:lnTo>
                      <a:pt x="112" y="77"/>
                    </a:lnTo>
                    <a:lnTo>
                      <a:pt x="112" y="75"/>
                    </a:lnTo>
                    <a:lnTo>
                      <a:pt x="112" y="74"/>
                    </a:lnTo>
                    <a:lnTo>
                      <a:pt x="112" y="72"/>
                    </a:lnTo>
                    <a:lnTo>
                      <a:pt x="112" y="70"/>
                    </a:lnTo>
                    <a:lnTo>
                      <a:pt x="112" y="69"/>
                    </a:lnTo>
                    <a:lnTo>
                      <a:pt x="112" y="67"/>
                    </a:lnTo>
                    <a:lnTo>
                      <a:pt x="113" y="67"/>
                    </a:lnTo>
                    <a:lnTo>
                      <a:pt x="113" y="65"/>
                    </a:lnTo>
                    <a:lnTo>
                      <a:pt x="113" y="64"/>
                    </a:lnTo>
                    <a:lnTo>
                      <a:pt x="113" y="62"/>
                    </a:lnTo>
                    <a:lnTo>
                      <a:pt x="113" y="60"/>
                    </a:lnTo>
                    <a:lnTo>
                      <a:pt x="113" y="59"/>
                    </a:lnTo>
                    <a:lnTo>
                      <a:pt x="113" y="57"/>
                    </a:lnTo>
                    <a:lnTo>
                      <a:pt x="115" y="55"/>
                    </a:lnTo>
                    <a:lnTo>
                      <a:pt x="115" y="54"/>
                    </a:lnTo>
                    <a:lnTo>
                      <a:pt x="115" y="52"/>
                    </a:lnTo>
                    <a:lnTo>
                      <a:pt x="115" y="50"/>
                    </a:lnTo>
                    <a:lnTo>
                      <a:pt x="115" y="49"/>
                    </a:lnTo>
                    <a:lnTo>
                      <a:pt x="117" y="49"/>
                    </a:lnTo>
                    <a:lnTo>
                      <a:pt x="117" y="47"/>
                    </a:lnTo>
                    <a:lnTo>
                      <a:pt x="117" y="45"/>
                    </a:lnTo>
                    <a:lnTo>
                      <a:pt x="117" y="44"/>
                    </a:lnTo>
                    <a:lnTo>
                      <a:pt x="117" y="42"/>
                    </a:lnTo>
                    <a:lnTo>
                      <a:pt x="117" y="40"/>
                    </a:lnTo>
                    <a:lnTo>
                      <a:pt x="117" y="39"/>
                    </a:lnTo>
                    <a:lnTo>
                      <a:pt x="117" y="37"/>
                    </a:lnTo>
                    <a:lnTo>
                      <a:pt x="117" y="35"/>
                    </a:lnTo>
                    <a:lnTo>
                      <a:pt x="119" y="34"/>
                    </a:lnTo>
                    <a:lnTo>
                      <a:pt x="119" y="32"/>
                    </a:lnTo>
                    <a:lnTo>
                      <a:pt x="119" y="30"/>
                    </a:lnTo>
                    <a:lnTo>
                      <a:pt x="119" y="29"/>
                    </a:lnTo>
                    <a:lnTo>
                      <a:pt x="117" y="27"/>
                    </a:lnTo>
                    <a:lnTo>
                      <a:pt x="117" y="25"/>
                    </a:lnTo>
                    <a:lnTo>
                      <a:pt x="117" y="24"/>
                    </a:lnTo>
                    <a:lnTo>
                      <a:pt x="117" y="22"/>
                    </a:lnTo>
                    <a:lnTo>
                      <a:pt x="117" y="20"/>
                    </a:lnTo>
                    <a:lnTo>
                      <a:pt x="117" y="17"/>
                    </a:lnTo>
                    <a:lnTo>
                      <a:pt x="117" y="15"/>
                    </a:lnTo>
                    <a:lnTo>
                      <a:pt x="117" y="12"/>
                    </a:lnTo>
                    <a:lnTo>
                      <a:pt x="117" y="10"/>
                    </a:lnTo>
                    <a:lnTo>
                      <a:pt x="117" y="7"/>
                    </a:lnTo>
                    <a:lnTo>
                      <a:pt x="117" y="4"/>
                    </a:lnTo>
                    <a:lnTo>
                      <a:pt x="117" y="0"/>
                    </a:lnTo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cxnSp>
          <p:nvCxnSpPr>
            <p:cNvPr id="308" name="Straight Connector 307">
              <a:extLst>
                <a:ext uri="{FF2B5EF4-FFF2-40B4-BE49-F238E27FC236}">
                  <a16:creationId xmlns:a16="http://schemas.microsoft.com/office/drawing/2014/main" id="{5F97CFEA-A3DA-E84A-891C-D07981FEE23B}"/>
                </a:ext>
              </a:extLst>
            </p:cNvPr>
            <p:cNvCxnSpPr>
              <a:cxnSpLocks/>
            </p:cNvCxnSpPr>
            <p:nvPr/>
          </p:nvCxnSpPr>
          <p:spPr>
            <a:xfrm>
              <a:off x="1830923" y="3603976"/>
              <a:ext cx="5507851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309" name="Oval 308">
              <a:extLst>
                <a:ext uri="{FF2B5EF4-FFF2-40B4-BE49-F238E27FC236}">
                  <a16:creationId xmlns:a16="http://schemas.microsoft.com/office/drawing/2014/main" id="{E4B619B5-8981-6C47-BD0C-2B2001E5D75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810282" y="3562695"/>
              <a:ext cx="63509" cy="65098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9633" name="Title 1">
            <a:extLst>
              <a:ext uri="{FF2B5EF4-FFF2-40B4-BE49-F238E27FC236}">
                <a16:creationId xmlns:a16="http://schemas.microsoft.com/office/drawing/2014/main" id="{2C177CD0-88BD-C845-ACEA-CDC37E44A78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-635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ALU Outputs to the Flags Register</a:t>
            </a:r>
          </a:p>
        </p:txBody>
      </p:sp>
      <p:grpSp>
        <p:nvGrpSpPr>
          <p:cNvPr id="69634" name="Group 1">
            <a:extLst>
              <a:ext uri="{FF2B5EF4-FFF2-40B4-BE49-F238E27FC236}">
                <a16:creationId xmlns:a16="http://schemas.microsoft.com/office/drawing/2014/main" id="{B93ED6F5-A710-FC45-8A10-FE1983B7B374}"/>
              </a:ext>
            </a:extLst>
          </p:cNvPr>
          <p:cNvGrpSpPr>
            <a:grpSpLocks/>
          </p:cNvGrpSpPr>
          <p:nvPr/>
        </p:nvGrpSpPr>
        <p:grpSpPr bwMode="auto">
          <a:xfrm>
            <a:off x="1484314" y="727076"/>
            <a:ext cx="8410575" cy="5872163"/>
            <a:chOff x="570037" y="727666"/>
            <a:chExt cx="8410767" cy="5871572"/>
          </a:xfrm>
        </p:grpSpPr>
        <p:grpSp>
          <p:nvGrpSpPr>
            <p:cNvPr id="69637" name="Group 3">
              <a:extLst>
                <a:ext uri="{FF2B5EF4-FFF2-40B4-BE49-F238E27FC236}">
                  <a16:creationId xmlns:a16="http://schemas.microsoft.com/office/drawing/2014/main" id="{DC62C332-6051-C84A-B45F-4C79B6640E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32064" y="3273697"/>
              <a:ext cx="701742" cy="1097280"/>
              <a:chOff x="2222015" y="1362180"/>
              <a:chExt cx="701742" cy="1097280"/>
            </a:xfrm>
          </p:grpSpPr>
          <p:sp>
            <p:nvSpPr>
              <p:cNvPr id="5" name="Trapezoid 4">
                <a:extLst>
                  <a:ext uri="{FF2B5EF4-FFF2-40B4-BE49-F238E27FC236}">
                    <a16:creationId xmlns:a16="http://schemas.microsoft.com/office/drawing/2014/main" id="{6CE54057-D4FD-DA4F-8267-493501F5522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 rot="5400000">
                <a:off x="2141670" y="1676508"/>
                <a:ext cx="1096853" cy="468324"/>
              </a:xfrm>
              <a:prstGeom prst="trapezoid">
                <a:avLst>
                  <a:gd name="adj" fmla="val 53409"/>
                </a:avLst>
              </a:prstGeom>
              <a:solidFill>
                <a:schemeClr val="bg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>
                <a:normAutofit/>
              </a:bodyPr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69736" name="TextBox 472">
                <a:extLst>
                  <a:ext uri="{FF2B5EF4-FFF2-40B4-BE49-F238E27FC236}">
                    <a16:creationId xmlns:a16="http://schemas.microsoft.com/office/drawing/2014/main" id="{8D5C0CB6-F572-174D-8FBA-C79A5064D468}"/>
                  </a:ext>
                </a:extLst>
              </p:cNvPr>
              <p:cNvSpPr txBox="1">
                <a:spLocks noChangeAspect="1" noChangeArrowheads="1"/>
              </p:cNvSpPr>
              <p:nvPr/>
            </p:nvSpPr>
            <p:spPr bwMode="auto">
              <a:xfrm>
                <a:off x="2460796" y="1551682"/>
                <a:ext cx="436781" cy="77462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</p:txBody>
          </p:sp>
          <p:cxnSp>
            <p:nvCxnSpPr>
              <p:cNvPr id="10" name="Straight Connector 9">
                <a:extLst>
                  <a:ext uri="{FF2B5EF4-FFF2-40B4-BE49-F238E27FC236}">
                    <a16:creationId xmlns:a16="http://schemas.microsoft.com/office/drawing/2014/main" id="{60281BF6-16FC-F24A-B594-013BCF307866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5742" y="169082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>
                <a:extLst>
                  <a:ext uri="{FF2B5EF4-FFF2-40B4-BE49-F238E27FC236}">
                    <a16:creationId xmlns:a16="http://schemas.microsoft.com/office/drawing/2014/main" id="{506F3F82-4F22-074F-8DB1-56F8338DEF44}"/>
                  </a:ext>
                </a:extLst>
              </p:cNvPr>
              <p:cNvCxnSpPr>
                <a:cxnSpLocks noChangeAspect="1"/>
              </p:cNvCxnSpPr>
              <p:nvPr/>
            </p:nvCxnSpPr>
            <p:spPr bwMode="auto">
              <a:xfrm>
                <a:off x="2222567" y="2155913"/>
                <a:ext cx="228605" cy="0"/>
              </a:xfrm>
              <a:prstGeom prst="line">
                <a:avLst/>
              </a:prstGeom>
              <a:solidFill>
                <a:schemeClr val="bg1"/>
              </a:solidFill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638" name="Group 15">
              <a:extLst>
                <a:ext uri="{FF2B5EF4-FFF2-40B4-BE49-F238E27FC236}">
                  <a16:creationId xmlns:a16="http://schemas.microsoft.com/office/drawing/2014/main" id="{3A03EDA0-0C7F-264B-AFC3-F1B067A7B9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1743" y="4635330"/>
              <a:ext cx="2778951" cy="731838"/>
              <a:chOff x="7810182" y="2636106"/>
              <a:chExt cx="2778951" cy="731838"/>
            </a:xfrm>
          </p:grpSpPr>
          <p:cxnSp>
            <p:nvCxnSpPr>
              <p:cNvPr id="21" name="Straight Connector 20">
                <a:extLst>
                  <a:ext uri="{FF2B5EF4-FFF2-40B4-BE49-F238E27FC236}">
                    <a16:creationId xmlns:a16="http://schemas.microsoft.com/office/drawing/2014/main" id="{37A21CC7-E3AB-FA43-9BC8-9F655FEC8158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3354" y="2992038"/>
                <a:ext cx="246544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9730" name="Group 53">
                <a:extLst>
                  <a:ext uri="{FF2B5EF4-FFF2-40B4-BE49-F238E27FC236}">
                    <a16:creationId xmlns:a16="http://schemas.microsoft.com/office/drawing/2014/main" id="{5B4B850C-7816-AD41-8231-CF3493EC6C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24" name="Trapezoid 23">
                  <a:extLst>
                    <a:ext uri="{FF2B5EF4-FFF2-40B4-BE49-F238E27FC236}">
                      <a16:creationId xmlns:a16="http://schemas.microsoft.com/office/drawing/2014/main" id="{039EA676-1887-6646-ABAC-4B376E6A40F4}"/>
                    </a:ext>
                  </a:extLst>
                </p:cNvPr>
                <p:cNvSpPr/>
                <p:nvPr/>
              </p:nvSpPr>
              <p:spPr>
                <a:xfrm rot="5400000">
                  <a:off x="4302919" y="4272937"/>
                  <a:ext cx="731808" cy="306371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9732" name="TextBox 128">
                  <a:extLst>
                    <a:ext uri="{FF2B5EF4-FFF2-40B4-BE49-F238E27FC236}">
                      <a16:creationId xmlns:a16="http://schemas.microsoft.com/office/drawing/2014/main" id="{E7F4FEFC-5F28-9449-9D47-9F5D5BCD14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27" name="Straight Connector 26">
                  <a:extLst>
                    <a:ext uri="{FF2B5EF4-FFF2-40B4-BE49-F238E27FC236}">
                      <a16:creationId xmlns:a16="http://schemas.microsoft.com/office/drawing/2014/main" id="{AF17FE29-BBC6-FB49-8399-5D9E361A62D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3574" y="4264999"/>
                  <a:ext cx="292085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8" name="Straight Connector 27">
                  <a:extLst>
                    <a:ext uri="{FF2B5EF4-FFF2-40B4-BE49-F238E27FC236}">
                      <a16:creationId xmlns:a16="http://schemas.microsoft.com/office/drawing/2014/main" id="{359A2C1F-42DF-BE4E-8DF2-BA0CB0AAB7BA}"/>
                    </a:ext>
                  </a:extLst>
                </p:cNvPr>
                <p:cNvCxnSpPr>
                  <a:cxnSpLocks/>
                  <a:endCxn id="24" idx="0"/>
                </p:cNvCxnSpPr>
                <p:nvPr/>
              </p:nvCxnSpPr>
              <p:spPr>
                <a:xfrm flipV="1">
                  <a:off x="4526749" y="4426917"/>
                  <a:ext cx="295259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639" name="Group 161">
              <a:extLst>
                <a:ext uri="{FF2B5EF4-FFF2-40B4-BE49-F238E27FC236}">
                  <a16:creationId xmlns:a16="http://schemas.microsoft.com/office/drawing/2014/main" id="{48CB1366-B7D2-5548-B0A0-4C4BA837A4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342872" y="5867400"/>
              <a:ext cx="2758772" cy="731838"/>
              <a:chOff x="7810182" y="2636106"/>
              <a:chExt cx="2758772" cy="731838"/>
            </a:xfrm>
          </p:grpSpPr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5CFF189-3C31-804A-86CB-B9176C3C43A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8122225" y="3002856"/>
                <a:ext cx="2446394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9724" name="Group 53">
                <a:extLst>
                  <a:ext uri="{FF2B5EF4-FFF2-40B4-BE49-F238E27FC236}">
                    <a16:creationId xmlns:a16="http://schemas.microsoft.com/office/drawing/2014/main" id="{18A2AC3D-B761-7A4E-963C-912BCC519A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810182" y="2636106"/>
                <a:ext cx="323333" cy="731838"/>
                <a:chOff x="4483461" y="4059851"/>
                <a:chExt cx="323309" cy="731882"/>
              </a:xfrm>
            </p:grpSpPr>
            <p:sp>
              <p:nvSpPr>
                <p:cNvPr id="167" name="Trapezoid 166">
                  <a:extLst>
                    <a:ext uri="{FF2B5EF4-FFF2-40B4-BE49-F238E27FC236}">
                      <a16:creationId xmlns:a16="http://schemas.microsoft.com/office/drawing/2014/main" id="{F638D47D-BAAF-9D42-8010-F23018E665C9}"/>
                    </a:ext>
                  </a:extLst>
                </p:cNvPr>
                <p:cNvSpPr/>
                <p:nvPr/>
              </p:nvSpPr>
              <p:spPr>
                <a:xfrm rot="5400000">
                  <a:off x="4294647" y="4279787"/>
                  <a:ext cx="731808" cy="292085"/>
                </a:xfrm>
                <a:prstGeom prst="trapezoid">
                  <a:avLst>
                    <a:gd name="adj" fmla="val 53409"/>
                  </a:avLst>
                </a:prstGeom>
                <a:solidFill>
                  <a:schemeClr val="bg1"/>
                </a:solidFill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69726" name="TextBox 128">
                  <a:extLst>
                    <a:ext uri="{FF2B5EF4-FFF2-40B4-BE49-F238E27FC236}">
                      <a16:creationId xmlns:a16="http://schemas.microsoft.com/office/drawing/2014/main" id="{1E2633BE-989E-BB41-A289-ACBDF1FA359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0" name="Straight Connector 169">
                  <a:extLst>
                    <a:ext uri="{FF2B5EF4-FFF2-40B4-BE49-F238E27FC236}">
                      <a16:creationId xmlns:a16="http://schemas.microsoft.com/office/drawing/2014/main" id="{4B2759C6-2B98-1B42-98D8-235EF52B04FC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445" y="4264705"/>
                  <a:ext cx="277798" cy="161918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71" name="Straight Connector 170">
                  <a:extLst>
                    <a:ext uri="{FF2B5EF4-FFF2-40B4-BE49-F238E27FC236}">
                      <a16:creationId xmlns:a16="http://schemas.microsoft.com/office/drawing/2014/main" id="{FC7150B8-79AB-7543-9830-62063A1FD075}"/>
                    </a:ext>
                  </a:extLst>
                </p:cNvPr>
                <p:cNvCxnSpPr>
                  <a:cxnSpLocks/>
                  <a:endCxn id="167" idx="0"/>
                </p:cNvCxnSpPr>
                <p:nvPr/>
              </p:nvCxnSpPr>
              <p:spPr>
                <a:xfrm flipV="1">
                  <a:off x="4525620" y="4426623"/>
                  <a:ext cx="280973" cy="15556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9640" name="Group 182">
              <a:extLst>
                <a:ext uri="{FF2B5EF4-FFF2-40B4-BE49-F238E27FC236}">
                  <a16:creationId xmlns:a16="http://schemas.microsoft.com/office/drawing/2014/main" id="{BC595109-133C-1B4E-8ED1-BD2BB098C8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31998" y="1978794"/>
              <a:ext cx="1028076" cy="731694"/>
              <a:chOff x="2121979" y="3484801"/>
              <a:chExt cx="1028076" cy="731694"/>
            </a:xfrm>
          </p:grpSpPr>
          <p:sp>
            <p:nvSpPr>
              <p:cNvPr id="69721" name="Rectangle 104">
                <a:extLst>
                  <a:ext uri="{FF2B5EF4-FFF2-40B4-BE49-F238E27FC236}">
                    <a16:creationId xmlns:a16="http://schemas.microsoft.com/office/drawing/2014/main" id="{490164E4-2D5F-4D4F-AD67-4838090691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270170" y="3336610"/>
                <a:ext cx="731694" cy="1028076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9722" name="Rectangle 132">
                <a:extLst>
                  <a:ext uri="{FF2B5EF4-FFF2-40B4-BE49-F238E27FC236}">
                    <a16:creationId xmlns:a16="http://schemas.microsoft.com/office/drawing/2014/main" id="{47727317-5524-724E-A999-90EBC7E22F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1066" y="3611793"/>
                <a:ext cx="932551" cy="492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flag</a:t>
                </a:r>
              </a:p>
              <a:p>
                <a:pPr algn="ctr" eaLnBrk="1" hangingPunct="1"/>
                <a:r>
                  <a:rPr lang="en-US" altLang="en-US" sz="1600">
                    <a:latin typeface="Times-Roman" pitchFamily="2" charset="0"/>
                  </a:rPr>
                  <a:t>calculator</a:t>
                </a:r>
                <a:endParaRPr lang="en-US" altLang="en-US" sz="2000"/>
              </a:p>
            </p:txBody>
          </p:sp>
        </p:grpSp>
        <p:grpSp>
          <p:nvGrpSpPr>
            <p:cNvPr id="69641" name="Group 168962">
              <a:extLst>
                <a:ext uri="{FF2B5EF4-FFF2-40B4-BE49-F238E27FC236}">
                  <a16:creationId xmlns:a16="http://schemas.microsoft.com/office/drawing/2014/main" id="{D8869E6D-D907-D845-9185-2FBDD3C979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87429" y="4337006"/>
              <a:ext cx="1357032" cy="1510946"/>
              <a:chOff x="2245112" y="3446176"/>
              <a:chExt cx="1357032" cy="1510946"/>
            </a:xfrm>
          </p:grpSpPr>
          <p:sp>
            <p:nvSpPr>
              <p:cNvPr id="69715" name="Rectangle 104">
                <a:extLst>
                  <a:ext uri="{FF2B5EF4-FFF2-40B4-BE49-F238E27FC236}">
                    <a16:creationId xmlns:a16="http://schemas.microsoft.com/office/drawing/2014/main" id="{ED6DAD56-230A-344E-8CA4-0F085E372A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9716" name="Rectangle 132">
                <a:extLst>
                  <a:ext uri="{FF2B5EF4-FFF2-40B4-BE49-F238E27FC236}">
                    <a16:creationId xmlns:a16="http://schemas.microsoft.com/office/drawing/2014/main" id="{2FBBCF13-AD34-4B47-BC9A-0615BB7F502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65759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adder</a:t>
                </a:r>
                <a:endParaRPr lang="en-US" altLang="en-US" sz="2000"/>
              </a:p>
            </p:txBody>
          </p:sp>
          <p:sp>
            <p:nvSpPr>
              <p:cNvPr id="69717" name="Rectangle 136">
                <a:extLst>
                  <a:ext uri="{FF2B5EF4-FFF2-40B4-BE49-F238E27FC236}">
                    <a16:creationId xmlns:a16="http://schemas.microsoft.com/office/drawing/2014/main" id="{F21F5546-87A2-6A4D-AC87-D797EEEC82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579341" y="3499836"/>
                <a:ext cx="74219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add / sub</a:t>
                </a:r>
                <a:endParaRPr lang="en-US" altLang="en-US" sz="2000"/>
              </a:p>
            </p:txBody>
          </p:sp>
          <p:sp>
            <p:nvSpPr>
              <p:cNvPr id="69718" name="Rectangle 147">
                <a:extLst>
                  <a:ext uri="{FF2B5EF4-FFF2-40B4-BE49-F238E27FC236}">
                    <a16:creationId xmlns:a16="http://schemas.microsoft.com/office/drawing/2014/main" id="{6E2AF342-A13B-4E46-9DD0-293B55F91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3076842" y="4341083"/>
                <a:ext cx="474489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carry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sp>
            <p:nvSpPr>
              <p:cNvPr id="69719" name="Rectangle 147">
                <a:extLst>
                  <a:ext uri="{FF2B5EF4-FFF2-40B4-BE49-F238E27FC236}">
                    <a16:creationId xmlns:a16="http://schemas.microsoft.com/office/drawing/2014/main" id="{E6C24954-FEAC-4745-875C-02982D8B18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85325" y="4666766"/>
                <a:ext cx="79348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overflow</a:t>
                </a:r>
                <a:r>
                  <a:rPr lang="en-US" altLang="en-US" sz="1600" i="1">
                    <a:solidFill>
                      <a:srgbClr val="00FFFF"/>
                    </a:solidFill>
                    <a:latin typeface="Times-Roman" pitchFamily="2" charset="0"/>
                  </a:rPr>
                  <a:t> </a:t>
                </a:r>
                <a:endParaRPr lang="en-US" altLang="en-US" sz="2000"/>
              </a:p>
            </p:txBody>
          </p:sp>
          <p:cxnSp>
            <p:nvCxnSpPr>
              <p:cNvPr id="190" name="Straight Connector 189">
                <a:extLst>
                  <a:ext uri="{FF2B5EF4-FFF2-40B4-BE49-F238E27FC236}">
                    <a16:creationId xmlns:a16="http://schemas.microsoft.com/office/drawing/2014/main" id="{ED7C0A68-678E-3F47-9821-A066E71B494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561412" y="3511529"/>
                <a:ext cx="334971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642" name="Group 192">
              <a:extLst>
                <a:ext uri="{FF2B5EF4-FFF2-40B4-BE49-F238E27FC236}">
                  <a16:creationId xmlns:a16="http://schemas.microsoft.com/office/drawing/2014/main" id="{E0A4C4AA-4BAD-BB41-87BC-C4E69FC9FF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76281" y="1797440"/>
              <a:ext cx="1357032" cy="1510946"/>
              <a:chOff x="2245112" y="3446176"/>
              <a:chExt cx="1357032" cy="1510946"/>
            </a:xfrm>
          </p:grpSpPr>
          <p:sp>
            <p:nvSpPr>
              <p:cNvPr id="69710" name="Rectangle 104">
                <a:extLst>
                  <a:ext uri="{FF2B5EF4-FFF2-40B4-BE49-F238E27FC236}">
                    <a16:creationId xmlns:a16="http://schemas.microsoft.com/office/drawing/2014/main" id="{64C39F9A-5D92-F647-9888-9BA83DE12F5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 rot="5400000">
                <a:off x="2168155" y="3523133"/>
                <a:ext cx="1510946" cy="1357032"/>
              </a:xfrm>
              <a:prstGeom prst="rect">
                <a:avLst/>
              </a:prstGeom>
              <a:noFill/>
              <a:ln w="28575">
                <a:solidFill>
                  <a:srgbClr val="000000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endParaRPr lang="en-CA" altLang="en-US"/>
              </a:p>
            </p:txBody>
          </p:sp>
          <p:sp>
            <p:nvSpPr>
              <p:cNvPr id="69711" name="Rectangle 132">
                <a:extLst>
                  <a:ext uri="{FF2B5EF4-FFF2-40B4-BE49-F238E27FC236}">
                    <a16:creationId xmlns:a16="http://schemas.microsoft.com/office/drawing/2014/main" id="{195B4CDF-FC01-3244-BACB-F916D31033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474903" y="3948205"/>
                <a:ext cx="978292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latin typeface="Times-Roman" pitchFamily="2" charset="0"/>
                  </a:rPr>
                  <a:t>8-bit shifter</a:t>
                </a:r>
                <a:endParaRPr lang="en-US" altLang="en-US" sz="2000"/>
              </a:p>
            </p:txBody>
          </p:sp>
          <p:sp>
            <p:nvSpPr>
              <p:cNvPr id="69712" name="Rectangle 136">
                <a:extLst>
                  <a:ext uri="{FF2B5EF4-FFF2-40B4-BE49-F238E27FC236}">
                    <a16:creationId xmlns:a16="http://schemas.microsoft.com/office/drawing/2014/main" id="{1EEAFCFD-EDFA-3B4F-85A3-93592599D7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25915" y="3518124"/>
                <a:ext cx="414088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L / R</a:t>
                </a:r>
                <a:endParaRPr lang="en-US" altLang="en-US" sz="2000"/>
              </a:p>
            </p:txBody>
          </p:sp>
          <p:sp>
            <p:nvSpPr>
              <p:cNvPr id="69713" name="Rectangle 147">
                <a:extLst>
                  <a:ext uri="{FF2B5EF4-FFF2-40B4-BE49-F238E27FC236}">
                    <a16:creationId xmlns:a16="http://schemas.microsoft.com/office/drawing/2014/main" id="{1F7513A1-F881-AD4E-95C2-D7D7A59A41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33450" y="4572514"/>
                <a:ext cx="681277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eaLnBrk="1" hangingPunct="1"/>
                <a:r>
                  <a:rPr lang="en-US" altLang="en-US" sz="1600">
                    <a:solidFill>
                      <a:srgbClr val="0000FF"/>
                    </a:solidFill>
                    <a:latin typeface="Times-Roman" pitchFamily="2" charset="0"/>
                  </a:rPr>
                  <a:t>shift out</a:t>
                </a:r>
                <a:endParaRPr lang="en-US" altLang="en-US" sz="2000"/>
              </a:p>
            </p:txBody>
          </p:sp>
          <p:cxnSp>
            <p:nvCxnSpPr>
              <p:cNvPr id="199" name="Straight Connector 198">
                <a:extLst>
                  <a:ext uri="{FF2B5EF4-FFF2-40B4-BE49-F238E27FC236}">
                    <a16:creationId xmlns:a16="http://schemas.microsoft.com/office/drawing/2014/main" id="{F8132A2D-162C-7841-9E15-BCABB849427C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2678926" y="3512937"/>
                <a:ext cx="188916" cy="0"/>
              </a:xfrm>
              <a:prstGeom prst="line">
                <a:avLst/>
              </a:prstGeom>
              <a:ln w="25400">
                <a:solidFill>
                  <a:srgbClr val="1700FF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00" name="Trapezoid 109">
              <a:extLst>
                <a:ext uri="{FF2B5EF4-FFF2-40B4-BE49-F238E27FC236}">
                  <a16:creationId xmlns:a16="http://schemas.microsoft.com/office/drawing/2014/main" id="{781F59F8-1651-1844-A7C5-8EA4C63F40D4}"/>
                </a:ext>
              </a:extLst>
            </p:cNvPr>
            <p:cNvSpPr/>
            <p:nvPr/>
          </p:nvSpPr>
          <p:spPr bwMode="auto">
            <a:xfrm rot="5400000">
              <a:off x="4206351" y="3914170"/>
              <a:ext cx="1004787" cy="132400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1" name="Trapezoid 109">
              <a:extLst>
                <a:ext uri="{FF2B5EF4-FFF2-40B4-BE49-F238E27FC236}">
                  <a16:creationId xmlns:a16="http://schemas.microsoft.com/office/drawing/2014/main" id="{91509E7E-5D02-9842-BD41-B885CA6F882D}"/>
                </a:ext>
              </a:extLst>
            </p:cNvPr>
            <p:cNvSpPr/>
            <p:nvPr/>
          </p:nvSpPr>
          <p:spPr bwMode="auto">
            <a:xfrm rot="5400000" flipH="1">
              <a:off x="4175397" y="2411752"/>
              <a:ext cx="1052406" cy="131289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2" name="Trapezoid 109">
              <a:extLst>
                <a:ext uri="{FF2B5EF4-FFF2-40B4-BE49-F238E27FC236}">
                  <a16:creationId xmlns:a16="http://schemas.microsoft.com/office/drawing/2014/main" id="{89199964-3C14-7246-BA71-9B84FE94F24B}"/>
                </a:ext>
              </a:extLst>
            </p:cNvPr>
            <p:cNvSpPr/>
            <p:nvPr/>
          </p:nvSpPr>
          <p:spPr bwMode="auto">
            <a:xfrm rot="5400000">
              <a:off x="1798790" y="4573682"/>
              <a:ext cx="0" cy="176851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1354"/>
                <a:gd name="connsiteY0" fmla="*/ 9851 h 9851"/>
                <a:gd name="connsiteX1" fmla="*/ 1354 w 1354"/>
                <a:gd name="connsiteY1" fmla="*/ 0 h 98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354" h="9851">
                  <a:moveTo>
                    <a:pt x="0" y="9851"/>
                  </a:moveTo>
                  <a:lnTo>
                    <a:pt x="1354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3" name="Trapezoid 109">
              <a:extLst>
                <a:ext uri="{FF2B5EF4-FFF2-40B4-BE49-F238E27FC236}">
                  <a16:creationId xmlns:a16="http://schemas.microsoft.com/office/drawing/2014/main" id="{32B9C015-A690-8E44-AD56-CC69577066EB}"/>
                </a:ext>
              </a:extLst>
            </p:cNvPr>
            <p:cNvSpPr/>
            <p:nvPr/>
          </p:nvSpPr>
          <p:spPr bwMode="auto">
            <a:xfrm rot="5400000" flipH="1">
              <a:off x="1128982" y="3132427"/>
              <a:ext cx="2139735" cy="965222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5 w 2263175"/>
                <a:gd name="connsiteY0" fmla="*/ 2513141 h 2513140"/>
                <a:gd name="connsiteX1" fmla="*/ 1567 w 2263175"/>
                <a:gd name="connsiteY1" fmla="*/ 2510995 h 2513140"/>
                <a:gd name="connsiteX2" fmla="*/ 0 w 2263175"/>
                <a:gd name="connsiteY2" fmla="*/ 1 h 25131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5" h="2513140">
                  <a:moveTo>
                    <a:pt x="2263175" y="2513141"/>
                  </a:moveTo>
                  <a:lnTo>
                    <a:pt x="1567" y="2510995"/>
                  </a:lnTo>
                  <a:cubicBezTo>
                    <a:pt x="1042" y="2478424"/>
                    <a:pt x="525" y="32572"/>
                    <a:pt x="0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04" name="Trapezoid 109">
              <a:extLst>
                <a:ext uri="{FF2B5EF4-FFF2-40B4-BE49-F238E27FC236}">
                  <a16:creationId xmlns:a16="http://schemas.microsoft.com/office/drawing/2014/main" id="{85F024B1-DD1B-C24B-B35E-8F5F3F007E13}"/>
                </a:ext>
              </a:extLst>
            </p:cNvPr>
            <p:cNvSpPr/>
            <p:nvPr/>
          </p:nvSpPr>
          <p:spPr bwMode="auto">
            <a:xfrm rot="5400000">
              <a:off x="1791646" y="1650595"/>
              <a:ext cx="0" cy="177327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568" h="2510995">
                  <a:moveTo>
                    <a:pt x="1568" y="2510995"/>
                  </a:move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3" name="Trapezoid 109">
              <a:extLst>
                <a:ext uri="{FF2B5EF4-FFF2-40B4-BE49-F238E27FC236}">
                  <a16:creationId xmlns:a16="http://schemas.microsoft.com/office/drawing/2014/main" id="{23E18DC5-4333-7B47-AF34-C1E417BE1D7E}"/>
                </a:ext>
              </a:extLst>
            </p:cNvPr>
            <p:cNvSpPr/>
            <p:nvPr/>
          </p:nvSpPr>
          <p:spPr bwMode="auto">
            <a:xfrm>
              <a:off x="2208374" y="1384825"/>
              <a:ext cx="1185889" cy="295245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3" h="17730571">
                  <a:moveTo>
                    <a:pt x="2261256" y="17730571"/>
                  </a:moveTo>
                  <a:cubicBezTo>
                    <a:pt x="2261895" y="17034148"/>
                    <a:pt x="2262535" y="16337724"/>
                    <a:pt x="2263174" y="15641301"/>
                  </a:cubicBez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4" name="Trapezoid 109">
              <a:extLst>
                <a:ext uri="{FF2B5EF4-FFF2-40B4-BE49-F238E27FC236}">
                  <a16:creationId xmlns:a16="http://schemas.microsoft.com/office/drawing/2014/main" id="{B8A20B2C-701F-5F43-BE58-307A2F29FAED}"/>
                </a:ext>
              </a:extLst>
            </p:cNvPr>
            <p:cNvSpPr/>
            <p:nvPr/>
          </p:nvSpPr>
          <p:spPr bwMode="auto">
            <a:xfrm rot="16200000" flipH="1">
              <a:off x="1802783" y="223517"/>
              <a:ext cx="409534" cy="273215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5" name="Trapezoid 109">
              <a:extLst>
                <a:ext uri="{FF2B5EF4-FFF2-40B4-BE49-F238E27FC236}">
                  <a16:creationId xmlns:a16="http://schemas.microsoft.com/office/drawing/2014/main" id="{4440C971-7A18-FC40-ACDE-30D2FF2895F7}"/>
                </a:ext>
              </a:extLst>
            </p:cNvPr>
            <p:cNvSpPr/>
            <p:nvPr/>
          </p:nvSpPr>
          <p:spPr bwMode="auto">
            <a:xfrm rot="16200000" flipH="1">
              <a:off x="1935465" y="-258380"/>
              <a:ext cx="2381010" cy="496898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3174 w 2263173"/>
                <a:gd name="connsiteY0" fmla="*/ 15641301 h 15641302"/>
                <a:gd name="connsiteX1" fmla="*/ 1566 w 2263173"/>
                <a:gd name="connsiteY1" fmla="*/ 15639155 h 15641302"/>
                <a:gd name="connsiteX2" fmla="*/ 0 w 2263173"/>
                <a:gd name="connsiteY2" fmla="*/ 0 h 156413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3" h="15641302">
                  <a:moveTo>
                    <a:pt x="2263174" y="15641301"/>
                  </a:moveTo>
                  <a:lnTo>
                    <a:pt x="1566" y="15639155"/>
                  </a:lnTo>
                  <a:cubicBezTo>
                    <a:pt x="1041" y="15606584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7" name="Trapezoid 109">
              <a:extLst>
                <a:ext uri="{FF2B5EF4-FFF2-40B4-BE49-F238E27FC236}">
                  <a16:creationId xmlns:a16="http://schemas.microsoft.com/office/drawing/2014/main" id="{3E5EF8A9-EA3C-664E-BDE8-28D848748FA9}"/>
                </a:ext>
              </a:extLst>
            </p:cNvPr>
            <p:cNvSpPr/>
            <p:nvPr/>
          </p:nvSpPr>
          <p:spPr bwMode="auto">
            <a:xfrm rot="10800000" flipV="1">
              <a:off x="5531087" y="4529346"/>
              <a:ext cx="504837" cy="1936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59690 w 2261609"/>
                <a:gd name="connsiteY0" fmla="*/ 2091416 h 2091416"/>
                <a:gd name="connsiteX1" fmla="*/ 2261608 w 2261609"/>
                <a:gd name="connsiteY1" fmla="*/ 2146 h 2091416"/>
                <a:gd name="connsiteX2" fmla="*/ 0 w 2261609"/>
                <a:gd name="connsiteY2" fmla="*/ 0 h 20914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1609" h="2091416">
                  <a:moveTo>
                    <a:pt x="2259690" y="2091416"/>
                  </a:moveTo>
                  <a:cubicBezTo>
                    <a:pt x="2260329" y="1394993"/>
                    <a:pt x="2260969" y="698569"/>
                    <a:pt x="2261608" y="2146"/>
                  </a:cubicBezTo>
                  <a:lnTo>
                    <a:pt x="0" y="0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9652" name="TextBox 168963">
              <a:extLst>
                <a:ext uri="{FF2B5EF4-FFF2-40B4-BE49-F238E27FC236}">
                  <a16:creationId xmlns:a16="http://schemas.microsoft.com/office/drawing/2014/main" id="{B31BAF72-EEF7-1540-AC91-2BDA51BCFFB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727666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ALU_SELECT1</a:t>
              </a:r>
            </a:p>
          </p:txBody>
        </p:sp>
        <p:sp>
          <p:nvSpPr>
            <p:cNvPr id="69653" name="TextBox 218">
              <a:extLst>
                <a:ext uri="{FF2B5EF4-FFF2-40B4-BE49-F238E27FC236}">
                  <a16:creationId xmlns:a16="http://schemas.microsoft.com/office/drawing/2014/main" id="{1CFB254A-AEF3-B942-9B13-4030E671F5B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570037" y="1385167"/>
              <a:ext cx="1431802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ALU_SELECT0</a:t>
              </a:r>
            </a:p>
          </p:txBody>
        </p:sp>
        <p:sp>
          <p:nvSpPr>
            <p:cNvPr id="220" name="Trapezoid 109">
              <a:extLst>
                <a:ext uri="{FF2B5EF4-FFF2-40B4-BE49-F238E27FC236}">
                  <a16:creationId xmlns:a16="http://schemas.microsoft.com/office/drawing/2014/main" id="{59BCE807-92CA-8544-A272-AF2231BD994F}"/>
                </a:ext>
              </a:extLst>
            </p:cNvPr>
            <p:cNvSpPr/>
            <p:nvPr/>
          </p:nvSpPr>
          <p:spPr bwMode="auto">
            <a:xfrm rot="5400000" flipH="1">
              <a:off x="4341274" y="5385634"/>
              <a:ext cx="731764" cy="132718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3177" h="4602411">
                  <a:moveTo>
                    <a:pt x="2261258" y="4602411"/>
                  </a:moveTo>
                  <a:cubicBezTo>
                    <a:pt x="2261897" y="3905988"/>
                    <a:pt x="2262537" y="3209564"/>
                    <a:pt x="2263176" y="2513141"/>
                  </a:cubicBezTo>
                  <a:lnTo>
                    <a:pt x="1568" y="2510995"/>
                  </a:lnTo>
                  <a:cubicBezTo>
                    <a:pt x="1043" y="2478424"/>
                    <a:pt x="526" y="32572"/>
                    <a:pt x="1" y="1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779B01BA-66E1-4542-9041-CF0A5201863D}"/>
                </a:ext>
              </a:extLst>
            </p:cNvPr>
            <p:cNvSpPr/>
            <p:nvPr/>
          </p:nvSpPr>
          <p:spPr bwMode="auto">
            <a:xfrm rot="5400000" flipH="1">
              <a:off x="3813484" y="3264152"/>
              <a:ext cx="1793694" cy="135575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7 w 2263174"/>
                <a:gd name="connsiteY0" fmla="*/ 10430651 h 10430651"/>
                <a:gd name="connsiteX1" fmla="*/ 2263175 w 2263174"/>
                <a:gd name="connsiteY1" fmla="*/ 8341381 h 10430651"/>
                <a:gd name="connsiteX2" fmla="*/ 1567 w 2263174"/>
                <a:gd name="connsiteY2" fmla="*/ 8339235 h 10430651"/>
                <a:gd name="connsiteX3" fmla="*/ 0 w 2263174"/>
                <a:gd name="connsiteY3" fmla="*/ 0 h 10430651"/>
                <a:gd name="connsiteX0" fmla="*/ 2259714 w 2261632"/>
                <a:gd name="connsiteY0" fmla="*/ 15568679 h 15568679"/>
                <a:gd name="connsiteX1" fmla="*/ 2261632 w 2261632"/>
                <a:gd name="connsiteY1" fmla="*/ 13479409 h 15568679"/>
                <a:gd name="connsiteX2" fmla="*/ 24 w 2261632"/>
                <a:gd name="connsiteY2" fmla="*/ 13477263 h 15568679"/>
                <a:gd name="connsiteX3" fmla="*/ 7623 w 2261632"/>
                <a:gd name="connsiteY3" fmla="*/ 0 h 15568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261632" h="15568679">
                  <a:moveTo>
                    <a:pt x="2259714" y="15568679"/>
                  </a:moveTo>
                  <a:cubicBezTo>
                    <a:pt x="2260353" y="14872256"/>
                    <a:pt x="2260993" y="14175832"/>
                    <a:pt x="2261632" y="13479409"/>
                  </a:cubicBezTo>
                  <a:lnTo>
                    <a:pt x="24" y="13477263"/>
                  </a:lnTo>
                  <a:cubicBezTo>
                    <a:pt x="-501" y="13444692"/>
                    <a:pt x="8148" y="32571"/>
                    <a:pt x="7623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6" name="Trapezoid 109">
              <a:extLst>
                <a:ext uri="{FF2B5EF4-FFF2-40B4-BE49-F238E27FC236}">
                  <a16:creationId xmlns:a16="http://schemas.microsoft.com/office/drawing/2014/main" id="{D6B277BE-B251-2E49-89F6-72AB988330F1}"/>
                </a:ext>
              </a:extLst>
            </p:cNvPr>
            <p:cNvSpPr/>
            <p:nvPr/>
          </p:nvSpPr>
          <p:spPr bwMode="auto">
            <a:xfrm rot="5400000">
              <a:off x="6984477" y="2669635"/>
              <a:ext cx="0" cy="230034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6 w 2263177"/>
                <a:gd name="connsiteY0" fmla="*/ 2513139 h 2513139"/>
                <a:gd name="connsiteX1" fmla="*/ 1568 w 2263177"/>
                <a:gd name="connsiteY1" fmla="*/ 2510993 h 2513139"/>
                <a:gd name="connsiteX2" fmla="*/ 1 w 2263177"/>
                <a:gd name="connsiteY2" fmla="*/ -1 h 2513139"/>
                <a:gd name="connsiteX0" fmla="*/ 1568 w 1568"/>
                <a:gd name="connsiteY0" fmla="*/ 2510995 h 2510995"/>
                <a:gd name="connsiteX1" fmla="*/ 1 w 1568"/>
                <a:gd name="connsiteY1" fmla="*/ 1 h 2510995"/>
                <a:gd name="connsiteX0" fmla="*/ 9994 w 9994"/>
                <a:gd name="connsiteY0" fmla="*/ 10000 h 10000"/>
                <a:gd name="connsiteX1" fmla="*/ 0 w 9994"/>
                <a:gd name="connsiteY1" fmla="*/ 0 h 10000"/>
                <a:gd name="connsiteX0" fmla="*/ 0 w 4194"/>
                <a:gd name="connsiteY0" fmla="*/ 9942 h 9942"/>
                <a:gd name="connsiteX1" fmla="*/ 4194 w 4194"/>
                <a:gd name="connsiteY1" fmla="*/ 0 h 9942"/>
                <a:gd name="connsiteX0" fmla="*/ 10304 w 10304"/>
                <a:gd name="connsiteY0" fmla="*/ 10029 h 10029"/>
                <a:gd name="connsiteX1" fmla="*/ 0 w 10304"/>
                <a:gd name="connsiteY1" fmla="*/ 0 h 1002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</a:cxnLst>
              <a:rect l="l" t="t" r="r" b="b"/>
              <a:pathLst>
                <a:path w="10304" h="10029">
                  <a:moveTo>
                    <a:pt x="10304" y="10029"/>
                  </a:moveTo>
                  <a:lnTo>
                    <a:pt x="0" y="0"/>
                  </a:ln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8" name="Trapezoid 109">
              <a:extLst>
                <a:ext uri="{FF2B5EF4-FFF2-40B4-BE49-F238E27FC236}">
                  <a16:creationId xmlns:a16="http://schemas.microsoft.com/office/drawing/2014/main" id="{74669927-2DAA-084F-A099-4B2D233BF972}"/>
                </a:ext>
              </a:extLst>
            </p:cNvPr>
            <p:cNvSpPr/>
            <p:nvPr/>
          </p:nvSpPr>
          <p:spPr bwMode="auto">
            <a:xfrm rot="5400000">
              <a:off x="4609536" y="4628473"/>
              <a:ext cx="203180" cy="131924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59688 w 2261607"/>
                <a:gd name="connsiteY0" fmla="*/ 2832561 h 2832561"/>
                <a:gd name="connsiteX1" fmla="*/ 2261606 w 2261607"/>
                <a:gd name="connsiteY1" fmla="*/ 743291 h 2832561"/>
                <a:gd name="connsiteX2" fmla="*/ -2 w 2261607"/>
                <a:gd name="connsiteY2" fmla="*/ 741145 h 2832561"/>
                <a:gd name="connsiteX3" fmla="*/ 110317 w 2261607"/>
                <a:gd name="connsiteY3" fmla="*/ 1 h 2832561"/>
                <a:gd name="connsiteX0" fmla="*/ 2317131 w 2319050"/>
                <a:gd name="connsiteY0" fmla="*/ 2843035 h 2843035"/>
                <a:gd name="connsiteX1" fmla="*/ 2319049 w 2319050"/>
                <a:gd name="connsiteY1" fmla="*/ 753765 h 2843035"/>
                <a:gd name="connsiteX2" fmla="*/ 57441 w 2319050"/>
                <a:gd name="connsiteY2" fmla="*/ 751619 h 2843035"/>
                <a:gd name="connsiteX3" fmla="*/ -5 w 2319050"/>
                <a:gd name="connsiteY3" fmla="*/ -1 h 2843035"/>
                <a:gd name="connsiteX0" fmla="*/ 2259688 w 2261607"/>
                <a:gd name="connsiteY0" fmla="*/ 2853507 h 2853507"/>
                <a:gd name="connsiteX1" fmla="*/ 2261606 w 2261607"/>
                <a:gd name="connsiteY1" fmla="*/ 764237 h 2853507"/>
                <a:gd name="connsiteX2" fmla="*/ -2 w 2261607"/>
                <a:gd name="connsiteY2" fmla="*/ 762091 h 2853507"/>
                <a:gd name="connsiteX3" fmla="*/ 110374 w 2261607"/>
                <a:gd name="connsiteY3" fmla="*/ -1 h 2853507"/>
                <a:gd name="connsiteX0" fmla="*/ 2317108 w 2319027"/>
                <a:gd name="connsiteY0" fmla="*/ 2843035 h 2843035"/>
                <a:gd name="connsiteX1" fmla="*/ 2319026 w 2319027"/>
                <a:gd name="connsiteY1" fmla="*/ 753765 h 2843035"/>
                <a:gd name="connsiteX2" fmla="*/ 57418 w 2319027"/>
                <a:gd name="connsiteY2" fmla="*/ 751619 h 2843035"/>
                <a:gd name="connsiteX3" fmla="*/ 0 w 2319027"/>
                <a:gd name="connsiteY3" fmla="*/ 0 h 2843035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397 w 2261607"/>
                <a:gd name="connsiteY3" fmla="*/ -1 h 2843035"/>
                <a:gd name="connsiteX0" fmla="*/ 2317085 w 2319004"/>
                <a:gd name="connsiteY0" fmla="*/ 2832563 h 2832563"/>
                <a:gd name="connsiteX1" fmla="*/ 2319003 w 2319004"/>
                <a:gd name="connsiteY1" fmla="*/ 743293 h 2832563"/>
                <a:gd name="connsiteX2" fmla="*/ 57395 w 2319004"/>
                <a:gd name="connsiteY2" fmla="*/ 741147 h 2832563"/>
                <a:gd name="connsiteX3" fmla="*/ 0 w 2319004"/>
                <a:gd name="connsiteY3" fmla="*/ 0 h 2832563"/>
                <a:gd name="connsiteX0" fmla="*/ 2259688 w 2261607"/>
                <a:gd name="connsiteY0" fmla="*/ 2843035 h 2843035"/>
                <a:gd name="connsiteX1" fmla="*/ 2261606 w 2261607"/>
                <a:gd name="connsiteY1" fmla="*/ 753765 h 2843035"/>
                <a:gd name="connsiteX2" fmla="*/ -2 w 2261607"/>
                <a:gd name="connsiteY2" fmla="*/ 751619 h 2843035"/>
                <a:gd name="connsiteX3" fmla="*/ 110420 w 2261607"/>
                <a:gd name="connsiteY3" fmla="*/ -1 h 2843035"/>
                <a:gd name="connsiteX0" fmla="*/ 2317051 w 2318970"/>
                <a:gd name="connsiteY0" fmla="*/ 2843035 h 2843035"/>
                <a:gd name="connsiteX1" fmla="*/ 2318969 w 2318970"/>
                <a:gd name="connsiteY1" fmla="*/ 753765 h 2843035"/>
                <a:gd name="connsiteX2" fmla="*/ 57361 w 2318970"/>
                <a:gd name="connsiteY2" fmla="*/ 751619 h 2843035"/>
                <a:gd name="connsiteX3" fmla="*/ 0 w 2318970"/>
                <a:gd name="connsiteY3" fmla="*/ 0 h 28430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318970" h="2843035">
                  <a:moveTo>
                    <a:pt x="2317051" y="2843035"/>
                  </a:moveTo>
                  <a:cubicBezTo>
                    <a:pt x="2317690" y="2146612"/>
                    <a:pt x="2318330" y="1450188"/>
                    <a:pt x="2318969" y="753765"/>
                  </a:cubicBezTo>
                  <a:lnTo>
                    <a:pt x="57361" y="751619"/>
                  </a:lnTo>
                  <a:cubicBezTo>
                    <a:pt x="56836" y="719048"/>
                    <a:pt x="525" y="32571"/>
                    <a:pt x="0" y="0"/>
                  </a:cubicBez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3" name="Trapezoid 109">
              <a:extLst>
                <a:ext uri="{FF2B5EF4-FFF2-40B4-BE49-F238E27FC236}">
                  <a16:creationId xmlns:a16="http://schemas.microsoft.com/office/drawing/2014/main" id="{5B2357FB-8491-9345-8EE5-5CBC48F67121}"/>
                </a:ext>
              </a:extLst>
            </p:cNvPr>
            <p:cNvSpPr/>
            <p:nvPr/>
          </p:nvSpPr>
          <p:spPr bwMode="auto">
            <a:xfrm rot="10800000" flipV="1">
              <a:off x="5523150" y="3151535"/>
              <a:ext cx="519124" cy="280165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1256 w 2263173"/>
                <a:gd name="connsiteY0" fmla="*/ 17730571 h 17730571"/>
                <a:gd name="connsiteX1" fmla="*/ 2263174 w 2263173"/>
                <a:gd name="connsiteY1" fmla="*/ 15641301 h 17730571"/>
                <a:gd name="connsiteX2" fmla="*/ 1566 w 2263173"/>
                <a:gd name="connsiteY2" fmla="*/ 15639155 h 17730571"/>
                <a:gd name="connsiteX3" fmla="*/ 0 w 2263173"/>
                <a:gd name="connsiteY3" fmla="*/ 0 h 17730571"/>
                <a:gd name="connsiteX0" fmla="*/ 2261256 w 2263175"/>
                <a:gd name="connsiteY0" fmla="*/ 18890642 h 18890642"/>
                <a:gd name="connsiteX1" fmla="*/ 2263174 w 2263175"/>
                <a:gd name="connsiteY1" fmla="*/ 16801372 h 18890642"/>
                <a:gd name="connsiteX2" fmla="*/ 1566 w 2263175"/>
                <a:gd name="connsiteY2" fmla="*/ 16799226 h 18890642"/>
                <a:gd name="connsiteX3" fmla="*/ 0 w 2263175"/>
                <a:gd name="connsiteY3" fmla="*/ 1160071 h 18890642"/>
                <a:gd name="connsiteX4" fmla="*/ 36990 w 2263175"/>
                <a:gd name="connsiteY4" fmla="*/ 1154439 h 18890642"/>
                <a:gd name="connsiteX0" fmla="*/ 2261256 w 2263173"/>
                <a:gd name="connsiteY0" fmla="*/ 18745472 h 18745472"/>
                <a:gd name="connsiteX1" fmla="*/ 2263174 w 2263173"/>
                <a:gd name="connsiteY1" fmla="*/ 16656202 h 18745472"/>
                <a:gd name="connsiteX2" fmla="*/ 1566 w 2263173"/>
                <a:gd name="connsiteY2" fmla="*/ 16654056 h 18745472"/>
                <a:gd name="connsiteX3" fmla="*/ 0 w 2263173"/>
                <a:gd name="connsiteY3" fmla="*/ 1014901 h 18745472"/>
                <a:gd name="connsiteX4" fmla="*/ 2095854 w 2263173"/>
                <a:gd name="connsiteY4" fmla="*/ 1646430 h 18745472"/>
                <a:gd name="connsiteX0" fmla="*/ 2261256 w 2263175"/>
                <a:gd name="connsiteY0" fmla="*/ 18745472 h 18745472"/>
                <a:gd name="connsiteX1" fmla="*/ 2263174 w 2263175"/>
                <a:gd name="connsiteY1" fmla="*/ 16656202 h 18745472"/>
                <a:gd name="connsiteX2" fmla="*/ 1566 w 2263175"/>
                <a:gd name="connsiteY2" fmla="*/ 16654056 h 18745472"/>
                <a:gd name="connsiteX3" fmla="*/ 0 w 2263175"/>
                <a:gd name="connsiteY3" fmla="*/ 1014901 h 18745472"/>
                <a:gd name="connsiteX4" fmla="*/ 2095854 w 2263175"/>
                <a:gd name="connsiteY4" fmla="*/ 1646430 h 18745472"/>
                <a:gd name="connsiteX0" fmla="*/ 2261256 w 2263173"/>
                <a:gd name="connsiteY0" fmla="*/ 17730570 h 17730570"/>
                <a:gd name="connsiteX1" fmla="*/ 2263174 w 2263173"/>
                <a:gd name="connsiteY1" fmla="*/ 15641300 h 17730570"/>
                <a:gd name="connsiteX2" fmla="*/ 1566 w 2263173"/>
                <a:gd name="connsiteY2" fmla="*/ 15639154 h 17730570"/>
                <a:gd name="connsiteX3" fmla="*/ 0 w 2263173"/>
                <a:gd name="connsiteY3" fmla="*/ -1 h 17730570"/>
                <a:gd name="connsiteX4" fmla="*/ 2095854 w 2263173"/>
                <a:gd name="connsiteY4" fmla="*/ 631528 h 17730570"/>
                <a:gd name="connsiteX0" fmla="*/ 2261256 w 2263175"/>
                <a:gd name="connsiteY0" fmla="*/ 17730570 h 17730570"/>
                <a:gd name="connsiteX1" fmla="*/ 2263174 w 2263175"/>
                <a:gd name="connsiteY1" fmla="*/ 15641300 h 17730570"/>
                <a:gd name="connsiteX2" fmla="*/ 1566 w 2263175"/>
                <a:gd name="connsiteY2" fmla="*/ 15639154 h 17730570"/>
                <a:gd name="connsiteX3" fmla="*/ 0 w 2263175"/>
                <a:gd name="connsiteY3" fmla="*/ -1 h 17730570"/>
                <a:gd name="connsiteX4" fmla="*/ 2169385 w 2263175"/>
                <a:gd name="connsiteY4" fmla="*/ 1109398 h 17730570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2187767 w 2281555"/>
                <a:gd name="connsiteY4" fmla="*/ 153654 h 16774826"/>
                <a:gd name="connsiteX0" fmla="*/ 2279638 w 2281555"/>
                <a:gd name="connsiteY0" fmla="*/ 16774826 h 16774826"/>
                <a:gd name="connsiteX1" fmla="*/ 2281556 w 2281555"/>
                <a:gd name="connsiteY1" fmla="*/ 14685556 h 16774826"/>
                <a:gd name="connsiteX2" fmla="*/ 19948 w 2281555"/>
                <a:gd name="connsiteY2" fmla="*/ 14683410 h 16774826"/>
                <a:gd name="connsiteX3" fmla="*/ 0 w 2281555"/>
                <a:gd name="connsiteY3" fmla="*/ 0 h 16774826"/>
                <a:gd name="connsiteX4" fmla="*/ 1953820 w 2281555"/>
                <a:gd name="connsiteY4" fmla="*/ 47463 h 16774826"/>
                <a:gd name="connsiteX0" fmla="*/ 2279637 w 2281555"/>
                <a:gd name="connsiteY0" fmla="*/ 16054244 h 16054244"/>
                <a:gd name="connsiteX1" fmla="*/ 2281556 w 2281555"/>
                <a:gd name="connsiteY1" fmla="*/ 14685556 h 16054244"/>
                <a:gd name="connsiteX2" fmla="*/ 19948 w 2281555"/>
                <a:gd name="connsiteY2" fmla="*/ 14683410 h 16054244"/>
                <a:gd name="connsiteX3" fmla="*/ 0 w 2281555"/>
                <a:gd name="connsiteY3" fmla="*/ 0 h 16054244"/>
                <a:gd name="connsiteX4" fmla="*/ 1953820 w 2281555"/>
                <a:gd name="connsiteY4" fmla="*/ 47463 h 16054244"/>
                <a:gd name="connsiteX0" fmla="*/ 2279637 w 6088984"/>
                <a:gd name="connsiteY0" fmla="*/ 16054244 h 16054244"/>
                <a:gd name="connsiteX1" fmla="*/ 2281556 w 6088984"/>
                <a:gd name="connsiteY1" fmla="*/ 14685556 h 16054244"/>
                <a:gd name="connsiteX2" fmla="*/ 19948 w 6088984"/>
                <a:gd name="connsiteY2" fmla="*/ 14683410 h 16054244"/>
                <a:gd name="connsiteX3" fmla="*/ 0 w 6088984"/>
                <a:gd name="connsiteY3" fmla="*/ 0 h 16054244"/>
                <a:gd name="connsiteX4" fmla="*/ 6088984 w 6088984"/>
                <a:gd name="connsiteY4" fmla="*/ 181338 h 16054244"/>
                <a:gd name="connsiteX0" fmla="*/ 2312718 w 6122065"/>
                <a:gd name="connsiteY0" fmla="*/ 15898056 h 15898056"/>
                <a:gd name="connsiteX1" fmla="*/ 2314637 w 6122065"/>
                <a:gd name="connsiteY1" fmla="*/ 14529368 h 15898056"/>
                <a:gd name="connsiteX2" fmla="*/ 53029 w 6122065"/>
                <a:gd name="connsiteY2" fmla="*/ 14527222 h 15898056"/>
                <a:gd name="connsiteX3" fmla="*/ 0 w 6122065"/>
                <a:gd name="connsiteY3" fmla="*/ 0 h 15898056"/>
                <a:gd name="connsiteX4" fmla="*/ 6122065 w 6122065"/>
                <a:gd name="connsiteY4" fmla="*/ 25150 h 15898056"/>
                <a:gd name="connsiteX0" fmla="*/ 2312718 w 6122065"/>
                <a:gd name="connsiteY0" fmla="*/ 15964992 h 15964992"/>
                <a:gd name="connsiteX1" fmla="*/ 2314637 w 6122065"/>
                <a:gd name="connsiteY1" fmla="*/ 14596304 h 15964992"/>
                <a:gd name="connsiteX2" fmla="*/ 53029 w 6122065"/>
                <a:gd name="connsiteY2" fmla="*/ 14594158 h 15964992"/>
                <a:gd name="connsiteX3" fmla="*/ 0 w 6122065"/>
                <a:gd name="connsiteY3" fmla="*/ 0 h 15964992"/>
                <a:gd name="connsiteX4" fmla="*/ 6122065 w 6122065"/>
                <a:gd name="connsiteY4" fmla="*/ 92086 h 15964992"/>
                <a:gd name="connsiteX0" fmla="*/ 2312718 w 6088984"/>
                <a:gd name="connsiteY0" fmla="*/ 15964992 h 15964992"/>
                <a:gd name="connsiteX1" fmla="*/ 2314637 w 6088984"/>
                <a:gd name="connsiteY1" fmla="*/ 14596304 h 15964992"/>
                <a:gd name="connsiteX2" fmla="*/ 53029 w 6088984"/>
                <a:gd name="connsiteY2" fmla="*/ 14594158 h 15964992"/>
                <a:gd name="connsiteX3" fmla="*/ 0 w 6088984"/>
                <a:gd name="connsiteY3" fmla="*/ 0 h 15964992"/>
                <a:gd name="connsiteX4" fmla="*/ 6088984 w 6088984"/>
                <a:gd name="connsiteY4" fmla="*/ 69775 h 15964992"/>
                <a:gd name="connsiteX0" fmla="*/ 2279637 w 6055903"/>
                <a:gd name="connsiteY0" fmla="*/ 15898056 h 15898056"/>
                <a:gd name="connsiteX1" fmla="*/ 2281556 w 6055903"/>
                <a:gd name="connsiteY1" fmla="*/ 14529368 h 15898056"/>
                <a:gd name="connsiteX2" fmla="*/ 19948 w 6055903"/>
                <a:gd name="connsiteY2" fmla="*/ 14527222 h 15898056"/>
                <a:gd name="connsiteX3" fmla="*/ 0 w 6055903"/>
                <a:gd name="connsiteY3" fmla="*/ 0 h 15898056"/>
                <a:gd name="connsiteX4" fmla="*/ 6055903 w 6055903"/>
                <a:gd name="connsiteY4" fmla="*/ 2839 h 15898056"/>
                <a:gd name="connsiteX0" fmla="*/ 2337203 w 6113469"/>
                <a:gd name="connsiteY0" fmla="*/ 15898056 h 15898056"/>
                <a:gd name="connsiteX1" fmla="*/ 2339122 w 6113469"/>
                <a:gd name="connsiteY1" fmla="*/ 14529368 h 15898056"/>
                <a:gd name="connsiteX2" fmla="*/ 0 w 6113469"/>
                <a:gd name="connsiteY2" fmla="*/ 15085034 h 15898056"/>
                <a:gd name="connsiteX3" fmla="*/ 57566 w 6113469"/>
                <a:gd name="connsiteY3" fmla="*/ 0 h 15898056"/>
                <a:gd name="connsiteX4" fmla="*/ 6113469 w 6113469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337209 w 6113475"/>
                <a:gd name="connsiteY0" fmla="*/ 15898056 h 15898056"/>
                <a:gd name="connsiteX1" fmla="*/ 1641543 w 6113475"/>
                <a:gd name="connsiteY1" fmla="*/ 15042556 h 15898056"/>
                <a:gd name="connsiteX2" fmla="*/ 6 w 6113475"/>
                <a:gd name="connsiteY2" fmla="*/ 15085034 h 15898056"/>
                <a:gd name="connsiteX3" fmla="*/ 57572 w 6113475"/>
                <a:gd name="connsiteY3" fmla="*/ 0 h 15898056"/>
                <a:gd name="connsiteX4" fmla="*/ 6113475 w 6113475"/>
                <a:gd name="connsiteY4" fmla="*/ 2839 h 15898056"/>
                <a:gd name="connsiteX0" fmla="*/ 2298461 w 6074727"/>
                <a:gd name="connsiteY0" fmla="*/ 15898056 h 15898056"/>
                <a:gd name="connsiteX1" fmla="*/ 1602795 w 6074727"/>
                <a:gd name="connsiteY1" fmla="*/ 15042556 h 15898056"/>
                <a:gd name="connsiteX2" fmla="*/ 12 w 6074727"/>
                <a:gd name="connsiteY2" fmla="*/ 15040410 h 15898056"/>
                <a:gd name="connsiteX3" fmla="*/ 18824 w 6074727"/>
                <a:gd name="connsiteY3" fmla="*/ 0 h 15898056"/>
                <a:gd name="connsiteX4" fmla="*/ 6074727 w 6074727"/>
                <a:gd name="connsiteY4" fmla="*/ 2839 h 15898056"/>
                <a:gd name="connsiteX0" fmla="*/ 1639636 w 6074727"/>
                <a:gd name="connsiteY0" fmla="*/ 15987304 h 15987304"/>
                <a:gd name="connsiteX1" fmla="*/ 1602795 w 6074727"/>
                <a:gd name="connsiteY1" fmla="*/ 15042556 h 15987304"/>
                <a:gd name="connsiteX2" fmla="*/ 12 w 6074727"/>
                <a:gd name="connsiteY2" fmla="*/ 15040410 h 15987304"/>
                <a:gd name="connsiteX3" fmla="*/ 18824 w 6074727"/>
                <a:gd name="connsiteY3" fmla="*/ 0 h 15987304"/>
                <a:gd name="connsiteX4" fmla="*/ 6074727 w 6074727"/>
                <a:gd name="connsiteY4" fmla="*/ 2839 h 15987304"/>
                <a:gd name="connsiteX0" fmla="*/ 1523374 w 6074727"/>
                <a:gd name="connsiteY0" fmla="*/ 15964992 h 15964992"/>
                <a:gd name="connsiteX1" fmla="*/ 1602795 w 6074727"/>
                <a:gd name="connsiteY1" fmla="*/ 15042556 h 15964992"/>
                <a:gd name="connsiteX2" fmla="*/ 12 w 6074727"/>
                <a:gd name="connsiteY2" fmla="*/ 15040410 h 15964992"/>
                <a:gd name="connsiteX3" fmla="*/ 18824 w 6074727"/>
                <a:gd name="connsiteY3" fmla="*/ 0 h 15964992"/>
                <a:gd name="connsiteX4" fmla="*/ 6074727 w 6074727"/>
                <a:gd name="connsiteY4" fmla="*/ 2839 h 15964992"/>
                <a:gd name="connsiteX0" fmla="*/ 1625335 w 6176688"/>
                <a:gd name="connsiteY0" fmla="*/ 15964992 h 15964992"/>
                <a:gd name="connsiteX1" fmla="*/ 1704756 w 6176688"/>
                <a:gd name="connsiteY1" fmla="*/ 15042556 h 15964992"/>
                <a:gd name="connsiteX2" fmla="*/ 0 w 6176688"/>
                <a:gd name="connsiteY2" fmla="*/ 15799568 h 15964992"/>
                <a:gd name="connsiteX3" fmla="*/ 120785 w 6176688"/>
                <a:gd name="connsiteY3" fmla="*/ 0 h 15964992"/>
                <a:gd name="connsiteX4" fmla="*/ 6176688 w 6176688"/>
                <a:gd name="connsiteY4" fmla="*/ 2839 h 15964992"/>
                <a:gd name="connsiteX0" fmla="*/ 1504553 w 6055906"/>
                <a:gd name="connsiteY0" fmla="*/ 15964992 h 15964992"/>
                <a:gd name="connsiteX1" fmla="*/ 1583974 w 6055906"/>
                <a:gd name="connsiteY1" fmla="*/ 15042556 h 15964992"/>
                <a:gd name="connsiteX2" fmla="*/ 83167 w 6055906"/>
                <a:gd name="connsiteY2" fmla="*/ 15799568 h 15964992"/>
                <a:gd name="connsiteX3" fmla="*/ 3 w 6055906"/>
                <a:gd name="connsiteY3" fmla="*/ 0 h 15964992"/>
                <a:gd name="connsiteX4" fmla="*/ 6055906 w 6055906"/>
                <a:gd name="connsiteY4" fmla="*/ 2839 h 15964992"/>
                <a:gd name="connsiteX0" fmla="*/ 7113293 w 7113293"/>
                <a:gd name="connsiteY0" fmla="*/ 17081389 h 17081389"/>
                <a:gd name="connsiteX1" fmla="*/ 1583974 w 7113293"/>
                <a:gd name="connsiteY1" fmla="*/ 15042556 h 17081389"/>
                <a:gd name="connsiteX2" fmla="*/ 83167 w 7113293"/>
                <a:gd name="connsiteY2" fmla="*/ 15799568 h 17081389"/>
                <a:gd name="connsiteX3" fmla="*/ 3 w 7113293"/>
                <a:gd name="connsiteY3" fmla="*/ 0 h 17081389"/>
                <a:gd name="connsiteX4" fmla="*/ 6055906 w 7113293"/>
                <a:gd name="connsiteY4" fmla="*/ 2839 h 17081389"/>
                <a:gd name="connsiteX0" fmla="*/ 7113293 w 7192712"/>
                <a:gd name="connsiteY0" fmla="*/ 17081389 h 17081389"/>
                <a:gd name="connsiteX1" fmla="*/ 7192712 w 7192712"/>
                <a:gd name="connsiteY1" fmla="*/ 15891016 h 17081389"/>
                <a:gd name="connsiteX2" fmla="*/ 83167 w 7192712"/>
                <a:gd name="connsiteY2" fmla="*/ 15799568 h 17081389"/>
                <a:gd name="connsiteX3" fmla="*/ 3 w 7192712"/>
                <a:gd name="connsiteY3" fmla="*/ 0 h 17081389"/>
                <a:gd name="connsiteX4" fmla="*/ 6055906 w 7192712"/>
                <a:gd name="connsiteY4" fmla="*/ 2839 h 17081389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799568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  <a:gd name="connsiteX0" fmla="*/ 7164695 w 7192712"/>
                <a:gd name="connsiteY0" fmla="*/ 16968843 h 16968843"/>
                <a:gd name="connsiteX1" fmla="*/ 7192712 w 7192712"/>
                <a:gd name="connsiteY1" fmla="*/ 15891016 h 16968843"/>
                <a:gd name="connsiteX2" fmla="*/ 83167 w 7192712"/>
                <a:gd name="connsiteY2" fmla="*/ 15844586 h 16968843"/>
                <a:gd name="connsiteX3" fmla="*/ 3 w 7192712"/>
                <a:gd name="connsiteY3" fmla="*/ 0 h 16968843"/>
                <a:gd name="connsiteX4" fmla="*/ 6055906 w 7192712"/>
                <a:gd name="connsiteY4" fmla="*/ 2839 h 169688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7192712" h="16968843">
                  <a:moveTo>
                    <a:pt x="7164695" y="16968843"/>
                  </a:moveTo>
                  <a:lnTo>
                    <a:pt x="7192712" y="15891016"/>
                  </a:lnTo>
                  <a:lnTo>
                    <a:pt x="83167" y="15844586"/>
                  </a:lnTo>
                  <a:cubicBezTo>
                    <a:pt x="82642" y="15812015"/>
                    <a:pt x="528" y="32571"/>
                    <a:pt x="3" y="0"/>
                  </a:cubicBezTo>
                  <a:lnTo>
                    <a:pt x="6055906" y="2839"/>
                  </a:lnTo>
                </a:path>
              </a:pathLst>
            </a:cu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34" name="Trapezoid 109">
              <a:extLst>
                <a:ext uri="{FF2B5EF4-FFF2-40B4-BE49-F238E27FC236}">
                  <a16:creationId xmlns:a16="http://schemas.microsoft.com/office/drawing/2014/main" id="{85FC0BEF-0FEE-764B-94C5-679AD3819A9C}"/>
                </a:ext>
              </a:extLst>
            </p:cNvPr>
            <p:cNvSpPr/>
            <p:nvPr/>
          </p:nvSpPr>
          <p:spPr bwMode="auto">
            <a:xfrm rot="5400000">
              <a:off x="5928857" y="2901507"/>
              <a:ext cx="1465115" cy="339733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61266 w 2261266"/>
                <a:gd name="connsiteY0" fmla="*/ 2189128 h 2189128"/>
                <a:gd name="connsiteX1" fmla="*/ 2178349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2924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1266"/>
                <a:gd name="connsiteY0" fmla="*/ 2189128 h 2189128"/>
                <a:gd name="connsiteX1" fmla="*/ 2212287 w 2261266"/>
                <a:gd name="connsiteY1" fmla="*/ 97207 h 2189128"/>
                <a:gd name="connsiteX2" fmla="*/ 1576 w 2261266"/>
                <a:gd name="connsiteY2" fmla="*/ 97712 h 2189128"/>
                <a:gd name="connsiteX3" fmla="*/ 0 w 2261266"/>
                <a:gd name="connsiteY3" fmla="*/ 0 h 2189128"/>
                <a:gd name="connsiteX0" fmla="*/ 2261266 w 2263185"/>
                <a:gd name="connsiteY0" fmla="*/ 2189128 h 2189128"/>
                <a:gd name="connsiteX1" fmla="*/ 2263184 w 2263185"/>
                <a:gd name="connsiteY1" fmla="*/ 99858 h 2189128"/>
                <a:gd name="connsiteX2" fmla="*/ 1576 w 2263185"/>
                <a:gd name="connsiteY2" fmla="*/ 97712 h 2189128"/>
                <a:gd name="connsiteX3" fmla="*/ 0 w 2263185"/>
                <a:gd name="connsiteY3" fmla="*/ 0 h 2189128"/>
                <a:gd name="connsiteX0" fmla="*/ 2281114 w 2283033"/>
                <a:gd name="connsiteY0" fmla="*/ 4572979 h 4572979"/>
                <a:gd name="connsiteX1" fmla="*/ 2283032 w 2283033"/>
                <a:gd name="connsiteY1" fmla="*/ 2483709 h 4572979"/>
                <a:gd name="connsiteX2" fmla="*/ 21424 w 2283033"/>
                <a:gd name="connsiteY2" fmla="*/ 2481563 h 4572979"/>
                <a:gd name="connsiteX3" fmla="*/ 1 w 2283033"/>
                <a:gd name="connsiteY3" fmla="*/ 1 h 4572979"/>
                <a:gd name="connsiteX0" fmla="*/ 2261258 w 2263177"/>
                <a:gd name="connsiteY0" fmla="*/ 4602411 h 4602411"/>
                <a:gd name="connsiteX1" fmla="*/ 2263176 w 2263177"/>
                <a:gd name="connsiteY1" fmla="*/ 2513141 h 4602411"/>
                <a:gd name="connsiteX2" fmla="*/ 1568 w 2263177"/>
                <a:gd name="connsiteY2" fmla="*/ 2510995 h 4602411"/>
                <a:gd name="connsiteX3" fmla="*/ 1 w 2263177"/>
                <a:gd name="connsiteY3" fmla="*/ 1 h 4602411"/>
                <a:gd name="connsiteX0" fmla="*/ 2263174 w 2263174"/>
                <a:gd name="connsiteY0" fmla="*/ 2513141 h 2513142"/>
                <a:gd name="connsiteX1" fmla="*/ 1566 w 2263174"/>
                <a:gd name="connsiteY1" fmla="*/ 2510995 h 2513142"/>
                <a:gd name="connsiteX2" fmla="*/ -1 w 2263174"/>
                <a:gd name="connsiteY2" fmla="*/ 1 h 251314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263174" h="2513142">
                  <a:moveTo>
                    <a:pt x="2263174" y="2513141"/>
                  </a:moveTo>
                  <a:lnTo>
                    <a:pt x="1566" y="2510995"/>
                  </a:lnTo>
                  <a:cubicBezTo>
                    <a:pt x="1041" y="2478424"/>
                    <a:pt x="524" y="32572"/>
                    <a:pt x="-1" y="1"/>
                  </a:cubicBezTo>
                </a:path>
              </a:pathLst>
            </a:custGeom>
            <a:noFill/>
            <a:ln w="5080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69660" name="Rectangle 147">
              <a:extLst>
                <a:ext uri="{FF2B5EF4-FFF2-40B4-BE49-F238E27FC236}">
                  <a16:creationId xmlns:a16="http://schemas.microsoft.com/office/drawing/2014/main" id="{B9A05C1E-C39A-4A4C-98E8-99792D78637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4847141"/>
              <a:ext cx="474489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carry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9661" name="Rectangle 147">
              <a:extLst>
                <a:ext uri="{FF2B5EF4-FFF2-40B4-BE49-F238E27FC236}">
                  <a16:creationId xmlns:a16="http://schemas.microsoft.com/office/drawing/2014/main" id="{97C961FF-CC87-0E46-9D18-1661C4CB9EE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87317" y="6091373"/>
              <a:ext cx="79348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overflow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sp>
          <p:nvSpPr>
            <p:cNvPr id="69662" name="Rectangle 147">
              <a:extLst>
                <a:ext uri="{FF2B5EF4-FFF2-40B4-BE49-F238E27FC236}">
                  <a16:creationId xmlns:a16="http://schemas.microsoft.com/office/drawing/2014/main" id="{2ACBBADC-8845-EA44-9AF7-610851F93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2728" y="1982675"/>
              <a:ext cx="748603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negative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6" name="Straight Connector 65">
              <a:extLst>
                <a:ext uri="{FF2B5EF4-FFF2-40B4-BE49-F238E27FC236}">
                  <a16:creationId xmlns:a16="http://schemas.microsoft.com/office/drawing/2014/main" id="{54F3A05D-4688-9F4C-91C8-F4EB8BD5D231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74291" y="2129288"/>
              <a:ext cx="246069" cy="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69664" name="Rectangle 147">
              <a:extLst>
                <a:ext uri="{FF2B5EF4-FFF2-40B4-BE49-F238E27FC236}">
                  <a16:creationId xmlns:a16="http://schemas.microsoft.com/office/drawing/2014/main" id="{AC249F00-E412-FA41-BEFA-FC792047CE8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8194924" y="2398089"/>
              <a:ext cx="40556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eaLnBrk="1" hangingPunct="1"/>
              <a:r>
                <a:rPr lang="en-US" altLang="en-US" sz="1600">
                  <a:solidFill>
                    <a:srgbClr val="0000FF"/>
                  </a:solidFill>
                  <a:latin typeface="Times-Roman" pitchFamily="2" charset="0"/>
                </a:rPr>
                <a:t>zero</a:t>
              </a:r>
              <a:r>
                <a:rPr lang="en-US" altLang="en-US" sz="1600" i="1">
                  <a:solidFill>
                    <a:srgbClr val="00FFFF"/>
                  </a:solidFill>
                  <a:latin typeface="Times-Roman" pitchFamily="2" charset="0"/>
                </a:rPr>
                <a:t> </a:t>
              </a:r>
              <a:endParaRPr lang="en-US" altLang="en-US" sz="2000"/>
            </a:p>
          </p:txBody>
        </p:sp>
        <p:cxnSp>
          <p:nvCxnSpPr>
            <p:cNvPr id="68" name="Straight Connector 67">
              <a:extLst>
                <a:ext uri="{FF2B5EF4-FFF2-40B4-BE49-F238E27FC236}">
                  <a16:creationId xmlns:a16="http://schemas.microsoft.com/office/drawing/2014/main" id="{3776703E-705B-0B4D-9B3A-D8BAB0BD3320}"/>
                </a:ext>
              </a:extLst>
            </p:cNvPr>
            <p:cNvCxnSpPr>
              <a:cxnSpLocks/>
            </p:cNvCxnSpPr>
            <p:nvPr/>
          </p:nvCxnSpPr>
          <p:spPr bwMode="auto">
            <a:xfrm>
              <a:off x="7871116" y="2521360"/>
              <a:ext cx="249244" cy="1588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9666" name="Group 5">
              <a:extLst>
                <a:ext uri="{FF2B5EF4-FFF2-40B4-BE49-F238E27FC236}">
                  <a16:creationId xmlns:a16="http://schemas.microsoft.com/office/drawing/2014/main" id="{1C06E2D0-3AF6-C944-B7FE-D4EF5CEC08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39218" y="6034404"/>
              <a:ext cx="422401" cy="180080"/>
              <a:chOff x="3661206" y="6267525"/>
              <a:chExt cx="422401" cy="180080"/>
            </a:xfrm>
          </p:grpSpPr>
          <p:sp>
            <p:nvSpPr>
              <p:cNvPr id="69" name="Trapezoid 109">
                <a:extLst>
                  <a:ext uri="{FF2B5EF4-FFF2-40B4-BE49-F238E27FC236}">
                    <a16:creationId xmlns:a16="http://schemas.microsoft.com/office/drawing/2014/main" id="{098EDC11-6DE2-CE46-81C5-D6A1445A68A4}"/>
                  </a:ext>
                </a:extLst>
              </p:cNvPr>
              <p:cNvSpPr/>
              <p:nvPr/>
            </p:nvSpPr>
            <p:spPr bwMode="auto">
              <a:xfrm rot="10800000" flipV="1">
                <a:off x="3753002" y="6267266"/>
                <a:ext cx="330208" cy="10635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  <a:gd name="connsiteX0" fmla="*/ 2281114 w 2283033"/>
                  <a:gd name="connsiteY0" fmla="*/ 4572979 h 4572979"/>
                  <a:gd name="connsiteX1" fmla="*/ 2283032 w 2283033"/>
                  <a:gd name="connsiteY1" fmla="*/ 2483709 h 4572979"/>
                  <a:gd name="connsiteX2" fmla="*/ 21424 w 2283033"/>
                  <a:gd name="connsiteY2" fmla="*/ 2481563 h 4572979"/>
                  <a:gd name="connsiteX3" fmla="*/ 1 w 2283033"/>
                  <a:gd name="connsiteY3" fmla="*/ 1 h 4572979"/>
                  <a:gd name="connsiteX0" fmla="*/ 2261258 w 2263177"/>
                  <a:gd name="connsiteY0" fmla="*/ 4602411 h 4602411"/>
                  <a:gd name="connsiteX1" fmla="*/ 2263176 w 2263177"/>
                  <a:gd name="connsiteY1" fmla="*/ 2513141 h 4602411"/>
                  <a:gd name="connsiteX2" fmla="*/ 1568 w 2263177"/>
                  <a:gd name="connsiteY2" fmla="*/ 2510995 h 4602411"/>
                  <a:gd name="connsiteX3" fmla="*/ 1 w 2263177"/>
                  <a:gd name="connsiteY3" fmla="*/ 1 h 4602411"/>
                  <a:gd name="connsiteX0" fmla="*/ 2261256 w 2263173"/>
                  <a:gd name="connsiteY0" fmla="*/ 17730571 h 17730571"/>
                  <a:gd name="connsiteX1" fmla="*/ 2263174 w 2263173"/>
                  <a:gd name="connsiteY1" fmla="*/ 15641301 h 17730571"/>
                  <a:gd name="connsiteX2" fmla="*/ 1566 w 2263173"/>
                  <a:gd name="connsiteY2" fmla="*/ 15639155 h 17730571"/>
                  <a:gd name="connsiteX3" fmla="*/ 0 w 2263173"/>
                  <a:gd name="connsiteY3" fmla="*/ 0 h 17730571"/>
                  <a:gd name="connsiteX0" fmla="*/ 2259690 w 2261609"/>
                  <a:gd name="connsiteY0" fmla="*/ 2091416 h 2091416"/>
                  <a:gd name="connsiteX1" fmla="*/ 2261608 w 2261609"/>
                  <a:gd name="connsiteY1" fmla="*/ 2146 h 2091416"/>
                  <a:gd name="connsiteX2" fmla="*/ 0 w 2261609"/>
                  <a:gd name="connsiteY2" fmla="*/ 0 h 209141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261609" h="2091416">
                    <a:moveTo>
                      <a:pt x="2259690" y="2091416"/>
                    </a:moveTo>
                    <a:cubicBezTo>
                      <a:pt x="2260329" y="1394993"/>
                      <a:pt x="2260969" y="698569"/>
                      <a:pt x="2261608" y="2146"/>
                    </a:cubicBez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3" name="Straight Connector 2">
                <a:extLst>
                  <a:ext uri="{FF2B5EF4-FFF2-40B4-BE49-F238E27FC236}">
                    <a16:creationId xmlns:a16="http://schemas.microsoft.com/office/drawing/2014/main" id="{7CB4003A-172F-D44B-9E69-D682644A459D}"/>
                  </a:ext>
                </a:extLst>
              </p:cNvPr>
              <p:cNvCxnSpPr/>
              <p:nvPr/>
            </p:nvCxnSpPr>
            <p:spPr>
              <a:xfrm>
                <a:off x="3660925" y="6373617"/>
                <a:ext cx="17462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Connector 72">
                <a:extLst>
                  <a:ext uri="{FF2B5EF4-FFF2-40B4-BE49-F238E27FC236}">
                    <a16:creationId xmlns:a16="http://schemas.microsoft.com/office/drawing/2014/main" id="{F3CB0344-D504-D349-BE5E-E49ACDC98B2A}"/>
                  </a:ext>
                </a:extLst>
              </p:cNvPr>
              <p:cNvCxnSpPr/>
              <p:nvPr/>
            </p:nvCxnSpPr>
            <p:spPr>
              <a:xfrm>
                <a:off x="3703788" y="6406952"/>
                <a:ext cx="98427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Connector 73">
                <a:extLst>
                  <a:ext uri="{FF2B5EF4-FFF2-40B4-BE49-F238E27FC236}">
                    <a16:creationId xmlns:a16="http://schemas.microsoft.com/office/drawing/2014/main" id="{570FF2CD-46EF-A841-A6E8-96669F3EE9F5}"/>
                  </a:ext>
                </a:extLst>
              </p:cNvPr>
              <p:cNvCxnSpPr/>
              <p:nvPr/>
            </p:nvCxnSpPr>
            <p:spPr>
              <a:xfrm>
                <a:off x="3732364" y="6448223"/>
                <a:ext cx="46039" cy="0"/>
              </a:xfrm>
              <a:prstGeom prst="line">
                <a:avLst/>
              </a:prstGeom>
              <a:ln w="1905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9667" name="TextBox 77">
              <a:extLst>
                <a:ext uri="{FF2B5EF4-FFF2-40B4-BE49-F238E27FC236}">
                  <a16:creationId xmlns:a16="http://schemas.microsoft.com/office/drawing/2014/main" id="{8384A7CF-777A-F14C-9EFF-3FA1DCC5E65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814698" y="3892271"/>
              <a:ext cx="1328697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solidFill>
                    <a:srgbClr val="1700FF"/>
                  </a:solidFill>
                </a:rPr>
                <a:t>ALU_RESULT</a:t>
              </a:r>
            </a:p>
          </p:txBody>
        </p:sp>
        <p:grpSp>
          <p:nvGrpSpPr>
            <p:cNvPr id="69668" name="Group 13">
              <a:extLst>
                <a:ext uri="{FF2B5EF4-FFF2-40B4-BE49-F238E27FC236}">
                  <a16:creationId xmlns:a16="http://schemas.microsoft.com/office/drawing/2014/main" id="{01E2E015-1DDF-6946-AA6A-5C6766A35E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29223" y="2309154"/>
              <a:ext cx="248763" cy="310033"/>
              <a:chOff x="4180979" y="2309154"/>
              <a:chExt cx="248763" cy="310033"/>
            </a:xfrm>
          </p:grpSpPr>
          <p:cxnSp>
            <p:nvCxnSpPr>
              <p:cNvPr id="80" name="Straight Connector 79">
                <a:extLst>
                  <a:ext uri="{FF2B5EF4-FFF2-40B4-BE49-F238E27FC236}">
                    <a16:creationId xmlns:a16="http://schemas.microsoft.com/office/drawing/2014/main" id="{4B7BF817-68B4-C742-BDC7-E9D297B1144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749" y="2453106"/>
                <a:ext cx="107953" cy="16667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705" name="TextBox 294">
                <a:extLst>
                  <a:ext uri="{FF2B5EF4-FFF2-40B4-BE49-F238E27FC236}">
                    <a16:creationId xmlns:a16="http://schemas.microsoft.com/office/drawing/2014/main" id="{0C060AA1-CDCD-7948-983D-257120CE76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69" name="Group 84">
              <a:extLst>
                <a:ext uri="{FF2B5EF4-FFF2-40B4-BE49-F238E27FC236}">
                  <a16:creationId xmlns:a16="http://schemas.microsoft.com/office/drawing/2014/main" id="{3E56CB1E-F5A0-A549-84F7-3AD66E9D69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9365" y="2325651"/>
              <a:ext cx="248763" cy="310033"/>
              <a:chOff x="4180979" y="2309154"/>
              <a:chExt cx="248763" cy="310033"/>
            </a:xfrm>
          </p:grpSpPr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2D310437-581F-E04C-BF8C-EEA088DB817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15" y="245406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703" name="TextBox 294">
                <a:extLst>
                  <a:ext uri="{FF2B5EF4-FFF2-40B4-BE49-F238E27FC236}">
                    <a16:creationId xmlns:a16="http://schemas.microsoft.com/office/drawing/2014/main" id="{61CC112A-CB4F-6641-BED7-E881E0CF39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0" name="Group 87">
              <a:extLst>
                <a:ext uri="{FF2B5EF4-FFF2-40B4-BE49-F238E27FC236}">
                  <a16:creationId xmlns:a16="http://schemas.microsoft.com/office/drawing/2014/main" id="{67EA7016-FF09-8140-AFAB-192A389DDE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0498" y="4450939"/>
              <a:ext cx="248763" cy="310033"/>
              <a:chOff x="4180979" y="2309154"/>
              <a:chExt cx="248763" cy="310033"/>
            </a:xfrm>
          </p:grpSpPr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4400ECB6-21EB-9D4D-ADDB-3F095014EBF5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84" y="2454229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701" name="TextBox 294">
                <a:extLst>
                  <a:ext uri="{FF2B5EF4-FFF2-40B4-BE49-F238E27FC236}">
                    <a16:creationId xmlns:a16="http://schemas.microsoft.com/office/drawing/2014/main" id="{0BB3EAC4-349A-804B-BC66-84AD68544C4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1" name="Group 90">
              <a:extLst>
                <a:ext uri="{FF2B5EF4-FFF2-40B4-BE49-F238E27FC236}">
                  <a16:creationId xmlns:a16="http://schemas.microsoft.com/office/drawing/2014/main" id="{06045DBB-D824-1048-B299-9799188EB6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514" y="5244975"/>
              <a:ext cx="248763" cy="310033"/>
              <a:chOff x="4180979" y="2309154"/>
              <a:chExt cx="248763" cy="310033"/>
            </a:xfrm>
          </p:grpSpPr>
          <p:cxnSp>
            <p:nvCxnSpPr>
              <p:cNvPr id="92" name="Straight Connector 91">
                <a:extLst>
                  <a:ext uri="{FF2B5EF4-FFF2-40B4-BE49-F238E27FC236}">
                    <a16:creationId xmlns:a16="http://schemas.microsoft.com/office/drawing/2014/main" id="{43518D33-F2DC-9C41-AB75-D4A8CE93F581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055" y="2453864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99" name="TextBox 294">
                <a:extLst>
                  <a:ext uri="{FF2B5EF4-FFF2-40B4-BE49-F238E27FC236}">
                    <a16:creationId xmlns:a16="http://schemas.microsoft.com/office/drawing/2014/main" id="{11E28DE1-1277-3C4B-A6C5-92F3656C48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2" name="Group 93">
              <a:extLst>
                <a:ext uri="{FF2B5EF4-FFF2-40B4-BE49-F238E27FC236}">
                  <a16:creationId xmlns:a16="http://schemas.microsoft.com/office/drawing/2014/main" id="{20B31E6B-9BF8-E24D-8932-6B5CBB28BE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86195" y="2310130"/>
              <a:ext cx="248763" cy="310033"/>
              <a:chOff x="4180979" y="2309154"/>
              <a:chExt cx="248763" cy="310033"/>
            </a:xfrm>
          </p:grpSpPr>
          <p:cxnSp>
            <p:nvCxnSpPr>
              <p:cNvPr id="95" name="Straight Connector 94">
                <a:extLst>
                  <a:ext uri="{FF2B5EF4-FFF2-40B4-BE49-F238E27FC236}">
                    <a16:creationId xmlns:a16="http://schemas.microsoft.com/office/drawing/2014/main" id="{2AD4A571-EA4D-5D44-BEF2-C20CFEAF35EF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662" y="245371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97" name="TextBox 294">
                <a:extLst>
                  <a:ext uri="{FF2B5EF4-FFF2-40B4-BE49-F238E27FC236}">
                    <a16:creationId xmlns:a16="http://schemas.microsoft.com/office/drawing/2014/main" id="{D2EF0011-2287-194D-B058-4924BD2872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3" name="Group 96">
              <a:extLst>
                <a:ext uri="{FF2B5EF4-FFF2-40B4-BE49-F238E27FC236}">
                  <a16:creationId xmlns:a16="http://schemas.microsoft.com/office/drawing/2014/main" id="{92ED1C43-A8FD-6949-B2B0-E3FE16C7B2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137471" y="4847026"/>
              <a:ext cx="248763" cy="310033"/>
              <a:chOff x="4180979" y="2309154"/>
              <a:chExt cx="248763" cy="310033"/>
            </a:xfrm>
          </p:grpSpPr>
          <p:cxnSp>
            <p:nvCxnSpPr>
              <p:cNvPr id="98" name="Straight Connector 97">
                <a:extLst>
                  <a:ext uri="{FF2B5EF4-FFF2-40B4-BE49-F238E27FC236}">
                    <a16:creationId xmlns:a16="http://schemas.microsoft.com/office/drawing/2014/main" id="{DEFA763A-50EE-8C45-A27B-4B9A28399680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438" y="2453390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95" name="TextBox 294">
                <a:extLst>
                  <a:ext uri="{FF2B5EF4-FFF2-40B4-BE49-F238E27FC236}">
                    <a16:creationId xmlns:a16="http://schemas.microsoft.com/office/drawing/2014/main" id="{1567EF17-E86D-FB4B-92F1-5DD63177C2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4" name="Group 99">
              <a:extLst>
                <a:ext uri="{FF2B5EF4-FFF2-40B4-BE49-F238E27FC236}">
                  <a16:creationId xmlns:a16="http://schemas.microsoft.com/office/drawing/2014/main" id="{9628371C-3C49-E64A-804D-09DB97AC06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579207" y="2107490"/>
              <a:ext cx="248763" cy="310033"/>
              <a:chOff x="4180979" y="2309154"/>
              <a:chExt cx="248763" cy="310033"/>
            </a:xfrm>
          </p:grpSpPr>
          <p:cxnSp>
            <p:nvCxnSpPr>
              <p:cNvPr id="101" name="Straight Connector 100">
                <a:extLst>
                  <a:ext uri="{FF2B5EF4-FFF2-40B4-BE49-F238E27FC236}">
                    <a16:creationId xmlns:a16="http://schemas.microsoft.com/office/drawing/2014/main" id="{8A90B9A2-8263-2942-BBFA-3A25FC7AC956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333" y="2453177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93" name="TextBox 294">
                <a:extLst>
                  <a:ext uri="{FF2B5EF4-FFF2-40B4-BE49-F238E27FC236}">
                    <a16:creationId xmlns:a16="http://schemas.microsoft.com/office/drawing/2014/main" id="{BD5B9E46-A7C0-4A4B-AB7D-026BE38598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5" name="Group 102">
              <a:extLst>
                <a:ext uri="{FF2B5EF4-FFF2-40B4-BE49-F238E27FC236}">
                  <a16:creationId xmlns:a16="http://schemas.microsoft.com/office/drawing/2014/main" id="{52D95BE3-91E8-9A4E-A7EA-2A47E38229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04900" y="3585770"/>
              <a:ext cx="248763" cy="310033"/>
              <a:chOff x="4180979" y="2309154"/>
              <a:chExt cx="248763" cy="310033"/>
            </a:xfrm>
          </p:grpSpPr>
          <p:cxnSp>
            <p:nvCxnSpPr>
              <p:cNvPr id="104" name="Straight Connector 103">
                <a:extLst>
                  <a:ext uri="{FF2B5EF4-FFF2-40B4-BE49-F238E27FC236}">
                    <a16:creationId xmlns:a16="http://schemas.microsoft.com/office/drawing/2014/main" id="{F410E6BF-FDFD-7942-9A18-75FB1FF15E7E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2982" y="2454297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91" name="TextBox 294">
                <a:extLst>
                  <a:ext uri="{FF2B5EF4-FFF2-40B4-BE49-F238E27FC236}">
                    <a16:creationId xmlns:a16="http://schemas.microsoft.com/office/drawing/2014/main" id="{1F45D18A-E3AB-FB4F-BB20-6BF171BFF4A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6" name="Group 105">
              <a:extLst>
                <a:ext uri="{FF2B5EF4-FFF2-40B4-BE49-F238E27FC236}">
                  <a16:creationId xmlns:a16="http://schemas.microsoft.com/office/drawing/2014/main" id="{ACDFFE79-7598-454B-B4D7-22BFFE506F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663586" y="3581416"/>
              <a:ext cx="248763" cy="310033"/>
              <a:chOff x="4180979" y="2309154"/>
              <a:chExt cx="248763" cy="310033"/>
            </a:xfrm>
          </p:grpSpPr>
          <p:cxnSp>
            <p:nvCxnSpPr>
              <p:cNvPr id="107" name="Straight Connector 106">
                <a:extLst>
                  <a:ext uri="{FF2B5EF4-FFF2-40B4-BE49-F238E27FC236}">
                    <a16:creationId xmlns:a16="http://schemas.microsoft.com/office/drawing/2014/main" id="{7AAEE70F-199D-2C46-8E0D-FA8B32804422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242" y="2453891"/>
                <a:ext cx="107953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89" name="TextBox 294">
                <a:extLst>
                  <a:ext uri="{FF2B5EF4-FFF2-40B4-BE49-F238E27FC236}">
                    <a16:creationId xmlns:a16="http://schemas.microsoft.com/office/drawing/2014/main" id="{67DC7B30-7FDC-9246-ADB2-D36D0AADF9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7" name="Group 108">
              <a:extLst>
                <a:ext uri="{FF2B5EF4-FFF2-40B4-BE49-F238E27FC236}">
                  <a16:creationId xmlns:a16="http://schemas.microsoft.com/office/drawing/2014/main" id="{F8FF4F7C-4438-8548-BB8D-B6728185B9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2294" y="3368086"/>
              <a:ext cx="248763" cy="310033"/>
              <a:chOff x="4180979" y="2309154"/>
              <a:chExt cx="248763" cy="310033"/>
            </a:xfrm>
          </p:grpSpPr>
          <p:cxnSp>
            <p:nvCxnSpPr>
              <p:cNvPr id="110" name="Straight Connector 109">
                <a:extLst>
                  <a:ext uri="{FF2B5EF4-FFF2-40B4-BE49-F238E27FC236}">
                    <a16:creationId xmlns:a16="http://schemas.microsoft.com/office/drawing/2014/main" id="{908988F1-86EA-934D-8608-96002381608A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3837" y="2452929"/>
                <a:ext cx="107953" cy="166671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87" name="TextBox 294">
                <a:extLst>
                  <a:ext uri="{FF2B5EF4-FFF2-40B4-BE49-F238E27FC236}">
                    <a16:creationId xmlns:a16="http://schemas.microsoft.com/office/drawing/2014/main" id="{386973C3-8558-2449-A7C2-C62B64D98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69678" name="Group 111">
              <a:extLst>
                <a:ext uri="{FF2B5EF4-FFF2-40B4-BE49-F238E27FC236}">
                  <a16:creationId xmlns:a16="http://schemas.microsoft.com/office/drawing/2014/main" id="{DB79DCC6-DAAA-D347-A725-6B1994F91C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104853" y="3849572"/>
              <a:ext cx="248763" cy="310033"/>
              <a:chOff x="4180979" y="2309154"/>
              <a:chExt cx="248763" cy="310033"/>
            </a:xfrm>
          </p:grpSpPr>
          <p:cxnSp>
            <p:nvCxnSpPr>
              <p:cNvPr id="113" name="Straight Connector 112">
                <a:extLst>
                  <a:ext uri="{FF2B5EF4-FFF2-40B4-BE49-F238E27FC236}">
                    <a16:creationId xmlns:a16="http://schemas.microsoft.com/office/drawing/2014/main" id="{687574D1-86A3-B447-AB05-C0D9A6FB088B}"/>
                  </a:ext>
                </a:extLst>
              </p:cNvPr>
              <p:cNvCxnSpPr>
                <a:cxnSpLocks/>
              </p:cNvCxnSpPr>
              <p:nvPr/>
            </p:nvCxnSpPr>
            <p:spPr bwMode="auto">
              <a:xfrm>
                <a:off x="4194454" y="2453995"/>
                <a:ext cx="106366" cy="165083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69685" name="TextBox 294">
                <a:extLst>
                  <a:ext uri="{FF2B5EF4-FFF2-40B4-BE49-F238E27FC236}">
                    <a16:creationId xmlns:a16="http://schemas.microsoft.com/office/drawing/2014/main" id="{184FF207-019A-9E4D-92AB-D01733EBF5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180979" y="2309154"/>
                <a:ext cx="248763" cy="2462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sp>
          <p:nvSpPr>
            <p:cNvPr id="116" name="Oval 115">
              <a:extLst>
                <a:ext uri="{FF2B5EF4-FFF2-40B4-BE49-F238E27FC236}">
                  <a16:creationId xmlns:a16="http://schemas.microsoft.com/office/drawing/2014/main" id="{5F06B7A1-3756-D74E-A261-C97E28591BF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002586" y="4496012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7" name="Oval 116">
              <a:extLst>
                <a:ext uri="{FF2B5EF4-FFF2-40B4-BE49-F238E27FC236}">
                  <a16:creationId xmlns:a16="http://schemas.microsoft.com/office/drawing/2014/main" id="{E7C2D787-EAF8-3341-BF48-51108FDB090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570776" y="3116614"/>
              <a:ext cx="63501" cy="65080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8" name="Oval 117">
              <a:extLst>
                <a:ext uri="{FF2B5EF4-FFF2-40B4-BE49-F238E27FC236}">
                  <a16:creationId xmlns:a16="http://schemas.microsoft.com/office/drawing/2014/main" id="{A9062573-1E76-0747-A523-2651F3FBF753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171861" y="1356253"/>
              <a:ext cx="63501" cy="6508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9" name="Oval 118">
              <a:extLst>
                <a:ext uri="{FF2B5EF4-FFF2-40B4-BE49-F238E27FC236}">
                  <a16:creationId xmlns:a16="http://schemas.microsoft.com/office/drawing/2014/main" id="{B0490F7A-53F0-DC4D-B92C-548103F93D10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421696" y="3743612"/>
              <a:ext cx="138115" cy="139686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20" name="Oval 119">
              <a:extLst>
                <a:ext uri="{FF2B5EF4-FFF2-40B4-BE49-F238E27FC236}">
                  <a16:creationId xmlns:a16="http://schemas.microsoft.com/office/drawing/2014/main" id="{686A970D-85FE-AE4F-8195-F47AC33CAB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657499" y="2480090"/>
              <a:ext cx="136528" cy="141274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</p:grpSp>
      <p:sp>
        <p:nvSpPr>
          <p:cNvPr id="115" name="Rounded Rectangle 114">
            <a:extLst>
              <a:ext uri="{FF2B5EF4-FFF2-40B4-BE49-F238E27FC236}">
                <a16:creationId xmlns:a16="http://schemas.microsoft.com/office/drawing/2014/main" id="{598BC56D-C7CE-F04B-8510-32BEC734BD86}"/>
              </a:ext>
            </a:extLst>
          </p:cNvPr>
          <p:cNvSpPr/>
          <p:nvPr/>
        </p:nvSpPr>
        <p:spPr>
          <a:xfrm>
            <a:off x="9080500" y="1355726"/>
            <a:ext cx="831850" cy="5243513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69636" name="TextBox 120">
            <a:extLst>
              <a:ext uri="{FF2B5EF4-FFF2-40B4-BE49-F238E27FC236}">
                <a16:creationId xmlns:a16="http://schemas.microsoft.com/office/drawing/2014/main" id="{D2C08232-438E-FE4F-816F-4E0C84F9F7B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621714" y="719139"/>
            <a:ext cx="1506537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4 Outputs to the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Flags Register</a:t>
            </a:r>
          </a:p>
        </p:txBody>
      </p:sp>
    </p:spTree>
  </p:cSld>
  <p:clrMapOvr>
    <a:masterClrMapping/>
  </p:clrMapOvr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Flags Register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 spd="slow"/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1681" name="Group 29">
            <a:extLst>
              <a:ext uri="{FF2B5EF4-FFF2-40B4-BE49-F238E27FC236}">
                <a16:creationId xmlns:a16="http://schemas.microsoft.com/office/drawing/2014/main" id="{1EAC152F-17F2-F447-AC23-52B66B308DDA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71817" name="Group 49">
              <a:extLst>
                <a:ext uri="{FF2B5EF4-FFF2-40B4-BE49-F238E27FC236}">
                  <a16:creationId xmlns:a16="http://schemas.microsoft.com/office/drawing/2014/main" id="{148D33A2-221A-5A4A-B070-C5758B0C05D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71983" name="Group 33">
                <a:extLst>
                  <a:ext uri="{FF2B5EF4-FFF2-40B4-BE49-F238E27FC236}">
                    <a16:creationId xmlns:a16="http://schemas.microsoft.com/office/drawing/2014/main" id="{8AB77738-D162-1549-ACE8-8E4A10F379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72025" name="TextBox 467">
                  <a:extLst>
                    <a:ext uri="{FF2B5EF4-FFF2-40B4-BE49-F238E27FC236}">
                      <a16:creationId xmlns:a16="http://schemas.microsoft.com/office/drawing/2014/main" id="{7950D1E8-6538-F143-BAD4-585BFF8E13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984" name="Group 34">
                <a:extLst>
                  <a:ext uri="{FF2B5EF4-FFF2-40B4-BE49-F238E27FC236}">
                    <a16:creationId xmlns:a16="http://schemas.microsoft.com/office/drawing/2014/main" id="{56C93498-7005-474B-ACDD-3E5789AC8DC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72023" name="TextBox 469">
                  <a:extLst>
                    <a:ext uri="{FF2B5EF4-FFF2-40B4-BE49-F238E27FC236}">
                      <a16:creationId xmlns:a16="http://schemas.microsoft.com/office/drawing/2014/main" id="{55B0458C-196B-6A4F-BACD-C9FF06C78BF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1986" name="TextBox 472">
                <a:extLst>
                  <a:ext uri="{FF2B5EF4-FFF2-40B4-BE49-F238E27FC236}">
                    <a16:creationId xmlns:a16="http://schemas.microsoft.com/office/drawing/2014/main" id="{DB615436-3542-7840-898B-BB23F3D045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71987" name="Group 441">
                <a:extLst>
                  <a:ext uri="{FF2B5EF4-FFF2-40B4-BE49-F238E27FC236}">
                    <a16:creationId xmlns:a16="http://schemas.microsoft.com/office/drawing/2014/main" id="{2A24CA89-3B1F-4044-A70D-E8872948E32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72006" name="Group 450">
                  <a:extLst>
                    <a:ext uri="{FF2B5EF4-FFF2-40B4-BE49-F238E27FC236}">
                      <a16:creationId xmlns:a16="http://schemas.microsoft.com/office/drawing/2014/main" id="{38CB1462-C7AF-3C47-A317-62A50F5AD19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72020" name="TextBox 464">
                    <a:extLst>
                      <a:ext uri="{FF2B5EF4-FFF2-40B4-BE49-F238E27FC236}">
                        <a16:creationId xmlns:a16="http://schemas.microsoft.com/office/drawing/2014/main" id="{E30861B8-5072-F247-9732-376E82F139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72022" name="TextBox 466">
                    <a:extLst>
                      <a:ext uri="{FF2B5EF4-FFF2-40B4-BE49-F238E27FC236}">
                        <a16:creationId xmlns:a16="http://schemas.microsoft.com/office/drawing/2014/main" id="{51312BAE-0A2F-1B4B-BE21-E40481E96A8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72007" name="Group 451">
                  <a:extLst>
                    <a:ext uri="{FF2B5EF4-FFF2-40B4-BE49-F238E27FC236}">
                      <a16:creationId xmlns:a16="http://schemas.microsoft.com/office/drawing/2014/main" id="{BA23B690-D1EC-C447-9BB0-6CF35BD3BE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72017" name="TextBox 461">
                    <a:extLst>
                      <a:ext uri="{FF2B5EF4-FFF2-40B4-BE49-F238E27FC236}">
                        <a16:creationId xmlns:a16="http://schemas.microsoft.com/office/drawing/2014/main" id="{BF4D1A57-2836-0440-A023-E5275DC075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72019" name="TextBox 463">
                    <a:extLst>
                      <a:ext uri="{FF2B5EF4-FFF2-40B4-BE49-F238E27FC236}">
                        <a16:creationId xmlns:a16="http://schemas.microsoft.com/office/drawing/2014/main" id="{EC37C8CE-909B-DB40-ADA3-158C6A655A9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72008" name="Group 452">
                  <a:extLst>
                    <a:ext uri="{FF2B5EF4-FFF2-40B4-BE49-F238E27FC236}">
                      <a16:creationId xmlns:a16="http://schemas.microsoft.com/office/drawing/2014/main" id="{8FBA17DA-16B4-E24D-9D23-B40ED3F6ED2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72014" name="TextBox 458">
                    <a:extLst>
                      <a:ext uri="{FF2B5EF4-FFF2-40B4-BE49-F238E27FC236}">
                        <a16:creationId xmlns:a16="http://schemas.microsoft.com/office/drawing/2014/main" id="{3844C11C-E583-A34C-A977-8E6DB2D2684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72016" name="TextBox 460">
                    <a:extLst>
                      <a:ext uri="{FF2B5EF4-FFF2-40B4-BE49-F238E27FC236}">
                        <a16:creationId xmlns:a16="http://schemas.microsoft.com/office/drawing/2014/main" id="{80D6D95F-7C60-3847-8894-2DA78D74321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72010" name="Group 453">
                  <a:extLst>
                    <a:ext uri="{FF2B5EF4-FFF2-40B4-BE49-F238E27FC236}">
                      <a16:creationId xmlns:a16="http://schemas.microsoft.com/office/drawing/2014/main" id="{5A56423A-B9D8-C549-A251-71B9D6942EB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72011" name="TextBox 455">
                    <a:extLst>
                      <a:ext uri="{FF2B5EF4-FFF2-40B4-BE49-F238E27FC236}">
                        <a16:creationId xmlns:a16="http://schemas.microsoft.com/office/drawing/2014/main" id="{4F86FED5-4875-8D45-80BD-9E6617A42B8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72013" name="TextBox 457">
                    <a:extLst>
                      <a:ext uri="{FF2B5EF4-FFF2-40B4-BE49-F238E27FC236}">
                        <a16:creationId xmlns:a16="http://schemas.microsoft.com/office/drawing/2014/main" id="{BFF49FC5-8E3D-2745-B1C9-1BBB22CD5B5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71988" name="Group 44">
                <a:extLst>
                  <a:ext uri="{FF2B5EF4-FFF2-40B4-BE49-F238E27FC236}">
                    <a16:creationId xmlns:a16="http://schemas.microsoft.com/office/drawing/2014/main" id="{675C54DF-5ADF-C443-8C16-1E6C08E39C6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72004" name="TextBox 443">
                  <a:extLst>
                    <a:ext uri="{FF2B5EF4-FFF2-40B4-BE49-F238E27FC236}">
                      <a16:creationId xmlns:a16="http://schemas.microsoft.com/office/drawing/2014/main" id="{A8F46B03-91DC-AD40-A76C-FA4DD02965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989" name="Group 48">
                <a:extLst>
                  <a:ext uri="{FF2B5EF4-FFF2-40B4-BE49-F238E27FC236}">
                    <a16:creationId xmlns:a16="http://schemas.microsoft.com/office/drawing/2014/main" id="{D65049F7-9479-244E-AC66-82A0FAC807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72002" name="TextBox 445">
                  <a:extLst>
                    <a:ext uri="{FF2B5EF4-FFF2-40B4-BE49-F238E27FC236}">
                      <a16:creationId xmlns:a16="http://schemas.microsoft.com/office/drawing/2014/main" id="{635CF216-9A5E-C847-BD35-3BAD2A8CB98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990" name="TextBox 448">
                <a:extLst>
                  <a:ext uri="{FF2B5EF4-FFF2-40B4-BE49-F238E27FC236}">
                    <a16:creationId xmlns:a16="http://schemas.microsoft.com/office/drawing/2014/main" id="{447A078F-848D-5043-A818-ADBFC2BF29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71991" name="TextBox 474">
                <a:extLst>
                  <a:ext uri="{FF2B5EF4-FFF2-40B4-BE49-F238E27FC236}">
                    <a16:creationId xmlns:a16="http://schemas.microsoft.com/office/drawing/2014/main" id="{A771B7C8-1A49-874C-9708-22CD1E2CE2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71992" name="Group 475">
                <a:extLst>
                  <a:ext uri="{FF2B5EF4-FFF2-40B4-BE49-F238E27FC236}">
                    <a16:creationId xmlns:a16="http://schemas.microsoft.com/office/drawing/2014/main" id="{A27CB273-5122-F44E-A210-F07770A2BDF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72000" name="TextBox 476">
                  <a:extLst>
                    <a:ext uri="{FF2B5EF4-FFF2-40B4-BE49-F238E27FC236}">
                      <a16:creationId xmlns:a16="http://schemas.microsoft.com/office/drawing/2014/main" id="{31B473BC-CAD5-4D4F-9BFA-D570F683B82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993" name="Group 478">
                <a:extLst>
                  <a:ext uri="{FF2B5EF4-FFF2-40B4-BE49-F238E27FC236}">
                    <a16:creationId xmlns:a16="http://schemas.microsoft.com/office/drawing/2014/main" id="{B27EEDE4-F414-0543-9E84-84A5CBFA798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71998" name="TextBox 482">
                  <a:extLst>
                    <a:ext uri="{FF2B5EF4-FFF2-40B4-BE49-F238E27FC236}">
                      <a16:creationId xmlns:a16="http://schemas.microsoft.com/office/drawing/2014/main" id="{4C69FB63-09FA-C841-BFE7-51CA8E84E09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994" name="Group 498">
                <a:extLst>
                  <a:ext uri="{FF2B5EF4-FFF2-40B4-BE49-F238E27FC236}">
                    <a16:creationId xmlns:a16="http://schemas.microsoft.com/office/drawing/2014/main" id="{81CE29C3-0DC6-1941-AB6E-9527EBE5763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71996" name="TextBox 499">
                  <a:extLst>
                    <a:ext uri="{FF2B5EF4-FFF2-40B4-BE49-F238E27FC236}">
                      <a16:creationId xmlns:a16="http://schemas.microsoft.com/office/drawing/2014/main" id="{F93C46E2-41AF-6342-9025-875EEE87C6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71818" name="Group 132">
              <a:extLst>
                <a:ext uri="{FF2B5EF4-FFF2-40B4-BE49-F238E27FC236}">
                  <a16:creationId xmlns:a16="http://schemas.microsoft.com/office/drawing/2014/main" id="{23771451-E74E-0142-9872-849667B68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71819" name="Group 6">
              <a:extLst>
                <a:ext uri="{FF2B5EF4-FFF2-40B4-BE49-F238E27FC236}">
                  <a16:creationId xmlns:a16="http://schemas.microsoft.com/office/drawing/2014/main" id="{9A5D1C7B-D0A9-DC4C-B12C-432DB406F6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71957" name="Group 55">
                <a:extLst>
                  <a:ext uri="{FF2B5EF4-FFF2-40B4-BE49-F238E27FC236}">
                    <a16:creationId xmlns:a16="http://schemas.microsoft.com/office/drawing/2014/main" id="{C4DB3A80-38C3-F54D-ADE2-3315A2063E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71978" name="TextBox 57">
                  <a:extLst>
                    <a:ext uri="{FF2B5EF4-FFF2-40B4-BE49-F238E27FC236}">
                      <a16:creationId xmlns:a16="http://schemas.microsoft.com/office/drawing/2014/main" id="{CA638F2A-8CCE-D44B-86B1-B4213C7AE36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71958" name="TextBox 59">
                <a:extLst>
                  <a:ext uri="{FF2B5EF4-FFF2-40B4-BE49-F238E27FC236}">
                    <a16:creationId xmlns:a16="http://schemas.microsoft.com/office/drawing/2014/main" id="{20789FD3-39F2-9648-BF26-535C3BBA1F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71820" name="Group 17">
              <a:extLst>
                <a:ext uri="{FF2B5EF4-FFF2-40B4-BE49-F238E27FC236}">
                  <a16:creationId xmlns:a16="http://schemas.microsoft.com/office/drawing/2014/main" id="{F90C8156-56A7-4749-B710-B65E127FE6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71951" name="Group 16">
                <a:extLst>
                  <a:ext uri="{FF2B5EF4-FFF2-40B4-BE49-F238E27FC236}">
                    <a16:creationId xmlns:a16="http://schemas.microsoft.com/office/drawing/2014/main" id="{388A13FF-CC1E-3F44-A74C-369E2B7020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71955" name="TextBox 82">
                  <a:extLst>
                    <a:ext uri="{FF2B5EF4-FFF2-40B4-BE49-F238E27FC236}">
                      <a16:creationId xmlns:a16="http://schemas.microsoft.com/office/drawing/2014/main" id="{AD04ED27-0C64-384E-A7B6-8660B05DE0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952" name="TextBox 87">
                <a:extLst>
                  <a:ext uri="{FF2B5EF4-FFF2-40B4-BE49-F238E27FC236}">
                    <a16:creationId xmlns:a16="http://schemas.microsoft.com/office/drawing/2014/main" id="{FF33FB24-BDAD-3042-8108-220C433E5C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821" name="Group 154">
              <a:extLst>
                <a:ext uri="{FF2B5EF4-FFF2-40B4-BE49-F238E27FC236}">
                  <a16:creationId xmlns:a16="http://schemas.microsoft.com/office/drawing/2014/main" id="{773FB2E5-3E48-A341-B4A6-500C6ECA1E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71944" name="TextBox 155">
                <a:extLst>
                  <a:ext uri="{FF2B5EF4-FFF2-40B4-BE49-F238E27FC236}">
                    <a16:creationId xmlns:a16="http://schemas.microsoft.com/office/drawing/2014/main" id="{8E23716F-87C4-7C4F-A088-314AD986A1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47" name="TextBox 161">
                <a:extLst>
                  <a:ext uri="{FF2B5EF4-FFF2-40B4-BE49-F238E27FC236}">
                    <a16:creationId xmlns:a16="http://schemas.microsoft.com/office/drawing/2014/main" id="{FED30563-7131-3F4E-BBAC-91A7B363A5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822" name="Group 138">
              <a:extLst>
                <a:ext uri="{FF2B5EF4-FFF2-40B4-BE49-F238E27FC236}">
                  <a16:creationId xmlns:a16="http://schemas.microsoft.com/office/drawing/2014/main" id="{BC67F162-DBB6-0F43-AC76-78E1A1805C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71937" name="TextBox 139">
                <a:extLst>
                  <a:ext uri="{FF2B5EF4-FFF2-40B4-BE49-F238E27FC236}">
                    <a16:creationId xmlns:a16="http://schemas.microsoft.com/office/drawing/2014/main" id="{6FC591D6-1436-AD41-BB8E-28DA73CEEF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940" name="TextBox 145">
                <a:extLst>
                  <a:ext uri="{FF2B5EF4-FFF2-40B4-BE49-F238E27FC236}">
                    <a16:creationId xmlns:a16="http://schemas.microsoft.com/office/drawing/2014/main" id="{C54DB995-E9D8-CF4D-B86C-739B378215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25" name="Group 37">
              <a:extLst>
                <a:ext uri="{FF2B5EF4-FFF2-40B4-BE49-F238E27FC236}">
                  <a16:creationId xmlns:a16="http://schemas.microsoft.com/office/drawing/2014/main" id="{B8A80E8E-13CA-F64D-9D25-C9D48EBFE4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1936" name="TextBox 36">
                <a:extLst>
                  <a:ext uri="{FF2B5EF4-FFF2-40B4-BE49-F238E27FC236}">
                    <a16:creationId xmlns:a16="http://schemas.microsoft.com/office/drawing/2014/main" id="{292C4C80-FDBA-FE40-9BC0-5FB2242EF8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30" name="Group 186">
              <a:extLst>
                <a:ext uri="{FF2B5EF4-FFF2-40B4-BE49-F238E27FC236}">
                  <a16:creationId xmlns:a16="http://schemas.microsoft.com/office/drawing/2014/main" id="{9743959C-338F-6A46-A3D7-CBAD5A53BE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34" name="Group 23">
              <a:extLst>
                <a:ext uri="{FF2B5EF4-FFF2-40B4-BE49-F238E27FC236}">
                  <a16:creationId xmlns:a16="http://schemas.microsoft.com/office/drawing/2014/main" id="{301287A0-874B-7740-996A-4C6360FF4D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71920" name="Group 43">
                <a:extLst>
                  <a:ext uri="{FF2B5EF4-FFF2-40B4-BE49-F238E27FC236}">
                    <a16:creationId xmlns:a16="http://schemas.microsoft.com/office/drawing/2014/main" id="{47965583-EF0D-6F47-987B-631CCADB9F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71928" name="Group 38">
                  <a:extLst>
                    <a:ext uri="{FF2B5EF4-FFF2-40B4-BE49-F238E27FC236}">
                      <a16:creationId xmlns:a16="http://schemas.microsoft.com/office/drawing/2014/main" id="{C8777FBE-7026-E448-9B17-504FD3A0316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71931" name="TextBox 39">
                    <a:extLst>
                      <a:ext uri="{FF2B5EF4-FFF2-40B4-BE49-F238E27FC236}">
                        <a16:creationId xmlns:a16="http://schemas.microsoft.com/office/drawing/2014/main" id="{BD1CC90C-7674-7940-8CE8-71A918171CE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71929" name="TextBox 41">
                  <a:extLst>
                    <a:ext uri="{FF2B5EF4-FFF2-40B4-BE49-F238E27FC236}">
                      <a16:creationId xmlns:a16="http://schemas.microsoft.com/office/drawing/2014/main" id="{0C7FD59C-325E-604F-81A1-1045566EA5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924" name="Group 106">
                <a:extLst>
                  <a:ext uri="{FF2B5EF4-FFF2-40B4-BE49-F238E27FC236}">
                    <a16:creationId xmlns:a16="http://schemas.microsoft.com/office/drawing/2014/main" id="{30FC16BC-7558-BC40-BCFA-ECFFBA802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71927" name="TextBox 108">
                  <a:extLst>
                    <a:ext uri="{FF2B5EF4-FFF2-40B4-BE49-F238E27FC236}">
                      <a16:creationId xmlns:a16="http://schemas.microsoft.com/office/drawing/2014/main" id="{2F584DF6-81AF-2541-808E-DC1DBE839D0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36" name="Group 5">
              <a:extLst>
                <a:ext uri="{FF2B5EF4-FFF2-40B4-BE49-F238E27FC236}">
                  <a16:creationId xmlns:a16="http://schemas.microsoft.com/office/drawing/2014/main" id="{BE845A50-2AA0-4D47-A2EE-27353407E3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71918" name="TextBox 483">
                <a:extLst>
                  <a:ext uri="{FF2B5EF4-FFF2-40B4-BE49-F238E27FC236}">
                    <a16:creationId xmlns:a16="http://schemas.microsoft.com/office/drawing/2014/main" id="{317D9D34-4312-FD42-B586-ADE17A11504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838" name="Group 32">
              <a:extLst>
                <a:ext uri="{FF2B5EF4-FFF2-40B4-BE49-F238E27FC236}">
                  <a16:creationId xmlns:a16="http://schemas.microsoft.com/office/drawing/2014/main" id="{9598BAAC-CA77-044B-BC6F-EB6D4B0ACF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71910" name="Group 491">
                <a:extLst>
                  <a:ext uri="{FF2B5EF4-FFF2-40B4-BE49-F238E27FC236}">
                    <a16:creationId xmlns:a16="http://schemas.microsoft.com/office/drawing/2014/main" id="{0EA93C0A-DFA8-8B4F-A1FB-678A4D1495A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71916" name="TextBox 492">
                  <a:extLst>
                    <a:ext uri="{FF2B5EF4-FFF2-40B4-BE49-F238E27FC236}">
                      <a16:creationId xmlns:a16="http://schemas.microsoft.com/office/drawing/2014/main" id="{A67FEBA4-3FA7-834F-B0B3-174BAFF2A3E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911" name="Group 494">
                <a:extLst>
                  <a:ext uri="{FF2B5EF4-FFF2-40B4-BE49-F238E27FC236}">
                    <a16:creationId xmlns:a16="http://schemas.microsoft.com/office/drawing/2014/main" id="{41EBB298-4EDD-DE4E-96DF-6801764E158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71914" name="TextBox 495">
                  <a:extLst>
                    <a:ext uri="{FF2B5EF4-FFF2-40B4-BE49-F238E27FC236}">
                      <a16:creationId xmlns:a16="http://schemas.microsoft.com/office/drawing/2014/main" id="{CFB56883-C6B5-534E-B812-85280A66478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71912" name="TextBox 503">
                <a:extLst>
                  <a:ext uri="{FF2B5EF4-FFF2-40B4-BE49-F238E27FC236}">
                    <a16:creationId xmlns:a16="http://schemas.microsoft.com/office/drawing/2014/main" id="{43382AC4-D504-2745-BDB4-57A62BE12C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1842" name="TextBox 12">
              <a:extLst>
                <a:ext uri="{FF2B5EF4-FFF2-40B4-BE49-F238E27FC236}">
                  <a16:creationId xmlns:a16="http://schemas.microsoft.com/office/drawing/2014/main" id="{E0BD53DA-73E4-4847-ACB7-DD45910D450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71843" name="Group 317">
              <a:extLst>
                <a:ext uri="{FF2B5EF4-FFF2-40B4-BE49-F238E27FC236}">
                  <a16:creationId xmlns:a16="http://schemas.microsoft.com/office/drawing/2014/main" id="{95A547AB-5B47-074E-8E68-09182E7FD7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71893" name="Group 318">
                <a:extLst>
                  <a:ext uri="{FF2B5EF4-FFF2-40B4-BE49-F238E27FC236}">
                    <a16:creationId xmlns:a16="http://schemas.microsoft.com/office/drawing/2014/main" id="{C54F4D29-949E-F64A-80B9-F09D674AD11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71902" name="Group 327">
                  <a:extLst>
                    <a:ext uri="{FF2B5EF4-FFF2-40B4-BE49-F238E27FC236}">
                      <a16:creationId xmlns:a16="http://schemas.microsoft.com/office/drawing/2014/main" id="{25B2F707-45CB-1947-AB93-1E77A5AFBB7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71903" name="TextBox 7">
                    <a:extLst>
                      <a:ext uri="{FF2B5EF4-FFF2-40B4-BE49-F238E27FC236}">
                        <a16:creationId xmlns:a16="http://schemas.microsoft.com/office/drawing/2014/main" id="{114F197A-2608-9C49-AEBD-D1DE3589C5E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71905" name="TextBox 329">
                    <a:extLst>
                      <a:ext uri="{FF2B5EF4-FFF2-40B4-BE49-F238E27FC236}">
                        <a16:creationId xmlns:a16="http://schemas.microsoft.com/office/drawing/2014/main" id="{4674515E-5621-1B44-9108-7D87718CA78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71906" name="Group 330">
                    <a:extLst>
                      <a:ext uri="{FF2B5EF4-FFF2-40B4-BE49-F238E27FC236}">
                        <a16:creationId xmlns:a16="http://schemas.microsoft.com/office/drawing/2014/main" id="{96019FC7-88CB-5B4D-AA7D-41FDD771C6D2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71908" name="TextBox 333">
                      <a:extLst>
                        <a:ext uri="{FF2B5EF4-FFF2-40B4-BE49-F238E27FC236}">
                          <a16:creationId xmlns:a16="http://schemas.microsoft.com/office/drawing/2014/main" id="{4E5C8188-0EFF-A842-BAA1-81E5059A78B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71907" name="TextBox 332">
                    <a:extLst>
                      <a:ext uri="{FF2B5EF4-FFF2-40B4-BE49-F238E27FC236}">
                        <a16:creationId xmlns:a16="http://schemas.microsoft.com/office/drawing/2014/main" id="{3F4C1FD8-DE61-A349-97C1-E7392498383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844" name="Group 11">
              <a:extLst>
                <a:ext uri="{FF2B5EF4-FFF2-40B4-BE49-F238E27FC236}">
                  <a16:creationId xmlns:a16="http://schemas.microsoft.com/office/drawing/2014/main" id="{0D2C4FDA-F93C-5943-BAF9-CB0558A556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49" name="Group 60">
              <a:extLst>
                <a:ext uri="{FF2B5EF4-FFF2-40B4-BE49-F238E27FC236}">
                  <a16:creationId xmlns:a16="http://schemas.microsoft.com/office/drawing/2014/main" id="{4E516B55-FFC0-364C-9393-D2C363118E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1882" name="Group 53">
                <a:extLst>
                  <a:ext uri="{FF2B5EF4-FFF2-40B4-BE49-F238E27FC236}">
                    <a16:creationId xmlns:a16="http://schemas.microsoft.com/office/drawing/2014/main" id="{6CEA5191-E40B-A44A-8F7C-1C76B4840D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71885" name="Group 52">
                  <a:extLst>
                    <a:ext uri="{FF2B5EF4-FFF2-40B4-BE49-F238E27FC236}">
                      <a16:creationId xmlns:a16="http://schemas.microsoft.com/office/drawing/2014/main" id="{129195CC-D04E-B848-84A8-9C770467E0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71889" name="TextBox 122">
                    <a:extLst>
                      <a:ext uri="{FF2B5EF4-FFF2-40B4-BE49-F238E27FC236}">
                        <a16:creationId xmlns:a16="http://schemas.microsoft.com/office/drawing/2014/main" id="{F32A43A8-A06A-D540-AB4B-08B2F9824D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1886" name="TextBox 128">
                  <a:extLst>
                    <a:ext uri="{FF2B5EF4-FFF2-40B4-BE49-F238E27FC236}">
                      <a16:creationId xmlns:a16="http://schemas.microsoft.com/office/drawing/2014/main" id="{6858ECB4-C804-AA48-A84C-B264D3A6421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71850" name="TextBox 359">
              <a:extLst>
                <a:ext uri="{FF2B5EF4-FFF2-40B4-BE49-F238E27FC236}">
                  <a16:creationId xmlns:a16="http://schemas.microsoft.com/office/drawing/2014/main" id="{4AA19FD5-6FF8-AC43-B1B4-88D52862915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71851" name="Group 31">
              <a:extLst>
                <a:ext uri="{FF2B5EF4-FFF2-40B4-BE49-F238E27FC236}">
                  <a16:creationId xmlns:a16="http://schemas.microsoft.com/office/drawing/2014/main" id="{933107BE-D88E-DC44-B3C2-727770854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71872" name="Group 28">
                <a:extLst>
                  <a:ext uri="{FF2B5EF4-FFF2-40B4-BE49-F238E27FC236}">
                    <a16:creationId xmlns:a16="http://schemas.microsoft.com/office/drawing/2014/main" id="{E4379FC3-CD86-0A40-9D43-E420962BF8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71875" name="Group 24">
                  <a:extLst>
                    <a:ext uri="{FF2B5EF4-FFF2-40B4-BE49-F238E27FC236}">
                      <a16:creationId xmlns:a16="http://schemas.microsoft.com/office/drawing/2014/main" id="{A3C62AE9-35AD-774E-9BFA-B3467A2BBE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71879" name="TextBox 171">
                    <a:extLst>
                      <a:ext uri="{FF2B5EF4-FFF2-40B4-BE49-F238E27FC236}">
                        <a16:creationId xmlns:a16="http://schemas.microsoft.com/office/drawing/2014/main" id="{2519A476-A6D4-0342-B394-7967116D1D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71876" name="TextBox 177">
                  <a:extLst>
                    <a:ext uri="{FF2B5EF4-FFF2-40B4-BE49-F238E27FC236}">
                      <a16:creationId xmlns:a16="http://schemas.microsoft.com/office/drawing/2014/main" id="{DD79F2FB-416C-314A-91D8-DC7FAEAAC4E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71853" name="Group 358">
              <a:extLst>
                <a:ext uri="{FF2B5EF4-FFF2-40B4-BE49-F238E27FC236}">
                  <a16:creationId xmlns:a16="http://schemas.microsoft.com/office/drawing/2014/main" id="{09166AF4-8457-4542-9F04-37CDF2E8C8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71854" name="Group 377">
                <a:extLst>
                  <a:ext uri="{FF2B5EF4-FFF2-40B4-BE49-F238E27FC236}">
                    <a16:creationId xmlns:a16="http://schemas.microsoft.com/office/drawing/2014/main" id="{44F77ECF-7174-114D-B333-AC8C3BEF666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71859" name="TextBox 7">
                  <a:extLst>
                    <a:ext uri="{FF2B5EF4-FFF2-40B4-BE49-F238E27FC236}">
                      <a16:creationId xmlns:a16="http://schemas.microsoft.com/office/drawing/2014/main" id="{760CA3D9-D4C0-6349-9F30-294739F3D5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71860" name="Group 390">
                  <a:extLst>
                    <a:ext uri="{FF2B5EF4-FFF2-40B4-BE49-F238E27FC236}">
                      <a16:creationId xmlns:a16="http://schemas.microsoft.com/office/drawing/2014/main" id="{C40E343D-874D-0841-B610-FFD4B69113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71861" name="TextBox 391">
                    <a:extLst>
                      <a:ext uri="{FF2B5EF4-FFF2-40B4-BE49-F238E27FC236}">
                        <a16:creationId xmlns:a16="http://schemas.microsoft.com/office/drawing/2014/main" id="{36F108C2-8CBC-F743-A97F-837763A849A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71855" name="TextBox 381">
                <a:extLst>
                  <a:ext uri="{FF2B5EF4-FFF2-40B4-BE49-F238E27FC236}">
                    <a16:creationId xmlns:a16="http://schemas.microsoft.com/office/drawing/2014/main" id="{D3463366-DF4B-8642-BCAB-D03F5678CD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71857" name="TextBox 384">
                <a:extLst>
                  <a:ext uri="{FF2B5EF4-FFF2-40B4-BE49-F238E27FC236}">
                    <a16:creationId xmlns:a16="http://schemas.microsoft.com/office/drawing/2014/main" id="{3566384F-7F10-D14D-BBC6-934AE6DCCB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1683" name="Group 223">
            <a:extLst>
              <a:ext uri="{FF2B5EF4-FFF2-40B4-BE49-F238E27FC236}">
                <a16:creationId xmlns:a16="http://schemas.microsoft.com/office/drawing/2014/main" id="{74DCB9D8-FDBE-F144-92CF-BD05F4086775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71692" name="Group 225">
              <a:extLst>
                <a:ext uri="{FF2B5EF4-FFF2-40B4-BE49-F238E27FC236}">
                  <a16:creationId xmlns:a16="http://schemas.microsoft.com/office/drawing/2014/main" id="{588A7E7E-C73C-6840-B1C7-87A5C17B15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71815" name="TextBox 380">
                <a:extLst>
                  <a:ext uri="{FF2B5EF4-FFF2-40B4-BE49-F238E27FC236}">
                    <a16:creationId xmlns:a16="http://schemas.microsoft.com/office/drawing/2014/main" id="{4A26C66C-C27E-0C44-9706-E587C3BC0A0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693" name="Group 226">
              <a:extLst>
                <a:ext uri="{FF2B5EF4-FFF2-40B4-BE49-F238E27FC236}">
                  <a16:creationId xmlns:a16="http://schemas.microsoft.com/office/drawing/2014/main" id="{AF5BC93D-0C50-8548-8156-A03BF11667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14" name="TextBox 379">
                <a:extLst>
                  <a:ext uri="{FF2B5EF4-FFF2-40B4-BE49-F238E27FC236}">
                    <a16:creationId xmlns:a16="http://schemas.microsoft.com/office/drawing/2014/main" id="{2B6B5656-3BF2-014C-A271-AD0DD120F8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694" name="Group 227">
              <a:extLst>
                <a:ext uri="{FF2B5EF4-FFF2-40B4-BE49-F238E27FC236}">
                  <a16:creationId xmlns:a16="http://schemas.microsoft.com/office/drawing/2014/main" id="{3299A7CC-FDE8-C749-8D20-6FD70B2380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12" name="TextBox 376">
                <a:extLst>
                  <a:ext uri="{FF2B5EF4-FFF2-40B4-BE49-F238E27FC236}">
                    <a16:creationId xmlns:a16="http://schemas.microsoft.com/office/drawing/2014/main" id="{4F223EBF-229D-E145-AC46-98996B466D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695" name="Group 228">
              <a:extLst>
                <a:ext uri="{FF2B5EF4-FFF2-40B4-BE49-F238E27FC236}">
                  <a16:creationId xmlns:a16="http://schemas.microsoft.com/office/drawing/2014/main" id="{F3A63DAB-3C1A-FE4D-8DE3-3F8CD9C306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10" name="TextBox 374">
                <a:extLst>
                  <a:ext uri="{FF2B5EF4-FFF2-40B4-BE49-F238E27FC236}">
                    <a16:creationId xmlns:a16="http://schemas.microsoft.com/office/drawing/2014/main" id="{EE9D0DAB-87F5-4846-A951-B293002F29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71696" name="Group 229">
              <a:extLst>
                <a:ext uri="{FF2B5EF4-FFF2-40B4-BE49-F238E27FC236}">
                  <a16:creationId xmlns:a16="http://schemas.microsoft.com/office/drawing/2014/main" id="{BCD7B12E-84E1-844B-B1E4-76AAFD438F4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08" name="TextBox 372">
                <a:extLst>
                  <a:ext uri="{FF2B5EF4-FFF2-40B4-BE49-F238E27FC236}">
                    <a16:creationId xmlns:a16="http://schemas.microsoft.com/office/drawing/2014/main" id="{F88C191F-265F-0249-82FA-E621696EA1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71697" name="Group 230">
              <a:extLst>
                <a:ext uri="{FF2B5EF4-FFF2-40B4-BE49-F238E27FC236}">
                  <a16:creationId xmlns:a16="http://schemas.microsoft.com/office/drawing/2014/main" id="{44F21DF4-9C57-0F47-86A3-2BC5BF27B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06" name="TextBox 370">
                <a:extLst>
                  <a:ext uri="{FF2B5EF4-FFF2-40B4-BE49-F238E27FC236}">
                    <a16:creationId xmlns:a16="http://schemas.microsoft.com/office/drawing/2014/main" id="{12A9B583-86EC-D942-BA1E-E2E21B8F04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71698" name="Group 232">
              <a:extLst>
                <a:ext uri="{FF2B5EF4-FFF2-40B4-BE49-F238E27FC236}">
                  <a16:creationId xmlns:a16="http://schemas.microsoft.com/office/drawing/2014/main" id="{A8F1924B-90B4-2A45-933B-95950EE699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71803" name="TextBox 367">
                <a:extLst>
                  <a:ext uri="{FF2B5EF4-FFF2-40B4-BE49-F238E27FC236}">
                    <a16:creationId xmlns:a16="http://schemas.microsoft.com/office/drawing/2014/main" id="{79F656EF-4112-4C41-ADB9-9140BD4F37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699" name="Group 233">
              <a:extLst>
                <a:ext uri="{FF2B5EF4-FFF2-40B4-BE49-F238E27FC236}">
                  <a16:creationId xmlns:a16="http://schemas.microsoft.com/office/drawing/2014/main" id="{A6AF8F94-C554-7144-BF9B-D823718A7F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02" name="TextBox 366">
                <a:extLst>
                  <a:ext uri="{FF2B5EF4-FFF2-40B4-BE49-F238E27FC236}">
                    <a16:creationId xmlns:a16="http://schemas.microsoft.com/office/drawing/2014/main" id="{83D37C8B-EA65-A64B-8160-2559BBD90A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71700" name="Group 234">
              <a:extLst>
                <a:ext uri="{FF2B5EF4-FFF2-40B4-BE49-F238E27FC236}">
                  <a16:creationId xmlns:a16="http://schemas.microsoft.com/office/drawing/2014/main" id="{315674E3-01B0-034A-8907-FC3A0E7759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800" name="TextBox 364">
                <a:extLst>
                  <a:ext uri="{FF2B5EF4-FFF2-40B4-BE49-F238E27FC236}">
                    <a16:creationId xmlns:a16="http://schemas.microsoft.com/office/drawing/2014/main" id="{6A3E3DD5-4B0D-A142-96A1-46339CF461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71701" name="Group 236">
              <a:extLst>
                <a:ext uri="{FF2B5EF4-FFF2-40B4-BE49-F238E27FC236}">
                  <a16:creationId xmlns:a16="http://schemas.microsoft.com/office/drawing/2014/main" id="{EFB0848F-004A-6845-8DB8-72AEF1AF44F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96" name="TextBox 360">
                <a:extLst>
                  <a:ext uri="{FF2B5EF4-FFF2-40B4-BE49-F238E27FC236}">
                    <a16:creationId xmlns:a16="http://schemas.microsoft.com/office/drawing/2014/main" id="{97808C43-6187-7649-B5EB-1D6B387558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98" name="TextBox 362">
                <a:extLst>
                  <a:ext uri="{FF2B5EF4-FFF2-40B4-BE49-F238E27FC236}">
                    <a16:creationId xmlns:a16="http://schemas.microsoft.com/office/drawing/2014/main" id="{AEF42EFF-2ACE-6842-8F07-CEE966E6922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71702" name="TextBox 237">
              <a:extLst>
                <a:ext uri="{FF2B5EF4-FFF2-40B4-BE49-F238E27FC236}">
                  <a16:creationId xmlns:a16="http://schemas.microsoft.com/office/drawing/2014/main" id="{62852466-B565-A449-965B-6D614942C29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71704" name="Group 239">
              <a:extLst>
                <a:ext uri="{FF2B5EF4-FFF2-40B4-BE49-F238E27FC236}">
                  <a16:creationId xmlns:a16="http://schemas.microsoft.com/office/drawing/2014/main" id="{1A9C6AC9-31BA-7E41-9898-ED4625EDC0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92" name="TextBox 353">
                <a:extLst>
                  <a:ext uri="{FF2B5EF4-FFF2-40B4-BE49-F238E27FC236}">
                    <a16:creationId xmlns:a16="http://schemas.microsoft.com/office/drawing/2014/main" id="{99C3F425-22DA-274C-A971-30A77E2C9E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94" name="TextBox 356">
                <a:extLst>
                  <a:ext uri="{FF2B5EF4-FFF2-40B4-BE49-F238E27FC236}">
                    <a16:creationId xmlns:a16="http://schemas.microsoft.com/office/drawing/2014/main" id="{B38B3BB1-2F87-664C-BF0A-4C928A559F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05" name="Group 240">
              <a:extLst>
                <a:ext uri="{FF2B5EF4-FFF2-40B4-BE49-F238E27FC236}">
                  <a16:creationId xmlns:a16="http://schemas.microsoft.com/office/drawing/2014/main" id="{C6B14A7F-F890-9540-823E-7DEDED48E2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86" name="TextBox 347">
                <a:extLst>
                  <a:ext uri="{FF2B5EF4-FFF2-40B4-BE49-F238E27FC236}">
                    <a16:creationId xmlns:a16="http://schemas.microsoft.com/office/drawing/2014/main" id="{FA445759-878A-0D46-99FE-3C0091B357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88" name="TextBox 349">
                <a:extLst>
                  <a:ext uri="{FF2B5EF4-FFF2-40B4-BE49-F238E27FC236}">
                    <a16:creationId xmlns:a16="http://schemas.microsoft.com/office/drawing/2014/main" id="{62DF468C-2EF9-9741-B583-49CEF5819E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06" name="Group 241">
              <a:extLst>
                <a:ext uri="{FF2B5EF4-FFF2-40B4-BE49-F238E27FC236}">
                  <a16:creationId xmlns:a16="http://schemas.microsoft.com/office/drawing/2014/main" id="{14E66D5C-7CE8-734E-BB7C-1372722A0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82" name="TextBox 343">
                <a:extLst>
                  <a:ext uri="{FF2B5EF4-FFF2-40B4-BE49-F238E27FC236}">
                    <a16:creationId xmlns:a16="http://schemas.microsoft.com/office/drawing/2014/main" id="{F01FF74D-9BAB-8D4F-8871-D151A317BDB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07" name="Group 243">
              <a:extLst>
                <a:ext uri="{FF2B5EF4-FFF2-40B4-BE49-F238E27FC236}">
                  <a16:creationId xmlns:a16="http://schemas.microsoft.com/office/drawing/2014/main" id="{6D550C75-B66E-0048-856D-9736C0633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80" name="TextBox 341">
                <a:extLst>
                  <a:ext uri="{FF2B5EF4-FFF2-40B4-BE49-F238E27FC236}">
                    <a16:creationId xmlns:a16="http://schemas.microsoft.com/office/drawing/2014/main" id="{2955D937-9451-6B4B-82AF-CD165EADB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708" name="Group 244">
              <a:extLst>
                <a:ext uri="{FF2B5EF4-FFF2-40B4-BE49-F238E27FC236}">
                  <a16:creationId xmlns:a16="http://schemas.microsoft.com/office/drawing/2014/main" id="{3D4335A9-1670-464A-9FDF-713E1920EE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78" name="TextBox 339">
                <a:extLst>
                  <a:ext uri="{FF2B5EF4-FFF2-40B4-BE49-F238E27FC236}">
                    <a16:creationId xmlns:a16="http://schemas.microsoft.com/office/drawing/2014/main" id="{D2912ACB-4BF7-CD42-9EEB-99FD191CA0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709" name="Group 245">
              <a:extLst>
                <a:ext uri="{FF2B5EF4-FFF2-40B4-BE49-F238E27FC236}">
                  <a16:creationId xmlns:a16="http://schemas.microsoft.com/office/drawing/2014/main" id="{59D42F4D-A3F1-B34F-9C0E-BB7FE29CB88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71775" name="TextBox 335">
                <a:extLst>
                  <a:ext uri="{FF2B5EF4-FFF2-40B4-BE49-F238E27FC236}">
                    <a16:creationId xmlns:a16="http://schemas.microsoft.com/office/drawing/2014/main" id="{806FFAF0-FA9D-3442-BA7D-3F4076C35F0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10" name="Group 249">
              <a:extLst>
                <a:ext uri="{FF2B5EF4-FFF2-40B4-BE49-F238E27FC236}">
                  <a16:creationId xmlns:a16="http://schemas.microsoft.com/office/drawing/2014/main" id="{17EE93D3-8277-3345-970C-9D3DF8E1B4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74" name="TextBox 316">
                <a:extLst>
                  <a:ext uri="{FF2B5EF4-FFF2-40B4-BE49-F238E27FC236}">
                    <a16:creationId xmlns:a16="http://schemas.microsoft.com/office/drawing/2014/main" id="{731F5783-E830-EC42-8D3C-AD223C080E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711" name="Group 251">
              <a:extLst>
                <a:ext uri="{FF2B5EF4-FFF2-40B4-BE49-F238E27FC236}">
                  <a16:creationId xmlns:a16="http://schemas.microsoft.com/office/drawing/2014/main" id="{92591F63-6D59-F745-977B-0515BB9B86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72" name="TextBox 314">
                <a:extLst>
                  <a:ext uri="{FF2B5EF4-FFF2-40B4-BE49-F238E27FC236}">
                    <a16:creationId xmlns:a16="http://schemas.microsoft.com/office/drawing/2014/main" id="{C4A6389E-E276-D94D-9576-7142D893CCD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71712" name="Group 252">
              <a:extLst>
                <a:ext uri="{FF2B5EF4-FFF2-40B4-BE49-F238E27FC236}">
                  <a16:creationId xmlns:a16="http://schemas.microsoft.com/office/drawing/2014/main" id="{F9F6EE49-BF6F-FB4D-86B7-82B6B37FEC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70" name="TextBox 312">
                <a:extLst>
                  <a:ext uri="{FF2B5EF4-FFF2-40B4-BE49-F238E27FC236}">
                    <a16:creationId xmlns:a16="http://schemas.microsoft.com/office/drawing/2014/main" id="{84E1D957-6F58-6340-BBBE-072C53DB6B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13" name="Group 253">
              <a:extLst>
                <a:ext uri="{FF2B5EF4-FFF2-40B4-BE49-F238E27FC236}">
                  <a16:creationId xmlns:a16="http://schemas.microsoft.com/office/drawing/2014/main" id="{5340B10C-C3BE-6149-893B-3FE4D1B48D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68" name="TextBox 310">
                <a:extLst>
                  <a:ext uri="{FF2B5EF4-FFF2-40B4-BE49-F238E27FC236}">
                    <a16:creationId xmlns:a16="http://schemas.microsoft.com/office/drawing/2014/main" id="{91F2DEB5-E973-F747-8FB6-5A0358BAF9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71714" name="Group 254">
              <a:extLst>
                <a:ext uri="{FF2B5EF4-FFF2-40B4-BE49-F238E27FC236}">
                  <a16:creationId xmlns:a16="http://schemas.microsoft.com/office/drawing/2014/main" id="{008B746A-F769-4B4A-8A3E-8EE8BF778C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66" name="TextBox 308">
                <a:extLst>
                  <a:ext uri="{FF2B5EF4-FFF2-40B4-BE49-F238E27FC236}">
                    <a16:creationId xmlns:a16="http://schemas.microsoft.com/office/drawing/2014/main" id="{D20C5C04-8619-394B-8AAF-68E9BCA64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15" name="Group 255">
              <a:extLst>
                <a:ext uri="{FF2B5EF4-FFF2-40B4-BE49-F238E27FC236}">
                  <a16:creationId xmlns:a16="http://schemas.microsoft.com/office/drawing/2014/main" id="{281F4DC1-766C-8649-A484-D56BF86A62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71763" name="TextBox 305">
                <a:extLst>
                  <a:ext uri="{FF2B5EF4-FFF2-40B4-BE49-F238E27FC236}">
                    <a16:creationId xmlns:a16="http://schemas.microsoft.com/office/drawing/2014/main" id="{9FC89D8C-5933-614C-9B7C-5209D5FDAA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16" name="Group 256">
              <a:extLst>
                <a:ext uri="{FF2B5EF4-FFF2-40B4-BE49-F238E27FC236}">
                  <a16:creationId xmlns:a16="http://schemas.microsoft.com/office/drawing/2014/main" id="{639D2EDD-8468-2C47-AF8C-BDBCA6807B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71761" name="TextBox 303">
                <a:extLst>
                  <a:ext uri="{FF2B5EF4-FFF2-40B4-BE49-F238E27FC236}">
                    <a16:creationId xmlns:a16="http://schemas.microsoft.com/office/drawing/2014/main" id="{30F866F9-5446-C146-B1D6-40EF2E5F7D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17" name="Group 257">
              <a:extLst>
                <a:ext uri="{FF2B5EF4-FFF2-40B4-BE49-F238E27FC236}">
                  <a16:creationId xmlns:a16="http://schemas.microsoft.com/office/drawing/2014/main" id="{A3CC0E79-2B6A-F841-A9A9-A75A57418E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71759" name="TextBox 301">
                <a:extLst>
                  <a:ext uri="{FF2B5EF4-FFF2-40B4-BE49-F238E27FC236}">
                    <a16:creationId xmlns:a16="http://schemas.microsoft.com/office/drawing/2014/main" id="{647D06D3-DD94-CC46-A0FB-0CFF91E349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18" name="Group 258">
              <a:extLst>
                <a:ext uri="{FF2B5EF4-FFF2-40B4-BE49-F238E27FC236}">
                  <a16:creationId xmlns:a16="http://schemas.microsoft.com/office/drawing/2014/main" id="{9B79739D-3AEE-6847-853E-34D402AA76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71753" name="Group 295">
                <a:extLst>
                  <a:ext uri="{FF2B5EF4-FFF2-40B4-BE49-F238E27FC236}">
                    <a16:creationId xmlns:a16="http://schemas.microsoft.com/office/drawing/2014/main" id="{D836CA7A-73D0-CC4E-93B0-78EDC9D291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71757" name="TextBox 299">
                  <a:extLst>
                    <a:ext uri="{FF2B5EF4-FFF2-40B4-BE49-F238E27FC236}">
                      <a16:creationId xmlns:a16="http://schemas.microsoft.com/office/drawing/2014/main" id="{BD0464AF-C1B4-AB47-8097-08320884AB6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754" name="Group 296">
                <a:extLst>
                  <a:ext uri="{FF2B5EF4-FFF2-40B4-BE49-F238E27FC236}">
                    <a16:creationId xmlns:a16="http://schemas.microsoft.com/office/drawing/2014/main" id="{B025A15D-9B42-7743-8014-8F84563E33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71755" name="TextBox 297">
                  <a:extLst>
                    <a:ext uri="{FF2B5EF4-FFF2-40B4-BE49-F238E27FC236}">
                      <a16:creationId xmlns:a16="http://schemas.microsoft.com/office/drawing/2014/main" id="{E0BB6539-6B94-6244-B9C0-0264D27019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1719" name="Group 259">
              <a:extLst>
                <a:ext uri="{FF2B5EF4-FFF2-40B4-BE49-F238E27FC236}">
                  <a16:creationId xmlns:a16="http://schemas.microsoft.com/office/drawing/2014/main" id="{4309D930-FCF3-CE47-A7BB-08A3147C57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52" name="TextBox 294">
                <a:extLst>
                  <a:ext uri="{FF2B5EF4-FFF2-40B4-BE49-F238E27FC236}">
                    <a16:creationId xmlns:a16="http://schemas.microsoft.com/office/drawing/2014/main" id="{BFB5AEF9-CE12-1447-918C-20E25A7F247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20" name="Group 260">
              <a:extLst>
                <a:ext uri="{FF2B5EF4-FFF2-40B4-BE49-F238E27FC236}">
                  <a16:creationId xmlns:a16="http://schemas.microsoft.com/office/drawing/2014/main" id="{940F11CE-2162-0D4D-8ED2-21A082F0A3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71749" name="TextBox 291">
                <a:extLst>
                  <a:ext uri="{FF2B5EF4-FFF2-40B4-BE49-F238E27FC236}">
                    <a16:creationId xmlns:a16="http://schemas.microsoft.com/office/drawing/2014/main" id="{2C1CFFFC-6C63-7A42-87F3-C025F5A39F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21" name="Group 261">
              <a:extLst>
                <a:ext uri="{FF2B5EF4-FFF2-40B4-BE49-F238E27FC236}">
                  <a16:creationId xmlns:a16="http://schemas.microsoft.com/office/drawing/2014/main" id="{9347652C-92DB-5248-9EC1-FE9C59D3796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71747" name="TextBox 289">
                <a:extLst>
                  <a:ext uri="{FF2B5EF4-FFF2-40B4-BE49-F238E27FC236}">
                    <a16:creationId xmlns:a16="http://schemas.microsoft.com/office/drawing/2014/main" id="{6B82499A-5843-5249-B52D-737791AFB8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22" name="Group 262">
              <a:extLst>
                <a:ext uri="{FF2B5EF4-FFF2-40B4-BE49-F238E27FC236}">
                  <a16:creationId xmlns:a16="http://schemas.microsoft.com/office/drawing/2014/main" id="{BF108876-AC2C-5A4C-97F4-DB4A27C438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46" name="TextBox 288">
                <a:extLst>
                  <a:ext uri="{FF2B5EF4-FFF2-40B4-BE49-F238E27FC236}">
                    <a16:creationId xmlns:a16="http://schemas.microsoft.com/office/drawing/2014/main" id="{A1D59201-CDF1-344B-B5D6-3B4E494FBA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23" name="Group 263">
              <a:extLst>
                <a:ext uri="{FF2B5EF4-FFF2-40B4-BE49-F238E27FC236}">
                  <a16:creationId xmlns:a16="http://schemas.microsoft.com/office/drawing/2014/main" id="{8CCB21FD-007B-1048-82F4-EC30AFB4A3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71744" name="TextBox 286">
                <a:extLst>
                  <a:ext uri="{FF2B5EF4-FFF2-40B4-BE49-F238E27FC236}">
                    <a16:creationId xmlns:a16="http://schemas.microsoft.com/office/drawing/2014/main" id="{FA393254-1834-2645-9428-2EEFFBD333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71724" name="Group 264">
              <a:extLst>
                <a:ext uri="{FF2B5EF4-FFF2-40B4-BE49-F238E27FC236}">
                  <a16:creationId xmlns:a16="http://schemas.microsoft.com/office/drawing/2014/main" id="{8455E989-AB75-FD41-93DA-6288547B06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71741" name="TextBox 283">
                <a:extLst>
                  <a:ext uri="{FF2B5EF4-FFF2-40B4-BE49-F238E27FC236}">
                    <a16:creationId xmlns:a16="http://schemas.microsoft.com/office/drawing/2014/main" id="{FDD73BB1-50E3-C643-B550-022017CD59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25" name="Group 265">
              <a:extLst>
                <a:ext uri="{FF2B5EF4-FFF2-40B4-BE49-F238E27FC236}">
                  <a16:creationId xmlns:a16="http://schemas.microsoft.com/office/drawing/2014/main" id="{25558C3C-55C6-2D48-AE11-3765926E49F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71739" name="TextBox 280">
                <a:extLst>
                  <a:ext uri="{FF2B5EF4-FFF2-40B4-BE49-F238E27FC236}">
                    <a16:creationId xmlns:a16="http://schemas.microsoft.com/office/drawing/2014/main" id="{8C5D1609-0E32-124B-9867-4EB3D5E401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26" name="Group 266">
              <a:extLst>
                <a:ext uri="{FF2B5EF4-FFF2-40B4-BE49-F238E27FC236}">
                  <a16:creationId xmlns:a16="http://schemas.microsoft.com/office/drawing/2014/main" id="{0DD5A526-995D-154C-BE06-513615FA4F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71737" name="TextBox 278">
                <a:extLst>
                  <a:ext uri="{FF2B5EF4-FFF2-40B4-BE49-F238E27FC236}">
                    <a16:creationId xmlns:a16="http://schemas.microsoft.com/office/drawing/2014/main" id="{D443EA18-1336-3943-AD3B-A38CB2BC4B0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1727" name="Group 267">
              <a:extLst>
                <a:ext uri="{FF2B5EF4-FFF2-40B4-BE49-F238E27FC236}">
                  <a16:creationId xmlns:a16="http://schemas.microsoft.com/office/drawing/2014/main" id="{C24E3AE2-BCBF-5541-A49A-2DD9D9F855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71731" name="Group 272">
                <a:extLst>
                  <a:ext uri="{FF2B5EF4-FFF2-40B4-BE49-F238E27FC236}">
                    <a16:creationId xmlns:a16="http://schemas.microsoft.com/office/drawing/2014/main" id="{EDD80E3C-4B2F-F443-89B2-EA9FC0E4AD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71732" name="Group 273">
                <a:extLst>
                  <a:ext uri="{FF2B5EF4-FFF2-40B4-BE49-F238E27FC236}">
                    <a16:creationId xmlns:a16="http://schemas.microsoft.com/office/drawing/2014/main" id="{17D9C57A-69A5-6B49-93EA-3E237113002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71733" name="TextBox 274">
                  <a:extLst>
                    <a:ext uri="{FF2B5EF4-FFF2-40B4-BE49-F238E27FC236}">
                      <a16:creationId xmlns:a16="http://schemas.microsoft.com/office/drawing/2014/main" id="{90C2D294-2BEE-8F47-915A-E682459E744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71728" name="Group 268">
              <a:extLst>
                <a:ext uri="{FF2B5EF4-FFF2-40B4-BE49-F238E27FC236}">
                  <a16:creationId xmlns:a16="http://schemas.microsoft.com/office/drawing/2014/main" id="{F15368AD-674D-0943-862D-D7237AF07D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71729" name="TextBox 270">
                <a:extLst>
                  <a:ext uri="{FF2B5EF4-FFF2-40B4-BE49-F238E27FC236}">
                    <a16:creationId xmlns:a16="http://schemas.microsoft.com/office/drawing/2014/main" id="{6F8F005E-31D2-4D40-A84F-C4B56C9720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71684" name="Group 404">
            <a:extLst>
              <a:ext uri="{FF2B5EF4-FFF2-40B4-BE49-F238E27FC236}">
                <a16:creationId xmlns:a16="http://schemas.microsoft.com/office/drawing/2014/main" id="{C4C31366-BD72-0A4E-9C45-6B5C81D0B0FA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71686" name="TextBox 405">
              <a:extLst>
                <a:ext uri="{FF2B5EF4-FFF2-40B4-BE49-F238E27FC236}">
                  <a16:creationId xmlns:a16="http://schemas.microsoft.com/office/drawing/2014/main" id="{7EE95329-DD6D-C649-8CA3-2A30D6EBB7A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71689" name="TextBox 411">
              <a:extLst>
                <a:ext uri="{FF2B5EF4-FFF2-40B4-BE49-F238E27FC236}">
                  <a16:creationId xmlns:a16="http://schemas.microsoft.com/office/drawing/2014/main" id="{A6710662-AE0B-6444-A879-B2875739BDF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1691" name="TextBox 413">
              <a:extLst>
                <a:ext uri="{FF2B5EF4-FFF2-40B4-BE49-F238E27FC236}">
                  <a16:creationId xmlns:a16="http://schemas.microsoft.com/office/drawing/2014/main" id="{936A7EAA-32FE-414D-AA79-A9871B5B7EF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7085014" y="2527301"/>
            <a:ext cx="1125537" cy="836613"/>
          </a:xfrm>
          <a:prstGeom prst="roundRect">
            <a:avLst>
              <a:gd name="adj" fmla="val 3464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729" name="Title 1">
            <a:extLst>
              <a:ext uri="{FF2B5EF4-FFF2-40B4-BE49-F238E27FC236}">
                <a16:creationId xmlns:a16="http://schemas.microsoft.com/office/drawing/2014/main" id="{D43D7138-EA09-0943-8320-7F66A6BDDC47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4-Bit Parallel-Access Register</a:t>
            </a:r>
          </a:p>
        </p:txBody>
      </p:sp>
      <p:grpSp>
        <p:nvGrpSpPr>
          <p:cNvPr id="73730" name="Group 2">
            <a:extLst>
              <a:ext uri="{FF2B5EF4-FFF2-40B4-BE49-F238E27FC236}">
                <a16:creationId xmlns:a16="http://schemas.microsoft.com/office/drawing/2014/main" id="{2A14968A-28CE-FB4A-BB34-425D355966F0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852614"/>
            <a:ext cx="8513763" cy="4090987"/>
            <a:chOff x="228600" y="1852129"/>
            <a:chExt cx="8513945" cy="4091471"/>
          </a:xfrm>
        </p:grpSpPr>
        <p:sp>
          <p:nvSpPr>
            <p:cNvPr id="73731" name="Rectangle 11">
              <a:extLst>
                <a:ext uri="{FF2B5EF4-FFF2-40B4-BE49-F238E27FC236}">
                  <a16:creationId xmlns:a16="http://schemas.microsoft.com/office/drawing/2014/main" id="{67EC9A7C-7E01-8848-8ACA-290AD8FCDC2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499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3732" name="Rectangle 135">
              <a:extLst>
                <a:ext uri="{FF2B5EF4-FFF2-40B4-BE49-F238E27FC236}">
                  <a16:creationId xmlns:a16="http://schemas.microsoft.com/office/drawing/2014/main" id="{9D22510C-8160-C546-B8F6-F51A0EA732E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90800"/>
              <a:ext cx="413584" cy="21546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Load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3733" name="Line 290">
              <a:extLst>
                <a:ext uri="{FF2B5EF4-FFF2-40B4-BE49-F238E27FC236}">
                  <a16:creationId xmlns:a16="http://schemas.microsoft.com/office/drawing/2014/main" id="{3438C2BA-EC8E-1344-9FCC-04833661FD5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3734" name="Group 1">
              <a:extLst>
                <a:ext uri="{FF2B5EF4-FFF2-40B4-BE49-F238E27FC236}">
                  <a16:creationId xmlns:a16="http://schemas.microsoft.com/office/drawing/2014/main" id="{B011F3D6-3725-754D-9385-E5375D3CBC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1917" y="1852129"/>
              <a:ext cx="1892247" cy="4091471"/>
              <a:chOff x="1330992" y="1852129"/>
              <a:chExt cx="1892247" cy="4091471"/>
            </a:xfrm>
          </p:grpSpPr>
          <p:sp>
            <p:nvSpPr>
              <p:cNvPr id="73818" name="Line 25">
                <a:extLst>
                  <a:ext uri="{FF2B5EF4-FFF2-40B4-BE49-F238E27FC236}">
                    <a16:creationId xmlns:a16="http://schemas.microsoft.com/office/drawing/2014/main" id="{5186A894-9C53-3945-98D2-F28DA3A409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9" name="Freeform 38">
                <a:extLst>
                  <a:ext uri="{FF2B5EF4-FFF2-40B4-BE49-F238E27FC236}">
                    <a16:creationId xmlns:a16="http://schemas.microsoft.com/office/drawing/2014/main" id="{DE2E3337-034C-F547-B85B-2D2D93785D2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0" name="Rectangle 4">
                <a:extLst>
                  <a:ext uri="{FF2B5EF4-FFF2-40B4-BE49-F238E27FC236}">
                    <a16:creationId xmlns:a16="http://schemas.microsoft.com/office/drawing/2014/main" id="{AEC057EF-16BD-6640-9A8B-4137F85F74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21" name="Rectangle 5">
                <a:extLst>
                  <a:ext uri="{FF2B5EF4-FFF2-40B4-BE49-F238E27FC236}">
                    <a16:creationId xmlns:a16="http://schemas.microsoft.com/office/drawing/2014/main" id="{4332437C-881C-E34A-AAF1-2C30FAE1A2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22" name="Rectangle 6">
                <a:extLst>
                  <a:ext uri="{FF2B5EF4-FFF2-40B4-BE49-F238E27FC236}">
                    <a16:creationId xmlns:a16="http://schemas.microsoft.com/office/drawing/2014/main" id="{0CAD2BA8-16F7-014F-952E-191274E6281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23" name="Line 7">
                <a:extLst>
                  <a:ext uri="{FF2B5EF4-FFF2-40B4-BE49-F238E27FC236}">
                    <a16:creationId xmlns:a16="http://schemas.microsoft.com/office/drawing/2014/main" id="{27B36DE4-A1AB-4142-8B15-36B7E061FC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4" name="Rectangle 9">
                <a:extLst>
                  <a:ext uri="{FF2B5EF4-FFF2-40B4-BE49-F238E27FC236}">
                    <a16:creationId xmlns:a16="http://schemas.microsoft.com/office/drawing/2014/main" id="{7D9A5477-0C79-0041-91F4-4DEA633B4A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25" name="Line 25">
                <a:extLst>
                  <a:ext uri="{FF2B5EF4-FFF2-40B4-BE49-F238E27FC236}">
                    <a16:creationId xmlns:a16="http://schemas.microsoft.com/office/drawing/2014/main" id="{0B56C3CB-E47C-A54B-91AA-AA4B5204120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6" name="Freeform 36">
                <a:extLst>
                  <a:ext uri="{FF2B5EF4-FFF2-40B4-BE49-F238E27FC236}">
                    <a16:creationId xmlns:a16="http://schemas.microsoft.com/office/drawing/2014/main" id="{0335475A-E806-8444-9B19-53ADA79ADCD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7" name="Line 37">
                <a:extLst>
                  <a:ext uri="{FF2B5EF4-FFF2-40B4-BE49-F238E27FC236}">
                    <a16:creationId xmlns:a16="http://schemas.microsoft.com/office/drawing/2014/main" id="{2EBA6DCB-1411-AA43-8A89-948881C30B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8" name="Line 290">
                <a:extLst>
                  <a:ext uri="{FF2B5EF4-FFF2-40B4-BE49-F238E27FC236}">
                    <a16:creationId xmlns:a16="http://schemas.microsoft.com/office/drawing/2014/main" id="{24DEF656-45B8-5744-8D8E-5A78605A465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29" name="Freeform 293">
                <a:extLst>
                  <a:ext uri="{FF2B5EF4-FFF2-40B4-BE49-F238E27FC236}">
                    <a16:creationId xmlns:a16="http://schemas.microsoft.com/office/drawing/2014/main" id="{AE9F6D76-1536-1B42-890F-37F57B7543A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0" name="Line 294">
                <a:extLst>
                  <a:ext uri="{FF2B5EF4-FFF2-40B4-BE49-F238E27FC236}">
                    <a16:creationId xmlns:a16="http://schemas.microsoft.com/office/drawing/2014/main" id="{48C6AFF2-E2D0-B249-95E2-CECC20DF700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1" name="Line 25">
                <a:extLst>
                  <a:ext uri="{FF2B5EF4-FFF2-40B4-BE49-F238E27FC236}">
                    <a16:creationId xmlns:a16="http://schemas.microsoft.com/office/drawing/2014/main" id="{B7CB3758-CBE6-E741-BBEA-7316D3BC8F2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2" name="Line 25">
                <a:extLst>
                  <a:ext uri="{FF2B5EF4-FFF2-40B4-BE49-F238E27FC236}">
                    <a16:creationId xmlns:a16="http://schemas.microsoft.com/office/drawing/2014/main" id="{472EEAF8-65E2-9E43-B259-11F003213C9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3" name="Line 294">
                <a:extLst>
                  <a:ext uri="{FF2B5EF4-FFF2-40B4-BE49-F238E27FC236}">
                    <a16:creationId xmlns:a16="http://schemas.microsoft.com/office/drawing/2014/main" id="{FAF19C18-EC3C-DD43-86B4-2CBDE148D72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4" name="Line 294">
                <a:extLst>
                  <a:ext uri="{FF2B5EF4-FFF2-40B4-BE49-F238E27FC236}">
                    <a16:creationId xmlns:a16="http://schemas.microsoft.com/office/drawing/2014/main" id="{BC8ED71A-1372-704E-A8E7-FE642646774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5" name="Rectangle 41">
                <a:extLst>
                  <a:ext uri="{FF2B5EF4-FFF2-40B4-BE49-F238E27FC236}">
                    <a16:creationId xmlns:a16="http://schemas.microsoft.com/office/drawing/2014/main" id="{849803B6-E4D6-8A46-B47C-54811D03715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36" name="Rectangle 41">
                <a:extLst>
                  <a:ext uri="{FF2B5EF4-FFF2-40B4-BE49-F238E27FC236}">
                    <a16:creationId xmlns:a16="http://schemas.microsoft.com/office/drawing/2014/main" id="{18A55957-0141-CE40-AF9B-8499516CF7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37" name="Line 294">
                <a:extLst>
                  <a:ext uri="{FF2B5EF4-FFF2-40B4-BE49-F238E27FC236}">
                    <a16:creationId xmlns:a16="http://schemas.microsoft.com/office/drawing/2014/main" id="{AE4E0A7E-1978-EE4F-8BB7-9D2DF24E9C5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38" name="Rectangle 41">
                <a:extLst>
                  <a:ext uri="{FF2B5EF4-FFF2-40B4-BE49-F238E27FC236}">
                    <a16:creationId xmlns:a16="http://schemas.microsoft.com/office/drawing/2014/main" id="{F426A6C7-F9C8-174A-8161-50A0D73D65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0992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In_3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39" name="Freeform 62">
                <a:extLst>
                  <a:ext uri="{FF2B5EF4-FFF2-40B4-BE49-F238E27FC236}">
                    <a16:creationId xmlns:a16="http://schemas.microsoft.com/office/drawing/2014/main" id="{BCA42F8B-724C-1641-88B4-FB4D254CD5A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0" name="Freeform 64">
                <a:extLst>
                  <a:ext uri="{FF2B5EF4-FFF2-40B4-BE49-F238E27FC236}">
                    <a16:creationId xmlns:a16="http://schemas.microsoft.com/office/drawing/2014/main" id="{29C426FE-6276-4D40-BD6B-7D4255E25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1" name="Line 294">
                <a:extLst>
                  <a:ext uri="{FF2B5EF4-FFF2-40B4-BE49-F238E27FC236}">
                    <a16:creationId xmlns:a16="http://schemas.microsoft.com/office/drawing/2014/main" id="{1DD97894-F76A-E746-9BF6-FB01BB4A81F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2" name="Freeform 68">
                <a:extLst>
                  <a:ext uri="{FF2B5EF4-FFF2-40B4-BE49-F238E27FC236}">
                    <a16:creationId xmlns:a16="http://schemas.microsoft.com/office/drawing/2014/main" id="{EEAA2DC2-0AD2-424D-BECF-397C77A65AF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43" name="Rectangle 41">
                <a:extLst>
                  <a:ext uri="{FF2B5EF4-FFF2-40B4-BE49-F238E27FC236}">
                    <a16:creationId xmlns:a16="http://schemas.microsoft.com/office/drawing/2014/main" id="{735C1AFB-B742-CC47-8C22-6008A6EC1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74398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Out_3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44" name="Line 25">
                <a:extLst>
                  <a:ext uri="{FF2B5EF4-FFF2-40B4-BE49-F238E27FC236}">
                    <a16:creationId xmlns:a16="http://schemas.microsoft.com/office/drawing/2014/main" id="{3F801198-FE59-CA4E-A7DB-1CFE8828DE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735" name="Group 103">
              <a:extLst>
                <a:ext uri="{FF2B5EF4-FFF2-40B4-BE49-F238E27FC236}">
                  <a16:creationId xmlns:a16="http://schemas.microsoft.com/office/drawing/2014/main" id="{18E44673-38B5-CC4F-B746-2E44D6AFD9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27624" y="1852129"/>
              <a:ext cx="1877832" cy="4091471"/>
              <a:chOff x="1326114" y="1852129"/>
              <a:chExt cx="1877832" cy="4091471"/>
            </a:xfrm>
          </p:grpSpPr>
          <p:sp>
            <p:nvSpPr>
              <p:cNvPr id="73791" name="Line 25">
                <a:extLst>
                  <a:ext uri="{FF2B5EF4-FFF2-40B4-BE49-F238E27FC236}">
                    <a16:creationId xmlns:a16="http://schemas.microsoft.com/office/drawing/2014/main" id="{F9637F20-8213-CF43-B641-D18870736B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2" name="Freeform 105">
                <a:extLst>
                  <a:ext uri="{FF2B5EF4-FFF2-40B4-BE49-F238E27FC236}">
                    <a16:creationId xmlns:a16="http://schemas.microsoft.com/office/drawing/2014/main" id="{8C2A4668-DA64-754D-B41B-FE0A822185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3" name="Rectangle 106">
                <a:extLst>
                  <a:ext uri="{FF2B5EF4-FFF2-40B4-BE49-F238E27FC236}">
                    <a16:creationId xmlns:a16="http://schemas.microsoft.com/office/drawing/2014/main" id="{8CCBA2EE-731E-E14D-9D39-237011F015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94" name="Rectangle 107">
                <a:extLst>
                  <a:ext uri="{FF2B5EF4-FFF2-40B4-BE49-F238E27FC236}">
                    <a16:creationId xmlns:a16="http://schemas.microsoft.com/office/drawing/2014/main" id="{FAA05934-4BC9-0D4D-A9FE-9130B4C20BB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95" name="Rectangle 108">
                <a:extLst>
                  <a:ext uri="{FF2B5EF4-FFF2-40B4-BE49-F238E27FC236}">
                    <a16:creationId xmlns:a16="http://schemas.microsoft.com/office/drawing/2014/main" id="{E574500C-BF80-2D4A-BB50-5D69905E27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96" name="Line 7">
                <a:extLst>
                  <a:ext uri="{FF2B5EF4-FFF2-40B4-BE49-F238E27FC236}">
                    <a16:creationId xmlns:a16="http://schemas.microsoft.com/office/drawing/2014/main" id="{CDF6FDF5-6F8D-774E-8740-19B662F3A0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7" name="Rectangle 110">
                <a:extLst>
                  <a:ext uri="{FF2B5EF4-FFF2-40B4-BE49-F238E27FC236}">
                    <a16:creationId xmlns:a16="http://schemas.microsoft.com/office/drawing/2014/main" id="{72A8C6B5-2F4B-8B43-A0FF-3D8510FC9D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98" name="Line 25">
                <a:extLst>
                  <a:ext uri="{FF2B5EF4-FFF2-40B4-BE49-F238E27FC236}">
                    <a16:creationId xmlns:a16="http://schemas.microsoft.com/office/drawing/2014/main" id="{889181C2-0381-8848-95F0-7A01A12849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99" name="Freeform 112">
                <a:extLst>
                  <a:ext uri="{FF2B5EF4-FFF2-40B4-BE49-F238E27FC236}">
                    <a16:creationId xmlns:a16="http://schemas.microsoft.com/office/drawing/2014/main" id="{0CE8DCC0-31DF-5E43-BE28-74C117A4A3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0" name="Line 37">
                <a:extLst>
                  <a:ext uri="{FF2B5EF4-FFF2-40B4-BE49-F238E27FC236}">
                    <a16:creationId xmlns:a16="http://schemas.microsoft.com/office/drawing/2014/main" id="{DB85B4D4-A456-0945-83C9-16C3B7AD79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1" name="Line 290">
                <a:extLst>
                  <a:ext uri="{FF2B5EF4-FFF2-40B4-BE49-F238E27FC236}">
                    <a16:creationId xmlns:a16="http://schemas.microsoft.com/office/drawing/2014/main" id="{CDD607A6-01F8-FF41-BC43-D3B9E144335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2" name="Freeform 293">
                <a:extLst>
                  <a:ext uri="{FF2B5EF4-FFF2-40B4-BE49-F238E27FC236}">
                    <a16:creationId xmlns:a16="http://schemas.microsoft.com/office/drawing/2014/main" id="{F6EDBF38-FA55-E047-9BE3-1FB0A103D63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3" name="Line 294">
                <a:extLst>
                  <a:ext uri="{FF2B5EF4-FFF2-40B4-BE49-F238E27FC236}">
                    <a16:creationId xmlns:a16="http://schemas.microsoft.com/office/drawing/2014/main" id="{D70B547E-F841-354D-A1A3-D1D36231BA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4" name="Line 25">
                <a:extLst>
                  <a:ext uri="{FF2B5EF4-FFF2-40B4-BE49-F238E27FC236}">
                    <a16:creationId xmlns:a16="http://schemas.microsoft.com/office/drawing/2014/main" id="{9628E1B5-97FB-CB47-BC73-DFD8EEF6767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5" name="Line 25">
                <a:extLst>
                  <a:ext uri="{FF2B5EF4-FFF2-40B4-BE49-F238E27FC236}">
                    <a16:creationId xmlns:a16="http://schemas.microsoft.com/office/drawing/2014/main" id="{A9B107AE-5D21-384B-A63A-2966E8C9DD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6" name="Line 294">
                <a:extLst>
                  <a:ext uri="{FF2B5EF4-FFF2-40B4-BE49-F238E27FC236}">
                    <a16:creationId xmlns:a16="http://schemas.microsoft.com/office/drawing/2014/main" id="{B0658480-B5B1-6F4A-99D1-DE1507FFF67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7" name="Line 294">
                <a:extLst>
                  <a:ext uri="{FF2B5EF4-FFF2-40B4-BE49-F238E27FC236}">
                    <a16:creationId xmlns:a16="http://schemas.microsoft.com/office/drawing/2014/main" id="{CD631AD3-C9DF-114C-971A-D4ADA444B15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08" name="Rectangle 41">
                <a:extLst>
                  <a:ext uri="{FF2B5EF4-FFF2-40B4-BE49-F238E27FC236}">
                    <a16:creationId xmlns:a16="http://schemas.microsoft.com/office/drawing/2014/main" id="{E9C7D53F-FA00-724F-B2F1-1BE7130011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09" name="Rectangle 41">
                <a:extLst>
                  <a:ext uri="{FF2B5EF4-FFF2-40B4-BE49-F238E27FC236}">
                    <a16:creationId xmlns:a16="http://schemas.microsoft.com/office/drawing/2014/main" id="{3092C1C1-D82D-FC44-AC6B-1096BA0FEB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10" name="Line 294">
                <a:extLst>
                  <a:ext uri="{FF2B5EF4-FFF2-40B4-BE49-F238E27FC236}">
                    <a16:creationId xmlns:a16="http://schemas.microsoft.com/office/drawing/2014/main" id="{E0FD1F82-7242-CA4F-B2D4-D0AB4FC3B5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1" name="Rectangle 41">
                <a:extLst>
                  <a:ext uri="{FF2B5EF4-FFF2-40B4-BE49-F238E27FC236}">
                    <a16:creationId xmlns:a16="http://schemas.microsoft.com/office/drawing/2014/main" id="{9CB117A1-8008-994A-BC69-6507E528356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6114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In_2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12" name="Freeform 131">
                <a:extLst>
                  <a:ext uri="{FF2B5EF4-FFF2-40B4-BE49-F238E27FC236}">
                    <a16:creationId xmlns:a16="http://schemas.microsoft.com/office/drawing/2014/main" id="{EC292221-639E-9946-BC63-E6F2A9C810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3" name="Freeform 139">
                <a:extLst>
                  <a:ext uri="{FF2B5EF4-FFF2-40B4-BE49-F238E27FC236}">
                    <a16:creationId xmlns:a16="http://schemas.microsoft.com/office/drawing/2014/main" id="{3FFC4478-4ED6-EB4F-8EAE-6635FDF39C5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4" name="Line 294">
                <a:extLst>
                  <a:ext uri="{FF2B5EF4-FFF2-40B4-BE49-F238E27FC236}">
                    <a16:creationId xmlns:a16="http://schemas.microsoft.com/office/drawing/2014/main" id="{FC014236-60AE-9D49-B87E-A3FB056A463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5" name="Freeform 141">
                <a:extLst>
                  <a:ext uri="{FF2B5EF4-FFF2-40B4-BE49-F238E27FC236}">
                    <a16:creationId xmlns:a16="http://schemas.microsoft.com/office/drawing/2014/main" id="{72F68648-9CA8-1549-AB70-84FB6FF1A9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816" name="Rectangle 41">
                <a:extLst>
                  <a:ext uri="{FF2B5EF4-FFF2-40B4-BE49-F238E27FC236}">
                    <a16:creationId xmlns:a16="http://schemas.microsoft.com/office/drawing/2014/main" id="{5506FE28-9C63-0D43-A6EB-203CE975E40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105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Out_2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817" name="Line 25">
                <a:extLst>
                  <a:ext uri="{FF2B5EF4-FFF2-40B4-BE49-F238E27FC236}">
                    <a16:creationId xmlns:a16="http://schemas.microsoft.com/office/drawing/2014/main" id="{066D2EF7-1273-A348-8633-5F2C972C50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736" name="Group 144">
              <a:extLst>
                <a:ext uri="{FF2B5EF4-FFF2-40B4-BE49-F238E27FC236}">
                  <a16:creationId xmlns:a16="http://schemas.microsoft.com/office/drawing/2014/main" id="{E89197E4-7DBF-0F45-9038-9E70FA9331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952757" y="1852129"/>
              <a:ext cx="1869716" cy="4091471"/>
              <a:chOff x="1328297" y="1852129"/>
              <a:chExt cx="1869716" cy="4091471"/>
            </a:xfrm>
          </p:grpSpPr>
          <p:sp>
            <p:nvSpPr>
              <p:cNvPr id="73764" name="Line 25">
                <a:extLst>
                  <a:ext uri="{FF2B5EF4-FFF2-40B4-BE49-F238E27FC236}">
                    <a16:creationId xmlns:a16="http://schemas.microsoft.com/office/drawing/2014/main" id="{5A05670B-4ABB-6D4A-A87D-9B997BA985D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5" name="Freeform 146">
                <a:extLst>
                  <a:ext uri="{FF2B5EF4-FFF2-40B4-BE49-F238E27FC236}">
                    <a16:creationId xmlns:a16="http://schemas.microsoft.com/office/drawing/2014/main" id="{9F5BD866-3F3B-9645-B3AB-D08FD7C434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6" name="Rectangle 147">
                <a:extLst>
                  <a:ext uri="{FF2B5EF4-FFF2-40B4-BE49-F238E27FC236}">
                    <a16:creationId xmlns:a16="http://schemas.microsoft.com/office/drawing/2014/main" id="{D2303BE8-DDE2-CE4D-8734-DBB58D71B01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67" name="Rectangle 148">
                <a:extLst>
                  <a:ext uri="{FF2B5EF4-FFF2-40B4-BE49-F238E27FC236}">
                    <a16:creationId xmlns:a16="http://schemas.microsoft.com/office/drawing/2014/main" id="{A6296C6A-D9C5-9341-A34E-EACCA9A9CA2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68" name="Rectangle 149">
                <a:extLst>
                  <a:ext uri="{FF2B5EF4-FFF2-40B4-BE49-F238E27FC236}">
                    <a16:creationId xmlns:a16="http://schemas.microsoft.com/office/drawing/2014/main" id="{CBCF9E74-D2A3-AA4F-8F28-76299D264F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69" name="Line 7">
                <a:extLst>
                  <a:ext uri="{FF2B5EF4-FFF2-40B4-BE49-F238E27FC236}">
                    <a16:creationId xmlns:a16="http://schemas.microsoft.com/office/drawing/2014/main" id="{D401A6DC-29A0-1448-B8A1-F20D87485EA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0" name="Rectangle 151">
                <a:extLst>
                  <a:ext uri="{FF2B5EF4-FFF2-40B4-BE49-F238E27FC236}">
                    <a16:creationId xmlns:a16="http://schemas.microsoft.com/office/drawing/2014/main" id="{26A1C9AC-E36B-AC4B-9E63-052726995F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71" name="Line 25">
                <a:extLst>
                  <a:ext uri="{FF2B5EF4-FFF2-40B4-BE49-F238E27FC236}">
                    <a16:creationId xmlns:a16="http://schemas.microsoft.com/office/drawing/2014/main" id="{E9306B3D-4AAF-6040-91ED-5D75D027B7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2" name="Freeform 153">
                <a:extLst>
                  <a:ext uri="{FF2B5EF4-FFF2-40B4-BE49-F238E27FC236}">
                    <a16:creationId xmlns:a16="http://schemas.microsoft.com/office/drawing/2014/main" id="{5EE49B2C-C2DA-3D46-B07C-5CCA8DA26F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3" name="Line 37">
                <a:extLst>
                  <a:ext uri="{FF2B5EF4-FFF2-40B4-BE49-F238E27FC236}">
                    <a16:creationId xmlns:a16="http://schemas.microsoft.com/office/drawing/2014/main" id="{BC083C7A-E0FF-0241-8577-8FF38BA952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4" name="Line 290">
                <a:extLst>
                  <a:ext uri="{FF2B5EF4-FFF2-40B4-BE49-F238E27FC236}">
                    <a16:creationId xmlns:a16="http://schemas.microsoft.com/office/drawing/2014/main" id="{F24DDA69-10A2-DA46-B6A7-0D4297E4D46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5" name="Freeform 293">
                <a:extLst>
                  <a:ext uri="{FF2B5EF4-FFF2-40B4-BE49-F238E27FC236}">
                    <a16:creationId xmlns:a16="http://schemas.microsoft.com/office/drawing/2014/main" id="{95ABFA75-B991-4243-B189-C89ACC5E31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6" name="Line 294">
                <a:extLst>
                  <a:ext uri="{FF2B5EF4-FFF2-40B4-BE49-F238E27FC236}">
                    <a16:creationId xmlns:a16="http://schemas.microsoft.com/office/drawing/2014/main" id="{80786B66-0FD7-3341-A244-33BBA84DE5F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7" name="Line 25">
                <a:extLst>
                  <a:ext uri="{FF2B5EF4-FFF2-40B4-BE49-F238E27FC236}">
                    <a16:creationId xmlns:a16="http://schemas.microsoft.com/office/drawing/2014/main" id="{2B25824A-C467-9E48-8C4A-ADE3EC1721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8" name="Line 25">
                <a:extLst>
                  <a:ext uri="{FF2B5EF4-FFF2-40B4-BE49-F238E27FC236}">
                    <a16:creationId xmlns:a16="http://schemas.microsoft.com/office/drawing/2014/main" id="{E10784E1-60CB-5E4D-B200-6525A184534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79" name="Line 294">
                <a:extLst>
                  <a:ext uri="{FF2B5EF4-FFF2-40B4-BE49-F238E27FC236}">
                    <a16:creationId xmlns:a16="http://schemas.microsoft.com/office/drawing/2014/main" id="{C7D6408C-B745-504D-BB67-F26481130EB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0" name="Line 294">
                <a:extLst>
                  <a:ext uri="{FF2B5EF4-FFF2-40B4-BE49-F238E27FC236}">
                    <a16:creationId xmlns:a16="http://schemas.microsoft.com/office/drawing/2014/main" id="{0AFADBA4-5819-FF40-922E-C3D3E1D2074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1" name="Rectangle 41">
                <a:extLst>
                  <a:ext uri="{FF2B5EF4-FFF2-40B4-BE49-F238E27FC236}">
                    <a16:creationId xmlns:a16="http://schemas.microsoft.com/office/drawing/2014/main" id="{4712970B-6577-1A46-A316-5A502FCF3A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82" name="Rectangle 41">
                <a:extLst>
                  <a:ext uri="{FF2B5EF4-FFF2-40B4-BE49-F238E27FC236}">
                    <a16:creationId xmlns:a16="http://schemas.microsoft.com/office/drawing/2014/main" id="{C81C5CB1-50C3-7F4B-978E-7F97DD90590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83" name="Line 294">
                <a:extLst>
                  <a:ext uri="{FF2B5EF4-FFF2-40B4-BE49-F238E27FC236}">
                    <a16:creationId xmlns:a16="http://schemas.microsoft.com/office/drawing/2014/main" id="{8A4D68F5-369C-4B4A-85F3-B825225B5FB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4" name="Rectangle 41">
                <a:extLst>
                  <a:ext uri="{FF2B5EF4-FFF2-40B4-BE49-F238E27FC236}">
                    <a16:creationId xmlns:a16="http://schemas.microsoft.com/office/drawing/2014/main" id="{1506777A-F3CF-6242-8FA8-37D3A8E92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297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In_1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85" name="Freeform 166">
                <a:extLst>
                  <a:ext uri="{FF2B5EF4-FFF2-40B4-BE49-F238E27FC236}">
                    <a16:creationId xmlns:a16="http://schemas.microsoft.com/office/drawing/2014/main" id="{E9AC04EF-EAF5-1844-AA52-D60B0F47F57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6" name="Freeform 167">
                <a:extLst>
                  <a:ext uri="{FF2B5EF4-FFF2-40B4-BE49-F238E27FC236}">
                    <a16:creationId xmlns:a16="http://schemas.microsoft.com/office/drawing/2014/main" id="{8179F3FE-F6BB-8643-948A-475D7C164B1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7" name="Line 294">
                <a:extLst>
                  <a:ext uri="{FF2B5EF4-FFF2-40B4-BE49-F238E27FC236}">
                    <a16:creationId xmlns:a16="http://schemas.microsoft.com/office/drawing/2014/main" id="{E5CCFC0C-A9A4-0D4F-B22B-AD48E76995D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8" name="Freeform 169">
                <a:extLst>
                  <a:ext uri="{FF2B5EF4-FFF2-40B4-BE49-F238E27FC236}">
                    <a16:creationId xmlns:a16="http://schemas.microsoft.com/office/drawing/2014/main" id="{529B186B-B7F7-6045-8AE7-9D7B89DC12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89" name="Rectangle 41">
                <a:extLst>
                  <a:ext uri="{FF2B5EF4-FFF2-40B4-BE49-F238E27FC236}">
                    <a16:creationId xmlns:a16="http://schemas.microsoft.com/office/drawing/2014/main" id="{1EA0D153-E9C8-BB4B-8064-4EDAC2E127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49172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Out_1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90" name="Line 25">
                <a:extLst>
                  <a:ext uri="{FF2B5EF4-FFF2-40B4-BE49-F238E27FC236}">
                    <a16:creationId xmlns:a16="http://schemas.microsoft.com/office/drawing/2014/main" id="{DEE2EF2F-F4E1-8340-9FCF-747DB01F41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3737" name="Group 172">
              <a:extLst>
                <a:ext uri="{FF2B5EF4-FFF2-40B4-BE49-F238E27FC236}">
                  <a16:creationId xmlns:a16="http://schemas.microsoft.com/office/drawing/2014/main" id="{312DF2AE-58E3-4941-8288-D2B9C38941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67669" y="1852129"/>
              <a:ext cx="1874876" cy="4091471"/>
              <a:chOff x="1328991" y="1852129"/>
              <a:chExt cx="1874876" cy="4091471"/>
            </a:xfrm>
          </p:grpSpPr>
          <p:sp>
            <p:nvSpPr>
              <p:cNvPr id="73739" name="Line 25">
                <a:extLst>
                  <a:ext uri="{FF2B5EF4-FFF2-40B4-BE49-F238E27FC236}">
                    <a16:creationId xmlns:a16="http://schemas.microsoft.com/office/drawing/2014/main" id="{63E3E330-441F-564E-962D-DF946DE426A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0" name="Freeform 174">
                <a:extLst>
                  <a:ext uri="{FF2B5EF4-FFF2-40B4-BE49-F238E27FC236}">
                    <a16:creationId xmlns:a16="http://schemas.microsoft.com/office/drawing/2014/main" id="{002C4B4C-3C74-834D-ABC0-A3E77877E6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1" name="Rectangle 175">
                <a:extLst>
                  <a:ext uri="{FF2B5EF4-FFF2-40B4-BE49-F238E27FC236}">
                    <a16:creationId xmlns:a16="http://schemas.microsoft.com/office/drawing/2014/main" id="{AE116702-E319-8A4D-9C9C-CA788EAE1F5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42" name="Rectangle 176">
                <a:extLst>
                  <a:ext uri="{FF2B5EF4-FFF2-40B4-BE49-F238E27FC236}">
                    <a16:creationId xmlns:a16="http://schemas.microsoft.com/office/drawing/2014/main" id="{4F34103B-9DEA-464A-953D-391D1A3F5E0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43" name="Rectangle 177">
                <a:extLst>
                  <a:ext uri="{FF2B5EF4-FFF2-40B4-BE49-F238E27FC236}">
                    <a16:creationId xmlns:a16="http://schemas.microsoft.com/office/drawing/2014/main" id="{D1D2076B-9065-5F4D-9250-9E96C39731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44" name="Line 7">
                <a:extLst>
                  <a:ext uri="{FF2B5EF4-FFF2-40B4-BE49-F238E27FC236}">
                    <a16:creationId xmlns:a16="http://schemas.microsoft.com/office/drawing/2014/main" id="{4B142C50-95D1-824C-BC19-9FABB989D7F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5" name="Rectangle 179">
                <a:extLst>
                  <a:ext uri="{FF2B5EF4-FFF2-40B4-BE49-F238E27FC236}">
                    <a16:creationId xmlns:a16="http://schemas.microsoft.com/office/drawing/2014/main" id="{435DC890-9207-424E-A5BC-AF3B46482C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2" cy="21546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46" name="Line 25">
                <a:extLst>
                  <a:ext uri="{FF2B5EF4-FFF2-40B4-BE49-F238E27FC236}">
                    <a16:creationId xmlns:a16="http://schemas.microsoft.com/office/drawing/2014/main" id="{42EF13F4-EC9E-604D-8AA0-4183540DD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7" name="Freeform 181">
                <a:extLst>
                  <a:ext uri="{FF2B5EF4-FFF2-40B4-BE49-F238E27FC236}">
                    <a16:creationId xmlns:a16="http://schemas.microsoft.com/office/drawing/2014/main" id="{5E182D05-F353-3940-89AD-F9668E80FFB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8" name="Line 37">
                <a:extLst>
                  <a:ext uri="{FF2B5EF4-FFF2-40B4-BE49-F238E27FC236}">
                    <a16:creationId xmlns:a16="http://schemas.microsoft.com/office/drawing/2014/main" id="{B09B3359-4593-C046-A3A7-ACADCFE1A5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49" name="Line 290">
                <a:extLst>
                  <a:ext uri="{FF2B5EF4-FFF2-40B4-BE49-F238E27FC236}">
                    <a16:creationId xmlns:a16="http://schemas.microsoft.com/office/drawing/2014/main" id="{D2D43498-62B8-B24E-AC6F-1969EFA1A2C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0" name="Freeform 293">
                <a:extLst>
                  <a:ext uri="{FF2B5EF4-FFF2-40B4-BE49-F238E27FC236}">
                    <a16:creationId xmlns:a16="http://schemas.microsoft.com/office/drawing/2014/main" id="{FFB5640E-28B9-014F-8B3B-34EC5D1D7D1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1" name="Line 294">
                <a:extLst>
                  <a:ext uri="{FF2B5EF4-FFF2-40B4-BE49-F238E27FC236}">
                    <a16:creationId xmlns:a16="http://schemas.microsoft.com/office/drawing/2014/main" id="{5665543B-A2DD-E145-8B1D-FA1C1D18EDD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2" name="Line 25">
                <a:extLst>
                  <a:ext uri="{FF2B5EF4-FFF2-40B4-BE49-F238E27FC236}">
                    <a16:creationId xmlns:a16="http://schemas.microsoft.com/office/drawing/2014/main" id="{41A49BC7-A32B-C940-9168-165274D65A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3" name="Line 25">
                <a:extLst>
                  <a:ext uri="{FF2B5EF4-FFF2-40B4-BE49-F238E27FC236}">
                    <a16:creationId xmlns:a16="http://schemas.microsoft.com/office/drawing/2014/main" id="{D0BABCA5-C432-E548-8A05-CE731E5F54E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4" name="Line 294">
                <a:extLst>
                  <a:ext uri="{FF2B5EF4-FFF2-40B4-BE49-F238E27FC236}">
                    <a16:creationId xmlns:a16="http://schemas.microsoft.com/office/drawing/2014/main" id="{EC7DBD23-85D9-824C-80DC-81C1BC32B68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5" name="Line 294">
                <a:extLst>
                  <a:ext uri="{FF2B5EF4-FFF2-40B4-BE49-F238E27FC236}">
                    <a16:creationId xmlns:a16="http://schemas.microsoft.com/office/drawing/2014/main" id="{E53FF4E0-80B2-3742-92A4-6CE99AEAEE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6" name="Rectangle 41">
                <a:extLst>
                  <a:ext uri="{FF2B5EF4-FFF2-40B4-BE49-F238E27FC236}">
                    <a16:creationId xmlns:a16="http://schemas.microsoft.com/office/drawing/2014/main" id="{D6F7D649-0377-8C4D-BE7B-6B489B5547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57" name="Rectangle 41">
                <a:extLst>
                  <a:ext uri="{FF2B5EF4-FFF2-40B4-BE49-F238E27FC236}">
                    <a16:creationId xmlns:a16="http://schemas.microsoft.com/office/drawing/2014/main" id="{0949D93D-DAB4-804C-A125-F63EF7CADE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58" name="Line 294">
                <a:extLst>
                  <a:ext uri="{FF2B5EF4-FFF2-40B4-BE49-F238E27FC236}">
                    <a16:creationId xmlns:a16="http://schemas.microsoft.com/office/drawing/2014/main" id="{D0B52CF9-A18F-864C-AD1E-40D294E56C6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59" name="Rectangle 41">
                <a:extLst>
                  <a:ext uri="{FF2B5EF4-FFF2-40B4-BE49-F238E27FC236}">
                    <a16:creationId xmlns:a16="http://schemas.microsoft.com/office/drawing/2014/main" id="{E434AB71-C584-5240-A1DF-CC1FBFBB132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28991" y="5728156"/>
                <a:ext cx="32909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In_0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60" name="Line 294">
                <a:extLst>
                  <a:ext uri="{FF2B5EF4-FFF2-40B4-BE49-F238E27FC236}">
                    <a16:creationId xmlns:a16="http://schemas.microsoft.com/office/drawing/2014/main" id="{6363A530-E7E5-7D48-B3F8-9EE8E0A1DDB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1" name="Freeform 197">
                <a:extLst>
                  <a:ext uri="{FF2B5EF4-FFF2-40B4-BE49-F238E27FC236}">
                    <a16:creationId xmlns:a16="http://schemas.microsoft.com/office/drawing/2014/main" id="{1BCF8C58-398C-7E4D-AE7C-701821BBE0F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762" name="Rectangle 41">
                <a:extLst>
                  <a:ext uri="{FF2B5EF4-FFF2-40B4-BE49-F238E27FC236}">
                    <a16:creationId xmlns:a16="http://schemas.microsoft.com/office/drawing/2014/main" id="{45151D83-E008-F141-B9AC-EB966650EE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55026" y="1852129"/>
                <a:ext cx="448841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Out_0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3763" name="Line 25">
                <a:extLst>
                  <a:ext uri="{FF2B5EF4-FFF2-40B4-BE49-F238E27FC236}">
                    <a16:creationId xmlns:a16="http://schemas.microsoft.com/office/drawing/2014/main" id="{4020A583-4EB7-E244-ACD4-DE5E79C902E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3738" name="Line 290">
              <a:extLst>
                <a:ext uri="{FF2B5EF4-FFF2-40B4-BE49-F238E27FC236}">
                  <a16:creationId xmlns:a16="http://schemas.microsoft.com/office/drawing/2014/main" id="{8E53F222-AAB2-9144-ACFA-E4D9A16A79E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 spd="slow"/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337" name="Group 29">
            <a:extLst>
              <a:ext uri="{FF2B5EF4-FFF2-40B4-BE49-F238E27FC236}">
                <a16:creationId xmlns:a16="http://schemas.microsoft.com/office/drawing/2014/main" id="{C064E534-D90C-5A4D-A454-E99309B294B4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4503" name="Group 49">
              <a:extLst>
                <a:ext uri="{FF2B5EF4-FFF2-40B4-BE49-F238E27FC236}">
                  <a16:creationId xmlns:a16="http://schemas.microsoft.com/office/drawing/2014/main" id="{F54230A2-A2CC-A944-A8BA-BDDF91BE0B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4669" name="Group 33">
                <a:extLst>
                  <a:ext uri="{FF2B5EF4-FFF2-40B4-BE49-F238E27FC236}">
                    <a16:creationId xmlns:a16="http://schemas.microsoft.com/office/drawing/2014/main" id="{2AE31CB7-3B8A-C046-8606-D4740C090A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4711" name="TextBox 467">
                  <a:extLst>
                    <a:ext uri="{FF2B5EF4-FFF2-40B4-BE49-F238E27FC236}">
                      <a16:creationId xmlns:a16="http://schemas.microsoft.com/office/drawing/2014/main" id="{C42C3E04-97B4-1D42-9838-ED2753B3C71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70" name="Group 34">
                <a:extLst>
                  <a:ext uri="{FF2B5EF4-FFF2-40B4-BE49-F238E27FC236}">
                    <a16:creationId xmlns:a16="http://schemas.microsoft.com/office/drawing/2014/main" id="{0A9BBB86-F003-B647-BB8F-3B5330C344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4709" name="TextBox 469">
                  <a:extLst>
                    <a:ext uri="{FF2B5EF4-FFF2-40B4-BE49-F238E27FC236}">
                      <a16:creationId xmlns:a16="http://schemas.microsoft.com/office/drawing/2014/main" id="{D33F9570-49EC-C643-9F84-4C259E01B2D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672" name="TextBox 472">
                <a:extLst>
                  <a:ext uri="{FF2B5EF4-FFF2-40B4-BE49-F238E27FC236}">
                    <a16:creationId xmlns:a16="http://schemas.microsoft.com/office/drawing/2014/main" id="{2E319143-2BF5-7444-B8FF-45137A429C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4673" name="Group 441">
                <a:extLst>
                  <a:ext uri="{FF2B5EF4-FFF2-40B4-BE49-F238E27FC236}">
                    <a16:creationId xmlns:a16="http://schemas.microsoft.com/office/drawing/2014/main" id="{5BDCE26F-6C43-0248-9EBF-A1DC462DAD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4692" name="Group 450">
                  <a:extLst>
                    <a:ext uri="{FF2B5EF4-FFF2-40B4-BE49-F238E27FC236}">
                      <a16:creationId xmlns:a16="http://schemas.microsoft.com/office/drawing/2014/main" id="{2725200B-6F4B-5E48-8C6B-17456E8FB95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4706" name="TextBox 464">
                    <a:extLst>
                      <a:ext uri="{FF2B5EF4-FFF2-40B4-BE49-F238E27FC236}">
                        <a16:creationId xmlns:a16="http://schemas.microsoft.com/office/drawing/2014/main" id="{0DF352A6-D20B-8A4F-93AE-8E5CE9D4EE2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708" name="TextBox 466">
                    <a:extLst>
                      <a:ext uri="{FF2B5EF4-FFF2-40B4-BE49-F238E27FC236}">
                        <a16:creationId xmlns:a16="http://schemas.microsoft.com/office/drawing/2014/main" id="{E3C90C7A-13BE-7842-8110-F9A58D0965E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4693" name="Group 451">
                  <a:extLst>
                    <a:ext uri="{FF2B5EF4-FFF2-40B4-BE49-F238E27FC236}">
                      <a16:creationId xmlns:a16="http://schemas.microsoft.com/office/drawing/2014/main" id="{1EC27B98-0F52-8A40-96EE-481328AD50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4703" name="TextBox 461">
                    <a:extLst>
                      <a:ext uri="{FF2B5EF4-FFF2-40B4-BE49-F238E27FC236}">
                        <a16:creationId xmlns:a16="http://schemas.microsoft.com/office/drawing/2014/main" id="{6A31AFF2-CE27-2A4E-B34D-1A51DC2DF1F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705" name="TextBox 463">
                    <a:extLst>
                      <a:ext uri="{FF2B5EF4-FFF2-40B4-BE49-F238E27FC236}">
                        <a16:creationId xmlns:a16="http://schemas.microsoft.com/office/drawing/2014/main" id="{439D5812-070D-1747-AA06-1AC7B807A67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4694" name="Group 452">
                  <a:extLst>
                    <a:ext uri="{FF2B5EF4-FFF2-40B4-BE49-F238E27FC236}">
                      <a16:creationId xmlns:a16="http://schemas.microsoft.com/office/drawing/2014/main" id="{C560045D-F01C-0044-B171-F279CB651C4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4700" name="TextBox 458">
                    <a:extLst>
                      <a:ext uri="{FF2B5EF4-FFF2-40B4-BE49-F238E27FC236}">
                        <a16:creationId xmlns:a16="http://schemas.microsoft.com/office/drawing/2014/main" id="{C1A264D6-42B2-B84C-B43F-284328BEBBD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702" name="TextBox 460">
                    <a:extLst>
                      <a:ext uri="{FF2B5EF4-FFF2-40B4-BE49-F238E27FC236}">
                        <a16:creationId xmlns:a16="http://schemas.microsoft.com/office/drawing/2014/main" id="{0C343F00-66A1-4E4A-9E2F-F3212FDCFCF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4696" name="Group 453">
                  <a:extLst>
                    <a:ext uri="{FF2B5EF4-FFF2-40B4-BE49-F238E27FC236}">
                      <a16:creationId xmlns:a16="http://schemas.microsoft.com/office/drawing/2014/main" id="{6DD5E11F-27D4-6E4F-8BFE-825A7EFC30C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4697" name="TextBox 455">
                    <a:extLst>
                      <a:ext uri="{FF2B5EF4-FFF2-40B4-BE49-F238E27FC236}">
                        <a16:creationId xmlns:a16="http://schemas.microsoft.com/office/drawing/2014/main" id="{A3114D73-F4E2-684A-8162-D6776AACC5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699" name="TextBox 457">
                    <a:extLst>
                      <a:ext uri="{FF2B5EF4-FFF2-40B4-BE49-F238E27FC236}">
                        <a16:creationId xmlns:a16="http://schemas.microsoft.com/office/drawing/2014/main" id="{4A64F636-027F-2F49-9CF2-A9096BFD008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4674" name="Group 44">
                <a:extLst>
                  <a:ext uri="{FF2B5EF4-FFF2-40B4-BE49-F238E27FC236}">
                    <a16:creationId xmlns:a16="http://schemas.microsoft.com/office/drawing/2014/main" id="{0848F324-2CAB-8E4E-B569-87A16A6A72B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4690" name="TextBox 443">
                  <a:extLst>
                    <a:ext uri="{FF2B5EF4-FFF2-40B4-BE49-F238E27FC236}">
                      <a16:creationId xmlns:a16="http://schemas.microsoft.com/office/drawing/2014/main" id="{97E1450D-DA06-8A4E-9463-436263A7950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75" name="Group 48">
                <a:extLst>
                  <a:ext uri="{FF2B5EF4-FFF2-40B4-BE49-F238E27FC236}">
                    <a16:creationId xmlns:a16="http://schemas.microsoft.com/office/drawing/2014/main" id="{EC297114-F6CB-7C4B-BDE9-D83D2C899C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4688" name="TextBox 445">
                  <a:extLst>
                    <a:ext uri="{FF2B5EF4-FFF2-40B4-BE49-F238E27FC236}">
                      <a16:creationId xmlns:a16="http://schemas.microsoft.com/office/drawing/2014/main" id="{9390F30C-1B8C-D54E-A945-1DB7C198102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676" name="TextBox 448">
                <a:extLst>
                  <a:ext uri="{FF2B5EF4-FFF2-40B4-BE49-F238E27FC236}">
                    <a16:creationId xmlns:a16="http://schemas.microsoft.com/office/drawing/2014/main" id="{51490E3B-7C55-904A-B527-F06B9E7976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4677" name="TextBox 474">
                <a:extLst>
                  <a:ext uri="{FF2B5EF4-FFF2-40B4-BE49-F238E27FC236}">
                    <a16:creationId xmlns:a16="http://schemas.microsoft.com/office/drawing/2014/main" id="{BEF9D76F-D99C-8341-911F-AC4D518310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4678" name="Group 475">
                <a:extLst>
                  <a:ext uri="{FF2B5EF4-FFF2-40B4-BE49-F238E27FC236}">
                    <a16:creationId xmlns:a16="http://schemas.microsoft.com/office/drawing/2014/main" id="{EF41A2B9-85DD-D745-8BE0-2B1D652FC9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4686" name="TextBox 476">
                  <a:extLst>
                    <a:ext uri="{FF2B5EF4-FFF2-40B4-BE49-F238E27FC236}">
                      <a16:creationId xmlns:a16="http://schemas.microsoft.com/office/drawing/2014/main" id="{9C8BB7CC-4644-F44E-A18B-5989D6547BE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79" name="Group 478">
                <a:extLst>
                  <a:ext uri="{FF2B5EF4-FFF2-40B4-BE49-F238E27FC236}">
                    <a16:creationId xmlns:a16="http://schemas.microsoft.com/office/drawing/2014/main" id="{6A32889D-E39E-A14E-8AE7-CCADB101AEA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4684" name="TextBox 482">
                  <a:extLst>
                    <a:ext uri="{FF2B5EF4-FFF2-40B4-BE49-F238E27FC236}">
                      <a16:creationId xmlns:a16="http://schemas.microsoft.com/office/drawing/2014/main" id="{29456D74-48A2-074C-8CFF-1777B73CD5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680" name="Group 498">
                <a:extLst>
                  <a:ext uri="{FF2B5EF4-FFF2-40B4-BE49-F238E27FC236}">
                    <a16:creationId xmlns:a16="http://schemas.microsoft.com/office/drawing/2014/main" id="{40379457-35C9-B243-BC10-0DE32874CB6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4682" name="TextBox 499">
                  <a:extLst>
                    <a:ext uri="{FF2B5EF4-FFF2-40B4-BE49-F238E27FC236}">
                      <a16:creationId xmlns:a16="http://schemas.microsoft.com/office/drawing/2014/main" id="{5E0E5E07-4320-E74D-A198-84AFC18339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4504" name="Group 132">
              <a:extLst>
                <a:ext uri="{FF2B5EF4-FFF2-40B4-BE49-F238E27FC236}">
                  <a16:creationId xmlns:a16="http://schemas.microsoft.com/office/drawing/2014/main" id="{DC78249B-E81D-9547-BEA4-E678E3C90A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4505" name="Group 6">
              <a:extLst>
                <a:ext uri="{FF2B5EF4-FFF2-40B4-BE49-F238E27FC236}">
                  <a16:creationId xmlns:a16="http://schemas.microsoft.com/office/drawing/2014/main" id="{BD4C7F2D-094E-3741-9763-F5B39E6ACB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4643" name="Group 55">
                <a:extLst>
                  <a:ext uri="{FF2B5EF4-FFF2-40B4-BE49-F238E27FC236}">
                    <a16:creationId xmlns:a16="http://schemas.microsoft.com/office/drawing/2014/main" id="{148EEE12-F025-2F4A-BDDD-1A6D33B8E7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4664" name="TextBox 57">
                  <a:extLst>
                    <a:ext uri="{FF2B5EF4-FFF2-40B4-BE49-F238E27FC236}">
                      <a16:creationId xmlns:a16="http://schemas.microsoft.com/office/drawing/2014/main" id="{E54C8E1A-AC32-304B-A700-BD0C5C5CB79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4644" name="TextBox 59">
                <a:extLst>
                  <a:ext uri="{FF2B5EF4-FFF2-40B4-BE49-F238E27FC236}">
                    <a16:creationId xmlns:a16="http://schemas.microsoft.com/office/drawing/2014/main" id="{40290D89-9ACE-934B-9277-16E2258024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4506" name="Group 17">
              <a:extLst>
                <a:ext uri="{FF2B5EF4-FFF2-40B4-BE49-F238E27FC236}">
                  <a16:creationId xmlns:a16="http://schemas.microsoft.com/office/drawing/2014/main" id="{8D6C8CAD-170E-5749-AF43-96023EAA4E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4637" name="Group 16">
                <a:extLst>
                  <a:ext uri="{FF2B5EF4-FFF2-40B4-BE49-F238E27FC236}">
                    <a16:creationId xmlns:a16="http://schemas.microsoft.com/office/drawing/2014/main" id="{CC367E48-1598-4E46-B8F2-CA12B6B1BD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4641" name="TextBox 82">
                  <a:extLst>
                    <a:ext uri="{FF2B5EF4-FFF2-40B4-BE49-F238E27FC236}">
                      <a16:creationId xmlns:a16="http://schemas.microsoft.com/office/drawing/2014/main" id="{AD8B7180-04B7-F749-BE0F-AC518072E4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638" name="TextBox 87">
                <a:extLst>
                  <a:ext uri="{FF2B5EF4-FFF2-40B4-BE49-F238E27FC236}">
                    <a16:creationId xmlns:a16="http://schemas.microsoft.com/office/drawing/2014/main" id="{49FCF86B-5FC7-7849-8ACE-BED647F16B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07" name="Group 154">
              <a:extLst>
                <a:ext uri="{FF2B5EF4-FFF2-40B4-BE49-F238E27FC236}">
                  <a16:creationId xmlns:a16="http://schemas.microsoft.com/office/drawing/2014/main" id="{0D1E532F-0683-A345-B0B8-A2A14B44BF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4630" name="TextBox 155">
                <a:extLst>
                  <a:ext uri="{FF2B5EF4-FFF2-40B4-BE49-F238E27FC236}">
                    <a16:creationId xmlns:a16="http://schemas.microsoft.com/office/drawing/2014/main" id="{E76AB656-0DD4-0448-9AE6-60EDB6E78B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33" name="TextBox 161">
                <a:extLst>
                  <a:ext uri="{FF2B5EF4-FFF2-40B4-BE49-F238E27FC236}">
                    <a16:creationId xmlns:a16="http://schemas.microsoft.com/office/drawing/2014/main" id="{039BFF15-5302-1A4C-945B-E8CB9E5391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08" name="Group 138">
              <a:extLst>
                <a:ext uri="{FF2B5EF4-FFF2-40B4-BE49-F238E27FC236}">
                  <a16:creationId xmlns:a16="http://schemas.microsoft.com/office/drawing/2014/main" id="{84E46DFD-E3DF-3047-B4B6-A862E73F76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4623" name="TextBox 139">
                <a:extLst>
                  <a:ext uri="{FF2B5EF4-FFF2-40B4-BE49-F238E27FC236}">
                    <a16:creationId xmlns:a16="http://schemas.microsoft.com/office/drawing/2014/main" id="{EA4A4988-2700-3A45-A1FB-8D4BF03A73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626" name="TextBox 145">
                <a:extLst>
                  <a:ext uri="{FF2B5EF4-FFF2-40B4-BE49-F238E27FC236}">
                    <a16:creationId xmlns:a16="http://schemas.microsoft.com/office/drawing/2014/main" id="{8B4D634E-DD3D-FC41-B4D4-B6B7D27299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11" name="Group 37">
              <a:extLst>
                <a:ext uri="{FF2B5EF4-FFF2-40B4-BE49-F238E27FC236}">
                  <a16:creationId xmlns:a16="http://schemas.microsoft.com/office/drawing/2014/main" id="{DB22AF62-DC81-A84C-A7B5-D8458E39DE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622" name="TextBox 36">
                <a:extLst>
                  <a:ext uri="{FF2B5EF4-FFF2-40B4-BE49-F238E27FC236}">
                    <a16:creationId xmlns:a16="http://schemas.microsoft.com/office/drawing/2014/main" id="{CE6EF1DD-18A1-BD49-8C2D-43B6C2C9C33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16" name="Group 186">
              <a:extLst>
                <a:ext uri="{FF2B5EF4-FFF2-40B4-BE49-F238E27FC236}">
                  <a16:creationId xmlns:a16="http://schemas.microsoft.com/office/drawing/2014/main" id="{2E92DD66-ADCF-934A-9D82-C2098E44D9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20" name="Group 23">
              <a:extLst>
                <a:ext uri="{FF2B5EF4-FFF2-40B4-BE49-F238E27FC236}">
                  <a16:creationId xmlns:a16="http://schemas.microsoft.com/office/drawing/2014/main" id="{D1EB5809-656B-7640-81CA-03C58B464C8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4606" name="Group 43">
                <a:extLst>
                  <a:ext uri="{FF2B5EF4-FFF2-40B4-BE49-F238E27FC236}">
                    <a16:creationId xmlns:a16="http://schemas.microsoft.com/office/drawing/2014/main" id="{737A3F78-F486-8243-B49F-A6D3F6CAAD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4614" name="Group 38">
                  <a:extLst>
                    <a:ext uri="{FF2B5EF4-FFF2-40B4-BE49-F238E27FC236}">
                      <a16:creationId xmlns:a16="http://schemas.microsoft.com/office/drawing/2014/main" id="{9D8264BC-8DD2-3642-B81E-37BFA590540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4617" name="TextBox 39">
                    <a:extLst>
                      <a:ext uri="{FF2B5EF4-FFF2-40B4-BE49-F238E27FC236}">
                        <a16:creationId xmlns:a16="http://schemas.microsoft.com/office/drawing/2014/main" id="{91E827FC-4AF3-9042-802E-2CD6118AB66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4615" name="TextBox 41">
                  <a:extLst>
                    <a:ext uri="{FF2B5EF4-FFF2-40B4-BE49-F238E27FC236}">
                      <a16:creationId xmlns:a16="http://schemas.microsoft.com/office/drawing/2014/main" id="{1CB25764-E990-BC4A-A25F-D52C9A548A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610" name="Group 106">
                <a:extLst>
                  <a:ext uri="{FF2B5EF4-FFF2-40B4-BE49-F238E27FC236}">
                    <a16:creationId xmlns:a16="http://schemas.microsoft.com/office/drawing/2014/main" id="{A1388A0A-6781-C541-99EF-2D4942C5BD2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4613" name="TextBox 108">
                  <a:extLst>
                    <a:ext uri="{FF2B5EF4-FFF2-40B4-BE49-F238E27FC236}">
                      <a16:creationId xmlns:a16="http://schemas.microsoft.com/office/drawing/2014/main" id="{4D5A6FCD-5C46-D543-9E8A-F3B6239EB4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22" name="Group 5">
              <a:extLst>
                <a:ext uri="{FF2B5EF4-FFF2-40B4-BE49-F238E27FC236}">
                  <a16:creationId xmlns:a16="http://schemas.microsoft.com/office/drawing/2014/main" id="{7AB7B7F5-1D5E-744E-9D09-A1A07081283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4604" name="TextBox 483">
                <a:extLst>
                  <a:ext uri="{FF2B5EF4-FFF2-40B4-BE49-F238E27FC236}">
                    <a16:creationId xmlns:a16="http://schemas.microsoft.com/office/drawing/2014/main" id="{3B3DEA51-6BE0-6847-91A5-B601BD6961C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524" name="Group 32">
              <a:extLst>
                <a:ext uri="{FF2B5EF4-FFF2-40B4-BE49-F238E27FC236}">
                  <a16:creationId xmlns:a16="http://schemas.microsoft.com/office/drawing/2014/main" id="{8D8DD3AF-9FCC-0748-B9AC-DA24827E84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4596" name="Group 491">
                <a:extLst>
                  <a:ext uri="{FF2B5EF4-FFF2-40B4-BE49-F238E27FC236}">
                    <a16:creationId xmlns:a16="http://schemas.microsoft.com/office/drawing/2014/main" id="{961E772D-F370-284D-92A2-B623202180A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4602" name="TextBox 492">
                  <a:extLst>
                    <a:ext uri="{FF2B5EF4-FFF2-40B4-BE49-F238E27FC236}">
                      <a16:creationId xmlns:a16="http://schemas.microsoft.com/office/drawing/2014/main" id="{F93EEFD9-1E85-0F45-973E-ED244F3687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597" name="Group 494">
                <a:extLst>
                  <a:ext uri="{FF2B5EF4-FFF2-40B4-BE49-F238E27FC236}">
                    <a16:creationId xmlns:a16="http://schemas.microsoft.com/office/drawing/2014/main" id="{5275F183-3602-9943-9BED-991FB0CEE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4600" name="TextBox 495">
                  <a:extLst>
                    <a:ext uri="{FF2B5EF4-FFF2-40B4-BE49-F238E27FC236}">
                      <a16:creationId xmlns:a16="http://schemas.microsoft.com/office/drawing/2014/main" id="{22BAA1EA-FE82-DF47-954F-EB5D6E47CBD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4598" name="TextBox 503">
                <a:extLst>
                  <a:ext uri="{FF2B5EF4-FFF2-40B4-BE49-F238E27FC236}">
                    <a16:creationId xmlns:a16="http://schemas.microsoft.com/office/drawing/2014/main" id="{4837AD70-12D9-B344-BD25-192A44754C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528" name="TextBox 12">
              <a:extLst>
                <a:ext uri="{FF2B5EF4-FFF2-40B4-BE49-F238E27FC236}">
                  <a16:creationId xmlns:a16="http://schemas.microsoft.com/office/drawing/2014/main" id="{F4563CE6-8430-0043-A8C5-2AFB6F8E856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4529" name="Group 317">
              <a:extLst>
                <a:ext uri="{FF2B5EF4-FFF2-40B4-BE49-F238E27FC236}">
                  <a16:creationId xmlns:a16="http://schemas.microsoft.com/office/drawing/2014/main" id="{5D61F9DC-53EA-EB4C-88F4-8EF05BD4220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4579" name="Group 318">
                <a:extLst>
                  <a:ext uri="{FF2B5EF4-FFF2-40B4-BE49-F238E27FC236}">
                    <a16:creationId xmlns:a16="http://schemas.microsoft.com/office/drawing/2014/main" id="{7FEDAFFF-93A1-7C4F-818B-3D5311B207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4588" name="Group 327">
                  <a:extLst>
                    <a:ext uri="{FF2B5EF4-FFF2-40B4-BE49-F238E27FC236}">
                      <a16:creationId xmlns:a16="http://schemas.microsoft.com/office/drawing/2014/main" id="{663ECE96-0F97-5F4A-889C-D7B6E204FB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4589" name="TextBox 7">
                    <a:extLst>
                      <a:ext uri="{FF2B5EF4-FFF2-40B4-BE49-F238E27FC236}">
                        <a16:creationId xmlns:a16="http://schemas.microsoft.com/office/drawing/2014/main" id="{D9B8E3E6-5ED8-0747-8270-FA5EC9ED008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591" name="TextBox 329">
                    <a:extLst>
                      <a:ext uri="{FF2B5EF4-FFF2-40B4-BE49-F238E27FC236}">
                        <a16:creationId xmlns:a16="http://schemas.microsoft.com/office/drawing/2014/main" id="{ECC34FFF-37A2-804A-A50A-E0A1611B23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4592" name="Group 330">
                    <a:extLst>
                      <a:ext uri="{FF2B5EF4-FFF2-40B4-BE49-F238E27FC236}">
                        <a16:creationId xmlns:a16="http://schemas.microsoft.com/office/drawing/2014/main" id="{25493783-1267-2D47-871C-87CA60643BC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4594" name="TextBox 333">
                      <a:extLst>
                        <a:ext uri="{FF2B5EF4-FFF2-40B4-BE49-F238E27FC236}">
                          <a16:creationId xmlns:a16="http://schemas.microsoft.com/office/drawing/2014/main" id="{5B047BB5-2D04-EB49-BB91-183DD01D1767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4593" name="TextBox 332">
                    <a:extLst>
                      <a:ext uri="{FF2B5EF4-FFF2-40B4-BE49-F238E27FC236}">
                        <a16:creationId xmlns:a16="http://schemas.microsoft.com/office/drawing/2014/main" id="{1778EBBE-D0E0-9E49-A89A-BF70500BE2A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530" name="Group 11">
              <a:extLst>
                <a:ext uri="{FF2B5EF4-FFF2-40B4-BE49-F238E27FC236}">
                  <a16:creationId xmlns:a16="http://schemas.microsoft.com/office/drawing/2014/main" id="{7F459D1C-A526-9B4E-95D7-BA614C4F9D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35" name="Group 60">
              <a:extLst>
                <a:ext uri="{FF2B5EF4-FFF2-40B4-BE49-F238E27FC236}">
                  <a16:creationId xmlns:a16="http://schemas.microsoft.com/office/drawing/2014/main" id="{0CBE288C-AB3B-A946-B910-A0F0E10B05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4568" name="Group 53">
                <a:extLst>
                  <a:ext uri="{FF2B5EF4-FFF2-40B4-BE49-F238E27FC236}">
                    <a16:creationId xmlns:a16="http://schemas.microsoft.com/office/drawing/2014/main" id="{BB031B55-D0F9-5D44-BCE0-DC4DBCCFEDE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4571" name="Group 52">
                  <a:extLst>
                    <a:ext uri="{FF2B5EF4-FFF2-40B4-BE49-F238E27FC236}">
                      <a16:creationId xmlns:a16="http://schemas.microsoft.com/office/drawing/2014/main" id="{41626F7F-C8CF-6A43-B792-E83664884C3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4575" name="TextBox 122">
                    <a:extLst>
                      <a:ext uri="{FF2B5EF4-FFF2-40B4-BE49-F238E27FC236}">
                        <a16:creationId xmlns:a16="http://schemas.microsoft.com/office/drawing/2014/main" id="{6FCCC271-5E27-FD4F-B672-9E745C0B7D9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572" name="TextBox 128">
                  <a:extLst>
                    <a:ext uri="{FF2B5EF4-FFF2-40B4-BE49-F238E27FC236}">
                      <a16:creationId xmlns:a16="http://schemas.microsoft.com/office/drawing/2014/main" id="{4C8CD017-DEEF-4941-870A-67F35B4094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4536" name="TextBox 359">
              <a:extLst>
                <a:ext uri="{FF2B5EF4-FFF2-40B4-BE49-F238E27FC236}">
                  <a16:creationId xmlns:a16="http://schemas.microsoft.com/office/drawing/2014/main" id="{902B45E7-BC9C-6142-ACDF-98092AD65C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4537" name="Group 31">
              <a:extLst>
                <a:ext uri="{FF2B5EF4-FFF2-40B4-BE49-F238E27FC236}">
                  <a16:creationId xmlns:a16="http://schemas.microsoft.com/office/drawing/2014/main" id="{B08D64F4-7934-044F-95EB-9BB870B0F03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4558" name="Group 28">
                <a:extLst>
                  <a:ext uri="{FF2B5EF4-FFF2-40B4-BE49-F238E27FC236}">
                    <a16:creationId xmlns:a16="http://schemas.microsoft.com/office/drawing/2014/main" id="{B071A45B-18E8-0B44-A15A-8A2AC4117E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4561" name="Group 24">
                  <a:extLst>
                    <a:ext uri="{FF2B5EF4-FFF2-40B4-BE49-F238E27FC236}">
                      <a16:creationId xmlns:a16="http://schemas.microsoft.com/office/drawing/2014/main" id="{7E19D23F-3115-774C-8795-C0944A58108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4565" name="TextBox 171">
                    <a:extLst>
                      <a:ext uri="{FF2B5EF4-FFF2-40B4-BE49-F238E27FC236}">
                        <a16:creationId xmlns:a16="http://schemas.microsoft.com/office/drawing/2014/main" id="{2026EA79-E942-1740-8156-6EB06F20CCF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4562" name="TextBox 177">
                  <a:extLst>
                    <a:ext uri="{FF2B5EF4-FFF2-40B4-BE49-F238E27FC236}">
                      <a16:creationId xmlns:a16="http://schemas.microsoft.com/office/drawing/2014/main" id="{47BC809A-B23B-D649-8D0F-BEBDFAD509B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4539" name="Group 358">
              <a:extLst>
                <a:ext uri="{FF2B5EF4-FFF2-40B4-BE49-F238E27FC236}">
                  <a16:creationId xmlns:a16="http://schemas.microsoft.com/office/drawing/2014/main" id="{DD92E2A0-BCBF-224D-AF0B-EA5A202984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4540" name="Group 377">
                <a:extLst>
                  <a:ext uri="{FF2B5EF4-FFF2-40B4-BE49-F238E27FC236}">
                    <a16:creationId xmlns:a16="http://schemas.microsoft.com/office/drawing/2014/main" id="{1D37764D-F57F-8544-BF29-8B88AC24EB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4545" name="TextBox 7">
                  <a:extLst>
                    <a:ext uri="{FF2B5EF4-FFF2-40B4-BE49-F238E27FC236}">
                      <a16:creationId xmlns:a16="http://schemas.microsoft.com/office/drawing/2014/main" id="{EA2C19B2-550C-7044-85AA-17552879C7E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4546" name="Group 390">
                  <a:extLst>
                    <a:ext uri="{FF2B5EF4-FFF2-40B4-BE49-F238E27FC236}">
                      <a16:creationId xmlns:a16="http://schemas.microsoft.com/office/drawing/2014/main" id="{401D183A-153D-DC4A-8ED6-DE11B1BB95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4547" name="TextBox 391">
                    <a:extLst>
                      <a:ext uri="{FF2B5EF4-FFF2-40B4-BE49-F238E27FC236}">
                        <a16:creationId xmlns:a16="http://schemas.microsoft.com/office/drawing/2014/main" id="{2FB34B14-5F72-B840-B3A8-1D97BEA1E2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4541" name="TextBox 381">
                <a:extLst>
                  <a:ext uri="{FF2B5EF4-FFF2-40B4-BE49-F238E27FC236}">
                    <a16:creationId xmlns:a16="http://schemas.microsoft.com/office/drawing/2014/main" id="{45B71F62-294D-3746-9B15-BD9655224C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4543" name="TextBox 384">
                <a:extLst>
                  <a:ext uri="{FF2B5EF4-FFF2-40B4-BE49-F238E27FC236}">
                    <a16:creationId xmlns:a16="http://schemas.microsoft.com/office/drawing/2014/main" id="{1106EBC3-C461-B244-9401-3D7255BBC35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4339" name="Group 223">
            <a:extLst>
              <a:ext uri="{FF2B5EF4-FFF2-40B4-BE49-F238E27FC236}">
                <a16:creationId xmlns:a16="http://schemas.microsoft.com/office/drawing/2014/main" id="{56A9E67F-37CF-944B-B48A-A1204F61A646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4378" name="Group 225">
              <a:extLst>
                <a:ext uri="{FF2B5EF4-FFF2-40B4-BE49-F238E27FC236}">
                  <a16:creationId xmlns:a16="http://schemas.microsoft.com/office/drawing/2014/main" id="{6CEE7255-01D6-E74C-9139-B2FAFA460CF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4501" name="TextBox 380">
                <a:extLst>
                  <a:ext uri="{FF2B5EF4-FFF2-40B4-BE49-F238E27FC236}">
                    <a16:creationId xmlns:a16="http://schemas.microsoft.com/office/drawing/2014/main" id="{9DF4A2F9-0CDA-BE49-97CD-AC8C65C08C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79" name="Group 226">
              <a:extLst>
                <a:ext uri="{FF2B5EF4-FFF2-40B4-BE49-F238E27FC236}">
                  <a16:creationId xmlns:a16="http://schemas.microsoft.com/office/drawing/2014/main" id="{8505F836-1C7B-304F-B8C4-5ECF9599DB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500" name="TextBox 379">
                <a:extLst>
                  <a:ext uri="{FF2B5EF4-FFF2-40B4-BE49-F238E27FC236}">
                    <a16:creationId xmlns:a16="http://schemas.microsoft.com/office/drawing/2014/main" id="{63684B89-DB5D-F046-9B6A-02CCC97BD58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80" name="Group 227">
              <a:extLst>
                <a:ext uri="{FF2B5EF4-FFF2-40B4-BE49-F238E27FC236}">
                  <a16:creationId xmlns:a16="http://schemas.microsoft.com/office/drawing/2014/main" id="{BD64A669-94EF-0F40-BD81-6BDBD9ACFE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98" name="TextBox 376">
                <a:extLst>
                  <a:ext uri="{FF2B5EF4-FFF2-40B4-BE49-F238E27FC236}">
                    <a16:creationId xmlns:a16="http://schemas.microsoft.com/office/drawing/2014/main" id="{B0C3A432-AB82-CF42-AB19-CE7BE69D51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81" name="Group 228">
              <a:extLst>
                <a:ext uri="{FF2B5EF4-FFF2-40B4-BE49-F238E27FC236}">
                  <a16:creationId xmlns:a16="http://schemas.microsoft.com/office/drawing/2014/main" id="{956F7D8B-CE02-8040-A42C-5F01536644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96" name="TextBox 374">
                <a:extLst>
                  <a:ext uri="{FF2B5EF4-FFF2-40B4-BE49-F238E27FC236}">
                    <a16:creationId xmlns:a16="http://schemas.microsoft.com/office/drawing/2014/main" id="{987ABCB7-5D56-7243-97A0-F6942C73DD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382" name="Group 229">
              <a:extLst>
                <a:ext uri="{FF2B5EF4-FFF2-40B4-BE49-F238E27FC236}">
                  <a16:creationId xmlns:a16="http://schemas.microsoft.com/office/drawing/2014/main" id="{2A95C1E2-1D7F-6E4E-922E-F3DAD6F3C0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94" name="TextBox 372">
                <a:extLst>
                  <a:ext uri="{FF2B5EF4-FFF2-40B4-BE49-F238E27FC236}">
                    <a16:creationId xmlns:a16="http://schemas.microsoft.com/office/drawing/2014/main" id="{F1E734C3-9CCC-024C-96FD-169259DB03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4383" name="Group 230">
              <a:extLst>
                <a:ext uri="{FF2B5EF4-FFF2-40B4-BE49-F238E27FC236}">
                  <a16:creationId xmlns:a16="http://schemas.microsoft.com/office/drawing/2014/main" id="{D33BC87C-DA69-1141-B8DA-8C448D90FD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92" name="TextBox 370">
                <a:extLst>
                  <a:ext uri="{FF2B5EF4-FFF2-40B4-BE49-F238E27FC236}">
                    <a16:creationId xmlns:a16="http://schemas.microsoft.com/office/drawing/2014/main" id="{0800956A-6795-8E4B-921B-6689695A93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4384" name="Group 232">
              <a:extLst>
                <a:ext uri="{FF2B5EF4-FFF2-40B4-BE49-F238E27FC236}">
                  <a16:creationId xmlns:a16="http://schemas.microsoft.com/office/drawing/2014/main" id="{5CFF70EA-9A3E-734D-B0BD-18DA772CC8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4489" name="TextBox 367">
                <a:extLst>
                  <a:ext uri="{FF2B5EF4-FFF2-40B4-BE49-F238E27FC236}">
                    <a16:creationId xmlns:a16="http://schemas.microsoft.com/office/drawing/2014/main" id="{C2428F30-E678-8542-B42D-5B5AC2179CF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85" name="Group 233">
              <a:extLst>
                <a:ext uri="{FF2B5EF4-FFF2-40B4-BE49-F238E27FC236}">
                  <a16:creationId xmlns:a16="http://schemas.microsoft.com/office/drawing/2014/main" id="{4AB59491-AA3F-6E4E-A879-1EA03346AE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88" name="TextBox 366">
                <a:extLst>
                  <a:ext uri="{FF2B5EF4-FFF2-40B4-BE49-F238E27FC236}">
                    <a16:creationId xmlns:a16="http://schemas.microsoft.com/office/drawing/2014/main" id="{F42E4273-2082-2F46-85F5-B38D5A0151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4386" name="Group 234">
              <a:extLst>
                <a:ext uri="{FF2B5EF4-FFF2-40B4-BE49-F238E27FC236}">
                  <a16:creationId xmlns:a16="http://schemas.microsoft.com/office/drawing/2014/main" id="{C58DDE22-21C3-F54F-A9C6-50B187F94D9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86" name="TextBox 364">
                <a:extLst>
                  <a:ext uri="{FF2B5EF4-FFF2-40B4-BE49-F238E27FC236}">
                    <a16:creationId xmlns:a16="http://schemas.microsoft.com/office/drawing/2014/main" id="{ECC013CB-05B0-B54A-BC7A-AB5156F912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4387" name="Group 236">
              <a:extLst>
                <a:ext uri="{FF2B5EF4-FFF2-40B4-BE49-F238E27FC236}">
                  <a16:creationId xmlns:a16="http://schemas.microsoft.com/office/drawing/2014/main" id="{A39DF852-FA3F-7A4D-8020-EE2AEDBF59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82" name="TextBox 360">
                <a:extLst>
                  <a:ext uri="{FF2B5EF4-FFF2-40B4-BE49-F238E27FC236}">
                    <a16:creationId xmlns:a16="http://schemas.microsoft.com/office/drawing/2014/main" id="{007E14EF-0A6B-7244-B910-D9B66FE094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84" name="TextBox 362">
                <a:extLst>
                  <a:ext uri="{FF2B5EF4-FFF2-40B4-BE49-F238E27FC236}">
                    <a16:creationId xmlns:a16="http://schemas.microsoft.com/office/drawing/2014/main" id="{809979E6-3DE5-A74F-B645-FCECA09373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4388" name="TextBox 237">
              <a:extLst>
                <a:ext uri="{FF2B5EF4-FFF2-40B4-BE49-F238E27FC236}">
                  <a16:creationId xmlns:a16="http://schemas.microsoft.com/office/drawing/2014/main" id="{84C93792-2490-E249-8190-C40CB57B5C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4390" name="Group 239">
              <a:extLst>
                <a:ext uri="{FF2B5EF4-FFF2-40B4-BE49-F238E27FC236}">
                  <a16:creationId xmlns:a16="http://schemas.microsoft.com/office/drawing/2014/main" id="{0E447A25-AD8D-F545-BE93-8BF76553C6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78" name="TextBox 353">
                <a:extLst>
                  <a:ext uri="{FF2B5EF4-FFF2-40B4-BE49-F238E27FC236}">
                    <a16:creationId xmlns:a16="http://schemas.microsoft.com/office/drawing/2014/main" id="{14E21484-E45E-F64B-8394-6F21F4AF8D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80" name="TextBox 356">
                <a:extLst>
                  <a:ext uri="{FF2B5EF4-FFF2-40B4-BE49-F238E27FC236}">
                    <a16:creationId xmlns:a16="http://schemas.microsoft.com/office/drawing/2014/main" id="{C6BFD539-9D6F-8743-81F5-836C40F1A5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391" name="Group 240">
              <a:extLst>
                <a:ext uri="{FF2B5EF4-FFF2-40B4-BE49-F238E27FC236}">
                  <a16:creationId xmlns:a16="http://schemas.microsoft.com/office/drawing/2014/main" id="{22654697-00EA-7040-82FA-082DE3606C1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72" name="TextBox 347">
                <a:extLst>
                  <a:ext uri="{FF2B5EF4-FFF2-40B4-BE49-F238E27FC236}">
                    <a16:creationId xmlns:a16="http://schemas.microsoft.com/office/drawing/2014/main" id="{02732F4E-625E-2C48-B4F9-8AB273AF367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74" name="TextBox 349">
                <a:extLst>
                  <a:ext uri="{FF2B5EF4-FFF2-40B4-BE49-F238E27FC236}">
                    <a16:creationId xmlns:a16="http://schemas.microsoft.com/office/drawing/2014/main" id="{0AA063CA-A0B3-6E41-8C08-A358C2E252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392" name="Group 241">
              <a:extLst>
                <a:ext uri="{FF2B5EF4-FFF2-40B4-BE49-F238E27FC236}">
                  <a16:creationId xmlns:a16="http://schemas.microsoft.com/office/drawing/2014/main" id="{683FDBA2-BE61-6B46-8171-A9AEEF0B54D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68" name="TextBox 343">
                <a:extLst>
                  <a:ext uri="{FF2B5EF4-FFF2-40B4-BE49-F238E27FC236}">
                    <a16:creationId xmlns:a16="http://schemas.microsoft.com/office/drawing/2014/main" id="{48B720EA-E69E-144E-87D6-2D93AF9818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393" name="Group 243">
              <a:extLst>
                <a:ext uri="{FF2B5EF4-FFF2-40B4-BE49-F238E27FC236}">
                  <a16:creationId xmlns:a16="http://schemas.microsoft.com/office/drawing/2014/main" id="{037F4531-947B-D24C-8B6A-0B0C64965FE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66" name="TextBox 341">
                <a:extLst>
                  <a:ext uri="{FF2B5EF4-FFF2-40B4-BE49-F238E27FC236}">
                    <a16:creationId xmlns:a16="http://schemas.microsoft.com/office/drawing/2014/main" id="{4174E4C9-D937-C148-8BDC-93E29173C1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94" name="Group 244">
              <a:extLst>
                <a:ext uri="{FF2B5EF4-FFF2-40B4-BE49-F238E27FC236}">
                  <a16:creationId xmlns:a16="http://schemas.microsoft.com/office/drawing/2014/main" id="{BF4F7635-54BD-B447-8A86-CCF064C1AE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64" name="TextBox 339">
                <a:extLst>
                  <a:ext uri="{FF2B5EF4-FFF2-40B4-BE49-F238E27FC236}">
                    <a16:creationId xmlns:a16="http://schemas.microsoft.com/office/drawing/2014/main" id="{ADEF192D-BA6D-BA48-9A07-355708E153E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95" name="Group 245">
              <a:extLst>
                <a:ext uri="{FF2B5EF4-FFF2-40B4-BE49-F238E27FC236}">
                  <a16:creationId xmlns:a16="http://schemas.microsoft.com/office/drawing/2014/main" id="{AB6304EC-DBC2-9447-AEF4-ECC6979C9F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4461" name="TextBox 335">
                <a:extLst>
                  <a:ext uri="{FF2B5EF4-FFF2-40B4-BE49-F238E27FC236}">
                    <a16:creationId xmlns:a16="http://schemas.microsoft.com/office/drawing/2014/main" id="{958AF04E-EDA8-0541-84AB-DB6DBB1711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396" name="Group 249">
              <a:extLst>
                <a:ext uri="{FF2B5EF4-FFF2-40B4-BE49-F238E27FC236}">
                  <a16:creationId xmlns:a16="http://schemas.microsoft.com/office/drawing/2014/main" id="{622AB039-9257-6D4F-B4E3-5DBA9B9D1A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60" name="TextBox 316">
                <a:extLst>
                  <a:ext uri="{FF2B5EF4-FFF2-40B4-BE49-F238E27FC236}">
                    <a16:creationId xmlns:a16="http://schemas.microsoft.com/office/drawing/2014/main" id="{3DD46B2D-624C-DA4F-82BC-7CC3C70734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97" name="Group 251">
              <a:extLst>
                <a:ext uri="{FF2B5EF4-FFF2-40B4-BE49-F238E27FC236}">
                  <a16:creationId xmlns:a16="http://schemas.microsoft.com/office/drawing/2014/main" id="{677DB0AB-1259-4C49-889A-2CC225CCB2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58" name="TextBox 314">
                <a:extLst>
                  <a:ext uri="{FF2B5EF4-FFF2-40B4-BE49-F238E27FC236}">
                    <a16:creationId xmlns:a16="http://schemas.microsoft.com/office/drawing/2014/main" id="{64E28029-52B1-F040-B4ED-BF3DBD3F649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4398" name="Group 252">
              <a:extLst>
                <a:ext uri="{FF2B5EF4-FFF2-40B4-BE49-F238E27FC236}">
                  <a16:creationId xmlns:a16="http://schemas.microsoft.com/office/drawing/2014/main" id="{539A000D-517A-8440-BCDB-365295C156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56" name="TextBox 312">
                <a:extLst>
                  <a:ext uri="{FF2B5EF4-FFF2-40B4-BE49-F238E27FC236}">
                    <a16:creationId xmlns:a16="http://schemas.microsoft.com/office/drawing/2014/main" id="{613D6420-146E-AE43-8E81-691CEF95114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399" name="Group 253">
              <a:extLst>
                <a:ext uri="{FF2B5EF4-FFF2-40B4-BE49-F238E27FC236}">
                  <a16:creationId xmlns:a16="http://schemas.microsoft.com/office/drawing/2014/main" id="{E6541AA6-4540-BF4F-8AD6-1E4C73721C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54" name="TextBox 310">
                <a:extLst>
                  <a:ext uri="{FF2B5EF4-FFF2-40B4-BE49-F238E27FC236}">
                    <a16:creationId xmlns:a16="http://schemas.microsoft.com/office/drawing/2014/main" id="{76775E22-095B-D843-8204-3826132DA3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4400" name="Group 254">
              <a:extLst>
                <a:ext uri="{FF2B5EF4-FFF2-40B4-BE49-F238E27FC236}">
                  <a16:creationId xmlns:a16="http://schemas.microsoft.com/office/drawing/2014/main" id="{BE1B3CA7-EB82-134A-9D98-8C64E4E9E8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52" name="TextBox 308">
                <a:extLst>
                  <a:ext uri="{FF2B5EF4-FFF2-40B4-BE49-F238E27FC236}">
                    <a16:creationId xmlns:a16="http://schemas.microsoft.com/office/drawing/2014/main" id="{3B46F1F6-4DBC-9649-B02E-84FE642E484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401" name="Group 255">
              <a:extLst>
                <a:ext uri="{FF2B5EF4-FFF2-40B4-BE49-F238E27FC236}">
                  <a16:creationId xmlns:a16="http://schemas.microsoft.com/office/drawing/2014/main" id="{19065918-92C4-5147-A478-CE3F128B12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4449" name="TextBox 305">
                <a:extLst>
                  <a:ext uri="{FF2B5EF4-FFF2-40B4-BE49-F238E27FC236}">
                    <a16:creationId xmlns:a16="http://schemas.microsoft.com/office/drawing/2014/main" id="{F6EEDBBF-5766-394D-9218-B161994BFC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02" name="Group 256">
              <a:extLst>
                <a:ext uri="{FF2B5EF4-FFF2-40B4-BE49-F238E27FC236}">
                  <a16:creationId xmlns:a16="http://schemas.microsoft.com/office/drawing/2014/main" id="{4F60FD83-2181-2244-8526-6CAAA8DD0E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4447" name="TextBox 303">
                <a:extLst>
                  <a:ext uri="{FF2B5EF4-FFF2-40B4-BE49-F238E27FC236}">
                    <a16:creationId xmlns:a16="http://schemas.microsoft.com/office/drawing/2014/main" id="{0A2076E4-A351-C647-98BA-42B4B616746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03" name="Group 257">
              <a:extLst>
                <a:ext uri="{FF2B5EF4-FFF2-40B4-BE49-F238E27FC236}">
                  <a16:creationId xmlns:a16="http://schemas.microsoft.com/office/drawing/2014/main" id="{A5486E61-1D21-A042-9B57-1D09A6A8CA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4445" name="TextBox 301">
                <a:extLst>
                  <a:ext uri="{FF2B5EF4-FFF2-40B4-BE49-F238E27FC236}">
                    <a16:creationId xmlns:a16="http://schemas.microsoft.com/office/drawing/2014/main" id="{CE00B971-EF5D-EC47-8F9C-F95EB91D240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04" name="Group 258">
              <a:extLst>
                <a:ext uri="{FF2B5EF4-FFF2-40B4-BE49-F238E27FC236}">
                  <a16:creationId xmlns:a16="http://schemas.microsoft.com/office/drawing/2014/main" id="{EFEBB040-A313-E34D-9372-3F9C73A6EE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4439" name="Group 295">
                <a:extLst>
                  <a:ext uri="{FF2B5EF4-FFF2-40B4-BE49-F238E27FC236}">
                    <a16:creationId xmlns:a16="http://schemas.microsoft.com/office/drawing/2014/main" id="{EEFEDBE7-9839-A04C-9B95-B1D232FEC58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4443" name="TextBox 299">
                  <a:extLst>
                    <a:ext uri="{FF2B5EF4-FFF2-40B4-BE49-F238E27FC236}">
                      <a16:creationId xmlns:a16="http://schemas.microsoft.com/office/drawing/2014/main" id="{F5F1FE7F-B7FB-4744-A50E-7D69607CEB8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40" name="Group 296">
                <a:extLst>
                  <a:ext uri="{FF2B5EF4-FFF2-40B4-BE49-F238E27FC236}">
                    <a16:creationId xmlns:a16="http://schemas.microsoft.com/office/drawing/2014/main" id="{38A09BF9-74B6-0040-851D-9FDEB0EFC4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4441" name="TextBox 297">
                  <a:extLst>
                    <a:ext uri="{FF2B5EF4-FFF2-40B4-BE49-F238E27FC236}">
                      <a16:creationId xmlns:a16="http://schemas.microsoft.com/office/drawing/2014/main" id="{287465DE-2BD3-BE48-B2D8-DC6427B299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405" name="Group 259">
              <a:extLst>
                <a:ext uri="{FF2B5EF4-FFF2-40B4-BE49-F238E27FC236}">
                  <a16:creationId xmlns:a16="http://schemas.microsoft.com/office/drawing/2014/main" id="{252E8721-0824-D146-9D46-1885E9A922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38" name="TextBox 294">
                <a:extLst>
                  <a:ext uri="{FF2B5EF4-FFF2-40B4-BE49-F238E27FC236}">
                    <a16:creationId xmlns:a16="http://schemas.microsoft.com/office/drawing/2014/main" id="{218EA0F5-6A68-0640-8CAC-B17AF11276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406" name="Group 260">
              <a:extLst>
                <a:ext uri="{FF2B5EF4-FFF2-40B4-BE49-F238E27FC236}">
                  <a16:creationId xmlns:a16="http://schemas.microsoft.com/office/drawing/2014/main" id="{D2DE066E-2DDA-0447-901B-BE85741B1C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4435" name="TextBox 291">
                <a:extLst>
                  <a:ext uri="{FF2B5EF4-FFF2-40B4-BE49-F238E27FC236}">
                    <a16:creationId xmlns:a16="http://schemas.microsoft.com/office/drawing/2014/main" id="{EECE60E4-DE2C-FE41-AE65-5AE950A53A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07" name="Group 261">
              <a:extLst>
                <a:ext uri="{FF2B5EF4-FFF2-40B4-BE49-F238E27FC236}">
                  <a16:creationId xmlns:a16="http://schemas.microsoft.com/office/drawing/2014/main" id="{B65EC680-EB50-4F45-B9DB-B396A056AA3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4433" name="TextBox 289">
                <a:extLst>
                  <a:ext uri="{FF2B5EF4-FFF2-40B4-BE49-F238E27FC236}">
                    <a16:creationId xmlns:a16="http://schemas.microsoft.com/office/drawing/2014/main" id="{5D01D4DB-6430-F04D-BF9B-FA0FCF322C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08" name="Group 262">
              <a:extLst>
                <a:ext uri="{FF2B5EF4-FFF2-40B4-BE49-F238E27FC236}">
                  <a16:creationId xmlns:a16="http://schemas.microsoft.com/office/drawing/2014/main" id="{88CF1F5F-80A6-B44E-8ECA-FC98F26271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32" name="TextBox 288">
                <a:extLst>
                  <a:ext uri="{FF2B5EF4-FFF2-40B4-BE49-F238E27FC236}">
                    <a16:creationId xmlns:a16="http://schemas.microsoft.com/office/drawing/2014/main" id="{5B76742B-6059-5F46-A99F-C3DA0EE33CF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409" name="Group 263">
              <a:extLst>
                <a:ext uri="{FF2B5EF4-FFF2-40B4-BE49-F238E27FC236}">
                  <a16:creationId xmlns:a16="http://schemas.microsoft.com/office/drawing/2014/main" id="{65999B20-60CC-1D44-8181-E7FBF35771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4430" name="TextBox 286">
                <a:extLst>
                  <a:ext uri="{FF2B5EF4-FFF2-40B4-BE49-F238E27FC236}">
                    <a16:creationId xmlns:a16="http://schemas.microsoft.com/office/drawing/2014/main" id="{9447C34F-6CAB-6446-81AF-C5EBE0AF18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4410" name="Group 264">
              <a:extLst>
                <a:ext uri="{FF2B5EF4-FFF2-40B4-BE49-F238E27FC236}">
                  <a16:creationId xmlns:a16="http://schemas.microsoft.com/office/drawing/2014/main" id="{AAE4B425-997A-D742-846C-F00D21ADFD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4427" name="TextBox 283">
                <a:extLst>
                  <a:ext uri="{FF2B5EF4-FFF2-40B4-BE49-F238E27FC236}">
                    <a16:creationId xmlns:a16="http://schemas.microsoft.com/office/drawing/2014/main" id="{DD5E0529-61FF-7C4A-BC9A-4A0B2EAFDB2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11" name="Group 265">
              <a:extLst>
                <a:ext uri="{FF2B5EF4-FFF2-40B4-BE49-F238E27FC236}">
                  <a16:creationId xmlns:a16="http://schemas.microsoft.com/office/drawing/2014/main" id="{C6510C8B-78C9-0E46-93AD-DD6587BD88C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4425" name="TextBox 280">
                <a:extLst>
                  <a:ext uri="{FF2B5EF4-FFF2-40B4-BE49-F238E27FC236}">
                    <a16:creationId xmlns:a16="http://schemas.microsoft.com/office/drawing/2014/main" id="{2AE7F67A-D214-FE4C-9874-91C01DB34D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12" name="Group 266">
              <a:extLst>
                <a:ext uri="{FF2B5EF4-FFF2-40B4-BE49-F238E27FC236}">
                  <a16:creationId xmlns:a16="http://schemas.microsoft.com/office/drawing/2014/main" id="{CD3BE3AE-B7A7-864B-BA80-7E0CE7795E1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4423" name="TextBox 278">
                <a:extLst>
                  <a:ext uri="{FF2B5EF4-FFF2-40B4-BE49-F238E27FC236}">
                    <a16:creationId xmlns:a16="http://schemas.microsoft.com/office/drawing/2014/main" id="{E76A8A7E-4E58-2D47-A5A7-D9DBD3DF6D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4413" name="Group 267">
              <a:extLst>
                <a:ext uri="{FF2B5EF4-FFF2-40B4-BE49-F238E27FC236}">
                  <a16:creationId xmlns:a16="http://schemas.microsoft.com/office/drawing/2014/main" id="{7AD7BD9B-FC91-9F4A-9624-48B89C895B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4417" name="Group 272">
                <a:extLst>
                  <a:ext uri="{FF2B5EF4-FFF2-40B4-BE49-F238E27FC236}">
                    <a16:creationId xmlns:a16="http://schemas.microsoft.com/office/drawing/2014/main" id="{B01A5CE3-D8A1-8348-B788-9FB68AC68DA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4418" name="Group 273">
                <a:extLst>
                  <a:ext uri="{FF2B5EF4-FFF2-40B4-BE49-F238E27FC236}">
                    <a16:creationId xmlns:a16="http://schemas.microsoft.com/office/drawing/2014/main" id="{4CAB7069-2B91-9B41-BD19-9E55E1BBC13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4419" name="TextBox 274">
                  <a:extLst>
                    <a:ext uri="{FF2B5EF4-FFF2-40B4-BE49-F238E27FC236}">
                      <a16:creationId xmlns:a16="http://schemas.microsoft.com/office/drawing/2014/main" id="{215DE6D7-ED29-C044-AC4B-038C8E2A7E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4414" name="Group 268">
              <a:extLst>
                <a:ext uri="{FF2B5EF4-FFF2-40B4-BE49-F238E27FC236}">
                  <a16:creationId xmlns:a16="http://schemas.microsoft.com/office/drawing/2014/main" id="{53BC7D1C-57ED-104C-8758-CAEE6BE344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4415" name="TextBox 270">
                <a:extLst>
                  <a:ext uri="{FF2B5EF4-FFF2-40B4-BE49-F238E27FC236}">
                    <a16:creationId xmlns:a16="http://schemas.microsoft.com/office/drawing/2014/main" id="{9345AD71-E5B7-0247-8D5A-1B49B5555E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4340" name="Group 404">
            <a:extLst>
              <a:ext uri="{FF2B5EF4-FFF2-40B4-BE49-F238E27FC236}">
                <a16:creationId xmlns:a16="http://schemas.microsoft.com/office/drawing/2014/main" id="{93C8C225-C836-4C43-8DB9-20D26D614D62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4372" name="TextBox 405">
              <a:extLst>
                <a:ext uri="{FF2B5EF4-FFF2-40B4-BE49-F238E27FC236}">
                  <a16:creationId xmlns:a16="http://schemas.microsoft.com/office/drawing/2014/main" id="{BE4C881E-8045-024B-9313-D1E538763B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4375" name="TextBox 411">
              <a:extLst>
                <a:ext uri="{FF2B5EF4-FFF2-40B4-BE49-F238E27FC236}">
                  <a16:creationId xmlns:a16="http://schemas.microsoft.com/office/drawing/2014/main" id="{3A50EA40-5635-874B-9653-60B20C45867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4377" name="TextBox 413">
              <a:extLst>
                <a:ext uri="{FF2B5EF4-FFF2-40B4-BE49-F238E27FC236}">
                  <a16:creationId xmlns:a16="http://schemas.microsoft.com/office/drawing/2014/main" id="{C15097DB-083F-1A49-B54B-6138B844D6C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grpSp>
        <p:nvGrpSpPr>
          <p:cNvPr id="14341" name="Group 2">
            <a:extLst>
              <a:ext uri="{FF2B5EF4-FFF2-40B4-BE49-F238E27FC236}">
                <a16:creationId xmlns:a16="http://schemas.microsoft.com/office/drawing/2014/main" id="{6DFCF051-C756-3A4F-B277-32BB2D48F1DD}"/>
              </a:ext>
            </a:extLst>
          </p:cNvPr>
          <p:cNvGrpSpPr>
            <a:grpSpLocks/>
          </p:cNvGrpSpPr>
          <p:nvPr/>
        </p:nvGrpSpPr>
        <p:grpSpPr bwMode="auto">
          <a:xfrm>
            <a:off x="1052513" y="114300"/>
            <a:ext cx="9004300" cy="5684838"/>
            <a:chOff x="138731" y="114536"/>
            <a:chExt cx="9003200" cy="5684722"/>
          </a:xfrm>
        </p:grpSpPr>
        <p:grpSp>
          <p:nvGrpSpPr>
            <p:cNvPr id="14342" name="Group 1">
              <a:extLst>
                <a:ext uri="{FF2B5EF4-FFF2-40B4-BE49-F238E27FC236}">
                  <a16:creationId xmlns:a16="http://schemas.microsoft.com/office/drawing/2014/main" id="{9C4BF452-35A5-B248-90A1-01D5808190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8731" y="114536"/>
              <a:ext cx="9003200" cy="5684722"/>
              <a:chOff x="138731" y="114536"/>
              <a:chExt cx="9003200" cy="5684722"/>
            </a:xfrm>
          </p:grpSpPr>
          <p:grpSp>
            <p:nvGrpSpPr>
              <p:cNvPr id="14344" name="Group 347">
                <a:extLst>
                  <a:ext uri="{FF2B5EF4-FFF2-40B4-BE49-F238E27FC236}">
                    <a16:creationId xmlns:a16="http://schemas.microsoft.com/office/drawing/2014/main" id="{799B2BBB-0547-5149-9D55-13169C0C044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38731" y="114536"/>
                <a:ext cx="9003200" cy="5455203"/>
                <a:chOff x="138731" y="114536"/>
                <a:chExt cx="9003200" cy="5455203"/>
              </a:xfrm>
            </p:grpSpPr>
            <p:grpSp>
              <p:nvGrpSpPr>
                <p:cNvPr id="14346" name="Group 404">
                  <a:extLst>
                    <a:ext uri="{FF2B5EF4-FFF2-40B4-BE49-F238E27FC236}">
                      <a16:creationId xmlns:a16="http://schemas.microsoft.com/office/drawing/2014/main" id="{93D88B25-D084-034B-A1D1-635C8AD0CA1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315075" y="2495550"/>
                  <a:ext cx="855663" cy="754063"/>
                  <a:chOff x="6315797" y="2494862"/>
                  <a:chExt cx="855712" cy="754757"/>
                </a:xfrm>
              </p:grpSpPr>
              <p:sp>
                <p:nvSpPr>
                  <p:cNvPr id="14366" name="TextBox 405">
                    <a:extLst>
                      <a:ext uri="{FF2B5EF4-FFF2-40B4-BE49-F238E27FC236}">
                        <a16:creationId xmlns:a16="http://schemas.microsoft.com/office/drawing/2014/main" id="{15374E64-FF61-E94C-B895-73DDB33AD29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89956" y="2982901"/>
                    <a:ext cx="723275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solidFill>
                          <a:schemeClr val="tx1"/>
                        </a:solidFill>
                        <a:latin typeface="Courier" pitchFamily="2" charset="0"/>
                      </a:rPr>
                      <a:t>0 0 0 0</a:t>
                    </a:r>
                  </a:p>
                </p:txBody>
              </p:sp>
              <p:sp>
                <p:nvSpPr>
                  <p:cNvPr id="391" name="Rectangle 390">
                    <a:extLst>
                      <a:ext uri="{FF2B5EF4-FFF2-40B4-BE49-F238E27FC236}">
                        <a16:creationId xmlns:a16="http://schemas.microsoft.com/office/drawing/2014/main" id="{7CDCFD61-BD60-174C-897D-244F7E048E25}"/>
                      </a:ext>
                    </a:extLst>
                  </p:cNvPr>
                  <p:cNvSpPr/>
                  <p:nvPr/>
                </p:nvSpPr>
                <p:spPr>
                  <a:xfrm>
                    <a:off x="6445826" y="3003508"/>
                    <a:ext cx="601624" cy="200205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392" name="Rectangle 391">
                    <a:extLst>
                      <a:ext uri="{FF2B5EF4-FFF2-40B4-BE49-F238E27FC236}">
                        <a16:creationId xmlns:a16="http://schemas.microsoft.com/office/drawing/2014/main" id="{4B4DA7D0-3AC1-A44F-A9CF-D6B67CA14127}"/>
                      </a:ext>
                    </a:extLst>
                  </p:cNvPr>
                  <p:cNvSpPr/>
                  <p:nvPr/>
                </p:nvSpPr>
                <p:spPr>
                  <a:xfrm>
                    <a:off x="6315660" y="2785825"/>
                    <a:ext cx="855607" cy="463967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4369" name="TextBox 411">
                    <a:extLst>
                      <a:ext uri="{FF2B5EF4-FFF2-40B4-BE49-F238E27FC236}">
                        <a16:creationId xmlns:a16="http://schemas.microsoft.com/office/drawing/2014/main" id="{E2201318-E97C-DD40-AFC2-D2594849E50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698619" y="2494862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14</a:t>
                    </a:r>
                  </a:p>
                </p:txBody>
              </p:sp>
              <p:cxnSp>
                <p:nvCxnSpPr>
                  <p:cNvPr id="394" name="Straight Arrow Connector 393">
                    <a:extLst>
                      <a:ext uri="{FF2B5EF4-FFF2-40B4-BE49-F238E27FC236}">
                        <a16:creationId xmlns:a16="http://schemas.microsoft.com/office/drawing/2014/main" id="{BC607852-0519-0841-8552-B83673B45DD2}"/>
                      </a:ext>
                    </a:extLst>
                  </p:cNvPr>
                  <p:cNvCxnSpPr/>
                  <p:nvPr/>
                </p:nvCxnSpPr>
                <p:spPr>
                  <a:xfrm>
                    <a:off x="6734733" y="2547485"/>
                    <a:ext cx="0" cy="220861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sp>
                <p:nvSpPr>
                  <p:cNvPr id="14371" name="TextBox 413">
                    <a:extLst>
                      <a:ext uri="{FF2B5EF4-FFF2-40B4-BE49-F238E27FC236}">
                        <a16:creationId xmlns:a16="http://schemas.microsoft.com/office/drawing/2014/main" id="{74A0DDD5-9805-DC4A-B9A0-A2DF50A0063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315797" y="2749596"/>
                    <a:ext cx="855705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 algn="ctr"/>
                    <a:r>
                      <a:rPr lang="en-US" altLang="en-US" sz="1200"/>
                      <a:t>Flags</a:t>
                    </a:r>
                  </a:p>
                </p:txBody>
              </p:sp>
            </p:grpSp>
            <p:sp>
              <p:nvSpPr>
                <p:cNvPr id="14347" name="TextBox 353">
                  <a:extLst>
                    <a:ext uri="{FF2B5EF4-FFF2-40B4-BE49-F238E27FC236}">
                      <a16:creationId xmlns:a16="http://schemas.microsoft.com/office/drawing/2014/main" id="{4B36C4ED-DEAF-AA41-99C3-2E349039EA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673768" y="4932946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4348" name="TextBox 356">
                  <a:extLst>
                    <a:ext uri="{FF2B5EF4-FFF2-40B4-BE49-F238E27FC236}">
                      <a16:creationId xmlns:a16="http://schemas.microsoft.com/office/drawing/2014/main" id="{B1D686D6-ED0F-FF4E-BBA4-035E4549C23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72889" y="4337117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4349" name="TextBox 358">
                  <a:extLst>
                    <a:ext uri="{FF2B5EF4-FFF2-40B4-BE49-F238E27FC236}">
                      <a16:creationId xmlns:a16="http://schemas.microsoft.com/office/drawing/2014/main" id="{D1C8D237-D5C2-EA4A-B3BC-E59B4B09F5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9578" y="2084248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Read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4350" name="TextBox 359">
                  <a:extLst>
                    <a:ext uri="{FF2B5EF4-FFF2-40B4-BE49-F238E27FC236}">
                      <a16:creationId xmlns:a16="http://schemas.microsoft.com/office/drawing/2014/main" id="{D4A72445-BFCF-1547-B77B-DD018F134FF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839" y="114536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4351" name="TextBox 360">
                  <a:extLst>
                    <a:ext uri="{FF2B5EF4-FFF2-40B4-BE49-F238E27FC236}">
                      <a16:creationId xmlns:a16="http://schemas.microsoft.com/office/drawing/2014/main" id="{47E9E63C-85DE-E34F-BBDB-AD581CB430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857231" y="1883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4352" name="TextBox 362">
                  <a:extLst>
                    <a:ext uri="{FF2B5EF4-FFF2-40B4-BE49-F238E27FC236}">
                      <a16:creationId xmlns:a16="http://schemas.microsoft.com/office/drawing/2014/main" id="{EDD4CD30-2BEC-144B-B435-37E6F386CBD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83503" y="2242449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4353" name="TextBox 364">
                  <a:extLst>
                    <a:ext uri="{FF2B5EF4-FFF2-40B4-BE49-F238E27FC236}">
                      <a16:creationId xmlns:a16="http://schemas.microsoft.com/office/drawing/2014/main" id="{EDDD78BB-0808-E141-8B87-5870B3E933D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76832" y="2341780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4354" name="TextBox 366">
                  <a:extLst>
                    <a:ext uri="{FF2B5EF4-FFF2-40B4-BE49-F238E27FC236}">
                      <a16:creationId xmlns:a16="http://schemas.microsoft.com/office/drawing/2014/main" id="{E17A7C9A-A969-9A48-887F-C0E015C9DD6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7217737" y="4124197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4355" name="TextBox 367">
                  <a:extLst>
                    <a:ext uri="{FF2B5EF4-FFF2-40B4-BE49-F238E27FC236}">
                      <a16:creationId xmlns:a16="http://schemas.microsoft.com/office/drawing/2014/main" id="{D6D090E7-B2DC-A548-AF37-2DDF500AA0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328224" y="5323518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Enable</a:t>
                  </a:r>
                </a:p>
              </p:txBody>
            </p:sp>
            <p:sp>
              <p:nvSpPr>
                <p:cNvPr id="14356" name="TextBox 370">
                  <a:extLst>
                    <a:ext uri="{FF2B5EF4-FFF2-40B4-BE49-F238E27FC236}">
                      <a16:creationId xmlns:a16="http://schemas.microsoft.com/office/drawing/2014/main" id="{3A294D50-AB35-A145-8E72-E5EAACA65E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664985" y="2122240"/>
                  <a:ext cx="538930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Write </a:t>
                  </a:r>
                </a:p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Select</a:t>
                  </a:r>
                </a:p>
              </p:txBody>
            </p:sp>
            <p:sp>
              <p:nvSpPr>
                <p:cNvPr id="14357" name="TextBox 372">
                  <a:extLst>
                    <a:ext uri="{FF2B5EF4-FFF2-40B4-BE49-F238E27FC236}">
                      <a16:creationId xmlns:a16="http://schemas.microsoft.com/office/drawing/2014/main" id="{4314D0FF-DC59-EB42-BE37-721DF93B22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26996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Port0 Read Select</a:t>
                  </a:r>
                </a:p>
              </p:txBody>
            </p:sp>
            <p:sp>
              <p:nvSpPr>
                <p:cNvPr id="14358" name="TextBox 374">
                  <a:extLst>
                    <a:ext uri="{FF2B5EF4-FFF2-40B4-BE49-F238E27FC236}">
                      <a16:creationId xmlns:a16="http://schemas.microsoft.com/office/drawing/2014/main" id="{A59E893C-64DE-664B-ADE2-C5DFB2DB0E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80397" y="3614032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Port1 Read Select</a:t>
                  </a:r>
                </a:p>
              </p:txBody>
            </p:sp>
            <p:sp>
              <p:nvSpPr>
                <p:cNvPr id="14359" name="TextBox 376">
                  <a:extLst>
                    <a:ext uri="{FF2B5EF4-FFF2-40B4-BE49-F238E27FC236}">
                      <a16:creationId xmlns:a16="http://schemas.microsoft.com/office/drawing/2014/main" id="{D07DC0B1-FB57-CE40-ABB5-810205D5B32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851997" y="2746014"/>
                  <a:ext cx="121950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Select</a:t>
                  </a:r>
                </a:p>
              </p:txBody>
            </p:sp>
            <p:sp>
              <p:nvSpPr>
                <p:cNvPr id="14360" name="TextBox 377">
                  <a:extLst>
                    <a:ext uri="{FF2B5EF4-FFF2-40B4-BE49-F238E27FC236}">
                      <a16:creationId xmlns:a16="http://schemas.microsoft.com/office/drawing/2014/main" id="{5707372D-03AB-8545-AA2F-68FB6061E25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354189" y="5217501"/>
                  <a:ext cx="996542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PC Mux</a:t>
                  </a:r>
                </a:p>
              </p:txBody>
            </p:sp>
            <p:sp>
              <p:nvSpPr>
                <p:cNvPr id="14361" name="TextBox 379">
                  <a:extLst>
                    <a:ext uri="{FF2B5EF4-FFF2-40B4-BE49-F238E27FC236}">
                      <a16:creationId xmlns:a16="http://schemas.microsoft.com/office/drawing/2014/main" id="{30EC96AD-65BA-3546-87D5-98097B96BAF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5938903" y="4654283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DMEM Input  Mux</a:t>
                  </a:r>
                </a:p>
              </p:txBody>
            </p:sp>
            <p:sp>
              <p:nvSpPr>
                <p:cNvPr id="14362" name="TextBox 380">
                  <a:extLst>
                    <a:ext uri="{FF2B5EF4-FFF2-40B4-BE49-F238E27FC236}">
                      <a16:creationId xmlns:a16="http://schemas.microsoft.com/office/drawing/2014/main" id="{B9395B81-E9A4-7B46-98B3-C2400B025B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010938" y="3294691"/>
                  <a:ext cx="1130993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REG Writeback  Mux</a:t>
                  </a:r>
                </a:p>
              </p:txBody>
            </p:sp>
            <p:sp>
              <p:nvSpPr>
                <p:cNvPr id="14363" name="TextBox 381">
                  <a:extLst>
                    <a:ext uri="{FF2B5EF4-FFF2-40B4-BE49-F238E27FC236}">
                      <a16:creationId xmlns:a16="http://schemas.microsoft.com/office/drawing/2014/main" id="{C3B2C156-BD03-9F41-A44F-CE74166EDD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283459" y="3322439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Result  Mux</a:t>
                  </a:r>
                </a:p>
              </p:txBody>
            </p:sp>
            <p:sp>
              <p:nvSpPr>
                <p:cNvPr id="14364" name="TextBox 384">
                  <a:extLst>
                    <a:ext uri="{FF2B5EF4-FFF2-40B4-BE49-F238E27FC236}">
                      <a16:creationId xmlns:a16="http://schemas.microsoft.com/office/drawing/2014/main" id="{41A5E18D-1DA6-D845-A09A-7D4B6F3A94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7789" y="3733256"/>
                  <a:ext cx="996542" cy="4001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ALU Source  Mux</a:t>
                  </a:r>
                </a:p>
              </p:txBody>
            </p:sp>
            <p:sp>
              <p:nvSpPr>
                <p:cNvPr id="14365" name="TextBox 388">
                  <a:extLst>
                    <a:ext uri="{FF2B5EF4-FFF2-40B4-BE49-F238E27FC236}">
                      <a16:creationId xmlns:a16="http://schemas.microsoft.com/office/drawing/2014/main" id="{12C64011-7299-4448-8279-39668757A93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8731" y="921197"/>
                  <a:ext cx="502061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000">
                      <a:solidFill>
                        <a:srgbClr val="FF0000"/>
                      </a:solidFill>
                    </a:rPr>
                    <a:t>Input </a:t>
                  </a:r>
                </a:p>
              </p:txBody>
            </p:sp>
          </p:grpSp>
          <p:sp>
            <p:nvSpPr>
              <p:cNvPr id="14345" name="TextBox 395">
                <a:extLst>
                  <a:ext uri="{FF2B5EF4-FFF2-40B4-BE49-F238E27FC236}">
                    <a16:creationId xmlns:a16="http://schemas.microsoft.com/office/drawing/2014/main" id="{F91ADE65-1494-6F40-89DC-AE2BF68EE7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671517" y="5553037"/>
                <a:ext cx="50206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 sz="1000">
                    <a:solidFill>
                      <a:srgbClr val="FF0000"/>
                    </a:solidFill>
                  </a:rPr>
                  <a:t>Input </a:t>
                </a:r>
              </a:p>
            </p:txBody>
          </p:sp>
        </p:grpSp>
        <p:sp>
          <p:nvSpPr>
            <p:cNvPr id="14343" name="TextBox 396">
              <a:extLst>
                <a:ext uri="{FF2B5EF4-FFF2-40B4-BE49-F238E27FC236}">
                  <a16:creationId xmlns:a16="http://schemas.microsoft.com/office/drawing/2014/main" id="{1744058B-59CF-D244-B172-1A0FBB0F2A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939308" y="3777580"/>
              <a:ext cx="502061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000">
                  <a:solidFill>
                    <a:srgbClr val="FF0000"/>
                  </a:solidFill>
                </a:rPr>
                <a:t>Input </a:t>
              </a:r>
            </a:p>
          </p:txBody>
        </p:sp>
      </p:grpSp>
    </p:spTree>
  </p:cSld>
  <p:clrMapOvr>
    <a:masterClrMapping/>
  </p:clrMapOvr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4753" name="Title 1">
            <a:extLst>
              <a:ext uri="{FF2B5EF4-FFF2-40B4-BE49-F238E27FC236}">
                <a16:creationId xmlns:a16="http://schemas.microsoft.com/office/drawing/2014/main" id="{C8C28A48-390B-A643-B4D3-1B1A691B2642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4754" name="Group 2">
            <a:extLst>
              <a:ext uri="{FF2B5EF4-FFF2-40B4-BE49-F238E27FC236}">
                <a16:creationId xmlns:a16="http://schemas.microsoft.com/office/drawing/2014/main" id="{8135487A-7A51-574C-9351-3995E6551E1B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4755" name="Rectangle 11">
              <a:extLst>
                <a:ext uri="{FF2B5EF4-FFF2-40B4-BE49-F238E27FC236}">
                  <a16:creationId xmlns:a16="http://schemas.microsoft.com/office/drawing/2014/main" id="{ACF53ED3-8B84-A644-8F66-4B136837AF4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4756" name="Rectangle 135">
              <a:extLst>
                <a:ext uri="{FF2B5EF4-FFF2-40B4-BE49-F238E27FC236}">
                  <a16:creationId xmlns:a16="http://schemas.microsoft.com/office/drawing/2014/main" id="{F6A461B2-60D8-0F49-913B-FC80A830C465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4757" name="Line 290">
              <a:extLst>
                <a:ext uri="{FF2B5EF4-FFF2-40B4-BE49-F238E27FC236}">
                  <a16:creationId xmlns:a16="http://schemas.microsoft.com/office/drawing/2014/main" id="{3CD0D84F-67B3-F743-87BD-5AFC05F0EFD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4758" name="Group 1">
              <a:extLst>
                <a:ext uri="{FF2B5EF4-FFF2-40B4-BE49-F238E27FC236}">
                  <a16:creationId xmlns:a16="http://schemas.microsoft.com/office/drawing/2014/main" id="{843DAD71-FE6C-A547-A6D5-D7E296F614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4842" name="Line 25">
                <a:extLst>
                  <a:ext uri="{FF2B5EF4-FFF2-40B4-BE49-F238E27FC236}">
                    <a16:creationId xmlns:a16="http://schemas.microsoft.com/office/drawing/2014/main" id="{42040350-5B4C-144E-87A2-886E28FB4E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3" name="Freeform 38">
                <a:extLst>
                  <a:ext uri="{FF2B5EF4-FFF2-40B4-BE49-F238E27FC236}">
                    <a16:creationId xmlns:a16="http://schemas.microsoft.com/office/drawing/2014/main" id="{40EE17A6-BF5F-0943-8E96-B98880DA22D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4" name="Rectangle 4">
                <a:extLst>
                  <a:ext uri="{FF2B5EF4-FFF2-40B4-BE49-F238E27FC236}">
                    <a16:creationId xmlns:a16="http://schemas.microsoft.com/office/drawing/2014/main" id="{5B8CF9F3-6D59-744D-BEC2-D8D5C76A2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45" name="Rectangle 5">
                <a:extLst>
                  <a:ext uri="{FF2B5EF4-FFF2-40B4-BE49-F238E27FC236}">
                    <a16:creationId xmlns:a16="http://schemas.microsoft.com/office/drawing/2014/main" id="{80480B49-CCE6-E444-BD1E-7714A742B50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46" name="Rectangle 6">
                <a:extLst>
                  <a:ext uri="{FF2B5EF4-FFF2-40B4-BE49-F238E27FC236}">
                    <a16:creationId xmlns:a16="http://schemas.microsoft.com/office/drawing/2014/main" id="{1DE64F20-5A2D-FD47-9550-B439FF767E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47" name="Line 7">
                <a:extLst>
                  <a:ext uri="{FF2B5EF4-FFF2-40B4-BE49-F238E27FC236}">
                    <a16:creationId xmlns:a16="http://schemas.microsoft.com/office/drawing/2014/main" id="{9EEB4081-713F-124A-9A42-526818CCFE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8" name="Rectangle 9">
                <a:extLst>
                  <a:ext uri="{FF2B5EF4-FFF2-40B4-BE49-F238E27FC236}">
                    <a16:creationId xmlns:a16="http://schemas.microsoft.com/office/drawing/2014/main" id="{88EE413E-BC70-614D-9CDD-8479FC11BBE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49" name="Line 25">
                <a:extLst>
                  <a:ext uri="{FF2B5EF4-FFF2-40B4-BE49-F238E27FC236}">
                    <a16:creationId xmlns:a16="http://schemas.microsoft.com/office/drawing/2014/main" id="{BACF205D-DA96-B84F-9CF7-C34280F424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0" name="Freeform 36">
                <a:extLst>
                  <a:ext uri="{FF2B5EF4-FFF2-40B4-BE49-F238E27FC236}">
                    <a16:creationId xmlns:a16="http://schemas.microsoft.com/office/drawing/2014/main" id="{1401574A-725C-A74A-8DFB-BEA84428C5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1" name="Line 37">
                <a:extLst>
                  <a:ext uri="{FF2B5EF4-FFF2-40B4-BE49-F238E27FC236}">
                    <a16:creationId xmlns:a16="http://schemas.microsoft.com/office/drawing/2014/main" id="{0A8E4699-8D3E-B844-B45F-38C460C4B6E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2" name="Line 290">
                <a:extLst>
                  <a:ext uri="{FF2B5EF4-FFF2-40B4-BE49-F238E27FC236}">
                    <a16:creationId xmlns:a16="http://schemas.microsoft.com/office/drawing/2014/main" id="{403B2624-4AAA-E747-B3F9-DEC5D7FFF4D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3" name="Freeform 293">
                <a:extLst>
                  <a:ext uri="{FF2B5EF4-FFF2-40B4-BE49-F238E27FC236}">
                    <a16:creationId xmlns:a16="http://schemas.microsoft.com/office/drawing/2014/main" id="{175684ED-0BD7-524A-BEAA-6009A47F20F7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4" name="Line 294">
                <a:extLst>
                  <a:ext uri="{FF2B5EF4-FFF2-40B4-BE49-F238E27FC236}">
                    <a16:creationId xmlns:a16="http://schemas.microsoft.com/office/drawing/2014/main" id="{A23687DD-8CED-3E47-840F-1BC9A3DC5F1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5" name="Line 25">
                <a:extLst>
                  <a:ext uri="{FF2B5EF4-FFF2-40B4-BE49-F238E27FC236}">
                    <a16:creationId xmlns:a16="http://schemas.microsoft.com/office/drawing/2014/main" id="{9BE43227-61F2-504E-B615-F5C1D6F48C4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6" name="Line 25">
                <a:extLst>
                  <a:ext uri="{FF2B5EF4-FFF2-40B4-BE49-F238E27FC236}">
                    <a16:creationId xmlns:a16="http://schemas.microsoft.com/office/drawing/2014/main" id="{82A85EDE-78A3-7844-9FA9-99E977441AC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7" name="Line 294">
                <a:extLst>
                  <a:ext uri="{FF2B5EF4-FFF2-40B4-BE49-F238E27FC236}">
                    <a16:creationId xmlns:a16="http://schemas.microsoft.com/office/drawing/2014/main" id="{9068A738-B3D7-C34E-81A7-E974F2BA70C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8" name="Line 294">
                <a:extLst>
                  <a:ext uri="{FF2B5EF4-FFF2-40B4-BE49-F238E27FC236}">
                    <a16:creationId xmlns:a16="http://schemas.microsoft.com/office/drawing/2014/main" id="{BD4538CB-C7E2-C342-B95C-FD75EB38CBE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59" name="Rectangle 41">
                <a:extLst>
                  <a:ext uri="{FF2B5EF4-FFF2-40B4-BE49-F238E27FC236}">
                    <a16:creationId xmlns:a16="http://schemas.microsoft.com/office/drawing/2014/main" id="{97C3FEC3-25E9-F640-ABBA-09AA9B437DF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60" name="Rectangle 41">
                <a:extLst>
                  <a:ext uri="{FF2B5EF4-FFF2-40B4-BE49-F238E27FC236}">
                    <a16:creationId xmlns:a16="http://schemas.microsoft.com/office/drawing/2014/main" id="{EBBE50DC-80C4-8E40-B1B6-153A0545EF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61" name="Line 294">
                <a:extLst>
                  <a:ext uri="{FF2B5EF4-FFF2-40B4-BE49-F238E27FC236}">
                    <a16:creationId xmlns:a16="http://schemas.microsoft.com/office/drawing/2014/main" id="{194E6DA3-6555-4040-AE78-06DD894A59A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2" name="Rectangle 41">
                <a:extLst>
                  <a:ext uri="{FF2B5EF4-FFF2-40B4-BE49-F238E27FC236}">
                    <a16:creationId xmlns:a16="http://schemas.microsoft.com/office/drawing/2014/main" id="{3CF9377E-D617-504C-AA97-37689DB44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74863" name="Freeform 62">
                <a:extLst>
                  <a:ext uri="{FF2B5EF4-FFF2-40B4-BE49-F238E27FC236}">
                    <a16:creationId xmlns:a16="http://schemas.microsoft.com/office/drawing/2014/main" id="{D564E5F3-8E26-2441-A662-7FF01A67B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4" name="Freeform 64">
                <a:extLst>
                  <a:ext uri="{FF2B5EF4-FFF2-40B4-BE49-F238E27FC236}">
                    <a16:creationId xmlns:a16="http://schemas.microsoft.com/office/drawing/2014/main" id="{7636D2CF-A12B-D441-8EF2-5F0E9B7AC6A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5" name="Line 294">
                <a:extLst>
                  <a:ext uri="{FF2B5EF4-FFF2-40B4-BE49-F238E27FC236}">
                    <a16:creationId xmlns:a16="http://schemas.microsoft.com/office/drawing/2014/main" id="{7B8C75A7-02D8-C546-9FD2-A335D98FF0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6" name="Freeform 68">
                <a:extLst>
                  <a:ext uri="{FF2B5EF4-FFF2-40B4-BE49-F238E27FC236}">
                    <a16:creationId xmlns:a16="http://schemas.microsoft.com/office/drawing/2014/main" id="{6673061D-129D-4D4F-A323-F194C1D8BF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67" name="Rectangle 41">
                <a:extLst>
                  <a:ext uri="{FF2B5EF4-FFF2-40B4-BE49-F238E27FC236}">
                    <a16:creationId xmlns:a16="http://schemas.microsoft.com/office/drawing/2014/main" id="{C70E00C5-DF34-A649-9366-BFD3C6915A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68" name="Line 25">
                <a:extLst>
                  <a:ext uri="{FF2B5EF4-FFF2-40B4-BE49-F238E27FC236}">
                    <a16:creationId xmlns:a16="http://schemas.microsoft.com/office/drawing/2014/main" id="{AE957E6F-69F8-2048-8AFB-BEC84D2023C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759" name="Group 103">
              <a:extLst>
                <a:ext uri="{FF2B5EF4-FFF2-40B4-BE49-F238E27FC236}">
                  <a16:creationId xmlns:a16="http://schemas.microsoft.com/office/drawing/2014/main" id="{D1BC74AD-D607-9A47-A34F-67EC8BB7ED2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4815" name="Line 25">
                <a:extLst>
                  <a:ext uri="{FF2B5EF4-FFF2-40B4-BE49-F238E27FC236}">
                    <a16:creationId xmlns:a16="http://schemas.microsoft.com/office/drawing/2014/main" id="{DB3349BC-BEDF-8A44-AE59-9E492E7C9E8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6" name="Freeform 105">
                <a:extLst>
                  <a:ext uri="{FF2B5EF4-FFF2-40B4-BE49-F238E27FC236}">
                    <a16:creationId xmlns:a16="http://schemas.microsoft.com/office/drawing/2014/main" id="{7BD2C057-EE5B-E447-8808-0D00319108B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7" name="Rectangle 106">
                <a:extLst>
                  <a:ext uri="{FF2B5EF4-FFF2-40B4-BE49-F238E27FC236}">
                    <a16:creationId xmlns:a16="http://schemas.microsoft.com/office/drawing/2014/main" id="{E2D286DE-6291-B444-AE46-232B32A5E77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18" name="Rectangle 107">
                <a:extLst>
                  <a:ext uri="{FF2B5EF4-FFF2-40B4-BE49-F238E27FC236}">
                    <a16:creationId xmlns:a16="http://schemas.microsoft.com/office/drawing/2014/main" id="{227C7B81-20C9-B24B-AB0F-53ED63E4666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19" name="Rectangle 108">
                <a:extLst>
                  <a:ext uri="{FF2B5EF4-FFF2-40B4-BE49-F238E27FC236}">
                    <a16:creationId xmlns:a16="http://schemas.microsoft.com/office/drawing/2014/main" id="{D8B71051-EC5A-B943-81AE-8E2CD30466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20" name="Line 7">
                <a:extLst>
                  <a:ext uri="{FF2B5EF4-FFF2-40B4-BE49-F238E27FC236}">
                    <a16:creationId xmlns:a16="http://schemas.microsoft.com/office/drawing/2014/main" id="{EA68BE02-4D82-0348-84EE-D84BC913068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1" name="Rectangle 110">
                <a:extLst>
                  <a:ext uri="{FF2B5EF4-FFF2-40B4-BE49-F238E27FC236}">
                    <a16:creationId xmlns:a16="http://schemas.microsoft.com/office/drawing/2014/main" id="{9B47BD07-0E29-5C4E-84B3-1460B5D377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22" name="Line 25">
                <a:extLst>
                  <a:ext uri="{FF2B5EF4-FFF2-40B4-BE49-F238E27FC236}">
                    <a16:creationId xmlns:a16="http://schemas.microsoft.com/office/drawing/2014/main" id="{A3404901-847A-9449-9624-3151E0045DD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3" name="Freeform 112">
                <a:extLst>
                  <a:ext uri="{FF2B5EF4-FFF2-40B4-BE49-F238E27FC236}">
                    <a16:creationId xmlns:a16="http://schemas.microsoft.com/office/drawing/2014/main" id="{C3378871-BCB6-4F47-A922-1F108464801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4" name="Line 37">
                <a:extLst>
                  <a:ext uri="{FF2B5EF4-FFF2-40B4-BE49-F238E27FC236}">
                    <a16:creationId xmlns:a16="http://schemas.microsoft.com/office/drawing/2014/main" id="{4A6D92D9-D78D-7045-A62D-A37F7D09751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5" name="Line 290">
                <a:extLst>
                  <a:ext uri="{FF2B5EF4-FFF2-40B4-BE49-F238E27FC236}">
                    <a16:creationId xmlns:a16="http://schemas.microsoft.com/office/drawing/2014/main" id="{B0ABA301-F7A2-4B4D-AEA1-AFC6EA9B1A7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6" name="Freeform 293">
                <a:extLst>
                  <a:ext uri="{FF2B5EF4-FFF2-40B4-BE49-F238E27FC236}">
                    <a16:creationId xmlns:a16="http://schemas.microsoft.com/office/drawing/2014/main" id="{114CF740-C6FF-7E4E-BD62-3FC107D9B47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7" name="Line 294">
                <a:extLst>
                  <a:ext uri="{FF2B5EF4-FFF2-40B4-BE49-F238E27FC236}">
                    <a16:creationId xmlns:a16="http://schemas.microsoft.com/office/drawing/2014/main" id="{7A334C40-9B65-D44F-A93B-ECCFD4DF7E4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8" name="Line 25">
                <a:extLst>
                  <a:ext uri="{FF2B5EF4-FFF2-40B4-BE49-F238E27FC236}">
                    <a16:creationId xmlns:a16="http://schemas.microsoft.com/office/drawing/2014/main" id="{7395FA14-8909-AD4F-B84D-C3315A4AD42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29" name="Line 25">
                <a:extLst>
                  <a:ext uri="{FF2B5EF4-FFF2-40B4-BE49-F238E27FC236}">
                    <a16:creationId xmlns:a16="http://schemas.microsoft.com/office/drawing/2014/main" id="{529CBBB3-E8EB-224D-AD23-1AD5C72E82D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0" name="Line 294">
                <a:extLst>
                  <a:ext uri="{FF2B5EF4-FFF2-40B4-BE49-F238E27FC236}">
                    <a16:creationId xmlns:a16="http://schemas.microsoft.com/office/drawing/2014/main" id="{91AEC84C-BAF9-804A-BF5D-A28EAEED23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1" name="Line 294">
                <a:extLst>
                  <a:ext uri="{FF2B5EF4-FFF2-40B4-BE49-F238E27FC236}">
                    <a16:creationId xmlns:a16="http://schemas.microsoft.com/office/drawing/2014/main" id="{0C14C037-3E43-2842-823B-B963686D4D1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2" name="Rectangle 41">
                <a:extLst>
                  <a:ext uri="{FF2B5EF4-FFF2-40B4-BE49-F238E27FC236}">
                    <a16:creationId xmlns:a16="http://schemas.microsoft.com/office/drawing/2014/main" id="{00F70181-E499-CC48-AC4A-81E4F95EE07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33" name="Rectangle 41">
                <a:extLst>
                  <a:ext uri="{FF2B5EF4-FFF2-40B4-BE49-F238E27FC236}">
                    <a16:creationId xmlns:a16="http://schemas.microsoft.com/office/drawing/2014/main" id="{AA225B04-CC3F-DE44-8316-4AE85FD257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34" name="Line 294">
                <a:extLst>
                  <a:ext uri="{FF2B5EF4-FFF2-40B4-BE49-F238E27FC236}">
                    <a16:creationId xmlns:a16="http://schemas.microsoft.com/office/drawing/2014/main" id="{FD2CDD58-B0D7-2448-9D26-5EB50D8A883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5" name="Rectangle 41">
                <a:extLst>
                  <a:ext uri="{FF2B5EF4-FFF2-40B4-BE49-F238E27FC236}">
                    <a16:creationId xmlns:a16="http://schemas.microsoft.com/office/drawing/2014/main" id="{96707F2E-6F50-304B-AE0B-6D3877E7C0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4836" name="Freeform 131">
                <a:extLst>
                  <a:ext uri="{FF2B5EF4-FFF2-40B4-BE49-F238E27FC236}">
                    <a16:creationId xmlns:a16="http://schemas.microsoft.com/office/drawing/2014/main" id="{B912E99D-D172-CE4C-A956-B8237169C2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7" name="Freeform 139">
                <a:extLst>
                  <a:ext uri="{FF2B5EF4-FFF2-40B4-BE49-F238E27FC236}">
                    <a16:creationId xmlns:a16="http://schemas.microsoft.com/office/drawing/2014/main" id="{166FECF7-0D25-C24A-90A7-EA2263A1BB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8" name="Line 294">
                <a:extLst>
                  <a:ext uri="{FF2B5EF4-FFF2-40B4-BE49-F238E27FC236}">
                    <a16:creationId xmlns:a16="http://schemas.microsoft.com/office/drawing/2014/main" id="{A58DAD86-9935-7C4A-AD76-FD7FB04DC6E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39" name="Freeform 141">
                <a:extLst>
                  <a:ext uri="{FF2B5EF4-FFF2-40B4-BE49-F238E27FC236}">
                    <a16:creationId xmlns:a16="http://schemas.microsoft.com/office/drawing/2014/main" id="{BD479330-C509-0A49-9DEE-299F0F4868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40" name="Rectangle 41">
                <a:extLst>
                  <a:ext uri="{FF2B5EF4-FFF2-40B4-BE49-F238E27FC236}">
                    <a16:creationId xmlns:a16="http://schemas.microsoft.com/office/drawing/2014/main" id="{1C8CF54F-9661-0441-9CAF-6876C70DEB9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41" name="Line 25">
                <a:extLst>
                  <a:ext uri="{FF2B5EF4-FFF2-40B4-BE49-F238E27FC236}">
                    <a16:creationId xmlns:a16="http://schemas.microsoft.com/office/drawing/2014/main" id="{6F518E73-D8C0-3142-BA69-77A6F5DF3F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760" name="Group 144">
              <a:extLst>
                <a:ext uri="{FF2B5EF4-FFF2-40B4-BE49-F238E27FC236}">
                  <a16:creationId xmlns:a16="http://schemas.microsoft.com/office/drawing/2014/main" id="{B2D80880-4322-7341-90F1-2443E020F6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4788" name="Line 25">
                <a:extLst>
                  <a:ext uri="{FF2B5EF4-FFF2-40B4-BE49-F238E27FC236}">
                    <a16:creationId xmlns:a16="http://schemas.microsoft.com/office/drawing/2014/main" id="{780761D0-4398-EB4C-BBE1-611C962EFD3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9" name="Freeform 146">
                <a:extLst>
                  <a:ext uri="{FF2B5EF4-FFF2-40B4-BE49-F238E27FC236}">
                    <a16:creationId xmlns:a16="http://schemas.microsoft.com/office/drawing/2014/main" id="{FAF59162-CDD8-1346-A75D-F8E38106E6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0" name="Rectangle 147">
                <a:extLst>
                  <a:ext uri="{FF2B5EF4-FFF2-40B4-BE49-F238E27FC236}">
                    <a16:creationId xmlns:a16="http://schemas.microsoft.com/office/drawing/2014/main" id="{9977F3CB-C3DB-E848-B247-BC1CB551989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91" name="Rectangle 148">
                <a:extLst>
                  <a:ext uri="{FF2B5EF4-FFF2-40B4-BE49-F238E27FC236}">
                    <a16:creationId xmlns:a16="http://schemas.microsoft.com/office/drawing/2014/main" id="{A1C67308-7918-284B-AE4E-C019983EA3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92" name="Rectangle 149">
                <a:extLst>
                  <a:ext uri="{FF2B5EF4-FFF2-40B4-BE49-F238E27FC236}">
                    <a16:creationId xmlns:a16="http://schemas.microsoft.com/office/drawing/2014/main" id="{E9B47124-C8A2-794A-92BE-4938125950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93" name="Line 7">
                <a:extLst>
                  <a:ext uri="{FF2B5EF4-FFF2-40B4-BE49-F238E27FC236}">
                    <a16:creationId xmlns:a16="http://schemas.microsoft.com/office/drawing/2014/main" id="{86CFCEA1-763D-1046-A991-74205F74FE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4" name="Rectangle 151">
                <a:extLst>
                  <a:ext uri="{FF2B5EF4-FFF2-40B4-BE49-F238E27FC236}">
                    <a16:creationId xmlns:a16="http://schemas.microsoft.com/office/drawing/2014/main" id="{513689AA-6D64-C848-95B8-AFD4ACB71F6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95" name="Line 25">
                <a:extLst>
                  <a:ext uri="{FF2B5EF4-FFF2-40B4-BE49-F238E27FC236}">
                    <a16:creationId xmlns:a16="http://schemas.microsoft.com/office/drawing/2014/main" id="{47DC6EF7-B119-A74B-B0F8-12D87541A3B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6" name="Freeform 153">
                <a:extLst>
                  <a:ext uri="{FF2B5EF4-FFF2-40B4-BE49-F238E27FC236}">
                    <a16:creationId xmlns:a16="http://schemas.microsoft.com/office/drawing/2014/main" id="{27277C1A-587E-4740-9BA9-799C93C3B4E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7" name="Line 37">
                <a:extLst>
                  <a:ext uri="{FF2B5EF4-FFF2-40B4-BE49-F238E27FC236}">
                    <a16:creationId xmlns:a16="http://schemas.microsoft.com/office/drawing/2014/main" id="{7162DFEC-5525-9C47-AA82-09EA862341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8" name="Line 290">
                <a:extLst>
                  <a:ext uri="{FF2B5EF4-FFF2-40B4-BE49-F238E27FC236}">
                    <a16:creationId xmlns:a16="http://schemas.microsoft.com/office/drawing/2014/main" id="{766DFB93-FFBE-374B-B8D0-B694530A9A3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99" name="Freeform 293">
                <a:extLst>
                  <a:ext uri="{FF2B5EF4-FFF2-40B4-BE49-F238E27FC236}">
                    <a16:creationId xmlns:a16="http://schemas.microsoft.com/office/drawing/2014/main" id="{7CCFB9CA-914E-8C47-B391-6A4CA95C8AF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0" name="Line 294">
                <a:extLst>
                  <a:ext uri="{FF2B5EF4-FFF2-40B4-BE49-F238E27FC236}">
                    <a16:creationId xmlns:a16="http://schemas.microsoft.com/office/drawing/2014/main" id="{1769EF3A-FED9-6747-8959-4FF6C35974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1" name="Line 25">
                <a:extLst>
                  <a:ext uri="{FF2B5EF4-FFF2-40B4-BE49-F238E27FC236}">
                    <a16:creationId xmlns:a16="http://schemas.microsoft.com/office/drawing/2014/main" id="{B18C833A-E2B2-F648-A6F2-A2BC9EB2E59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2" name="Line 25">
                <a:extLst>
                  <a:ext uri="{FF2B5EF4-FFF2-40B4-BE49-F238E27FC236}">
                    <a16:creationId xmlns:a16="http://schemas.microsoft.com/office/drawing/2014/main" id="{105188CC-B020-FD43-9510-E3E7B66908D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3" name="Line 294">
                <a:extLst>
                  <a:ext uri="{FF2B5EF4-FFF2-40B4-BE49-F238E27FC236}">
                    <a16:creationId xmlns:a16="http://schemas.microsoft.com/office/drawing/2014/main" id="{676F67BE-FF86-214C-A238-05CC7C9825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4" name="Line 294">
                <a:extLst>
                  <a:ext uri="{FF2B5EF4-FFF2-40B4-BE49-F238E27FC236}">
                    <a16:creationId xmlns:a16="http://schemas.microsoft.com/office/drawing/2014/main" id="{EB8428CA-DB3B-4142-A01E-6F3B739E07F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5" name="Rectangle 41">
                <a:extLst>
                  <a:ext uri="{FF2B5EF4-FFF2-40B4-BE49-F238E27FC236}">
                    <a16:creationId xmlns:a16="http://schemas.microsoft.com/office/drawing/2014/main" id="{E6313B51-B501-0F43-BE00-27CD21C85C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06" name="Rectangle 41">
                <a:extLst>
                  <a:ext uri="{FF2B5EF4-FFF2-40B4-BE49-F238E27FC236}">
                    <a16:creationId xmlns:a16="http://schemas.microsoft.com/office/drawing/2014/main" id="{9BA33F5E-8CEA-DD43-AB8E-1BBE324799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07" name="Line 294">
                <a:extLst>
                  <a:ext uri="{FF2B5EF4-FFF2-40B4-BE49-F238E27FC236}">
                    <a16:creationId xmlns:a16="http://schemas.microsoft.com/office/drawing/2014/main" id="{294DE238-3F9D-D84F-91D1-42CE4E7B99D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08" name="Rectangle 41">
                <a:extLst>
                  <a:ext uri="{FF2B5EF4-FFF2-40B4-BE49-F238E27FC236}">
                    <a16:creationId xmlns:a16="http://schemas.microsoft.com/office/drawing/2014/main" id="{AA0C7037-2075-6642-8528-DDE25350F4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4809" name="Freeform 166">
                <a:extLst>
                  <a:ext uri="{FF2B5EF4-FFF2-40B4-BE49-F238E27FC236}">
                    <a16:creationId xmlns:a16="http://schemas.microsoft.com/office/drawing/2014/main" id="{C388B5BF-424B-4046-95FB-F34CA672DBC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0" name="Freeform 167">
                <a:extLst>
                  <a:ext uri="{FF2B5EF4-FFF2-40B4-BE49-F238E27FC236}">
                    <a16:creationId xmlns:a16="http://schemas.microsoft.com/office/drawing/2014/main" id="{392C171E-27EF-C94E-93E7-210C73725C9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1" name="Line 294">
                <a:extLst>
                  <a:ext uri="{FF2B5EF4-FFF2-40B4-BE49-F238E27FC236}">
                    <a16:creationId xmlns:a16="http://schemas.microsoft.com/office/drawing/2014/main" id="{E916EA2F-DA00-F548-A7A4-F4B0E88C19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2" name="Freeform 169">
                <a:extLst>
                  <a:ext uri="{FF2B5EF4-FFF2-40B4-BE49-F238E27FC236}">
                    <a16:creationId xmlns:a16="http://schemas.microsoft.com/office/drawing/2014/main" id="{ABAE3864-B4C5-DA46-B72E-E1A66EFADA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813" name="Rectangle 41">
                <a:extLst>
                  <a:ext uri="{FF2B5EF4-FFF2-40B4-BE49-F238E27FC236}">
                    <a16:creationId xmlns:a16="http://schemas.microsoft.com/office/drawing/2014/main" id="{A50CB65E-16CD-7449-BFA1-753CB2222DD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814" name="Line 25">
                <a:extLst>
                  <a:ext uri="{FF2B5EF4-FFF2-40B4-BE49-F238E27FC236}">
                    <a16:creationId xmlns:a16="http://schemas.microsoft.com/office/drawing/2014/main" id="{D34BD169-FE6B-ED46-A8F1-4DDD1F4C47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4761" name="Group 172">
              <a:extLst>
                <a:ext uri="{FF2B5EF4-FFF2-40B4-BE49-F238E27FC236}">
                  <a16:creationId xmlns:a16="http://schemas.microsoft.com/office/drawing/2014/main" id="{8B00ED0D-983D-0445-9A7C-D67AA598C2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4763" name="Line 25">
                <a:extLst>
                  <a:ext uri="{FF2B5EF4-FFF2-40B4-BE49-F238E27FC236}">
                    <a16:creationId xmlns:a16="http://schemas.microsoft.com/office/drawing/2014/main" id="{4BEABDA6-DCA9-C849-9E95-79FF65762FB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64" name="Freeform 174">
                <a:extLst>
                  <a:ext uri="{FF2B5EF4-FFF2-40B4-BE49-F238E27FC236}">
                    <a16:creationId xmlns:a16="http://schemas.microsoft.com/office/drawing/2014/main" id="{2CE76A9D-33DA-8A4F-B723-57FCC15EFA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65" name="Rectangle 175">
                <a:extLst>
                  <a:ext uri="{FF2B5EF4-FFF2-40B4-BE49-F238E27FC236}">
                    <a16:creationId xmlns:a16="http://schemas.microsoft.com/office/drawing/2014/main" id="{B0D83DD3-AF24-6C4A-A7FC-EC225C7A7CA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66" name="Rectangle 176">
                <a:extLst>
                  <a:ext uri="{FF2B5EF4-FFF2-40B4-BE49-F238E27FC236}">
                    <a16:creationId xmlns:a16="http://schemas.microsoft.com/office/drawing/2014/main" id="{C241D647-8E6D-154E-A30A-4BF4764D0DC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67" name="Rectangle 177">
                <a:extLst>
                  <a:ext uri="{FF2B5EF4-FFF2-40B4-BE49-F238E27FC236}">
                    <a16:creationId xmlns:a16="http://schemas.microsoft.com/office/drawing/2014/main" id="{0B89C495-10F1-7746-8AFB-A1C13D58EF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68" name="Line 7">
                <a:extLst>
                  <a:ext uri="{FF2B5EF4-FFF2-40B4-BE49-F238E27FC236}">
                    <a16:creationId xmlns:a16="http://schemas.microsoft.com/office/drawing/2014/main" id="{D1023AF6-97C3-6A4D-A3A9-9819E753C0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69" name="Rectangle 179">
                <a:extLst>
                  <a:ext uri="{FF2B5EF4-FFF2-40B4-BE49-F238E27FC236}">
                    <a16:creationId xmlns:a16="http://schemas.microsoft.com/office/drawing/2014/main" id="{CEC3F1F7-2359-EB43-B706-8A1F5E31903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70" name="Line 25">
                <a:extLst>
                  <a:ext uri="{FF2B5EF4-FFF2-40B4-BE49-F238E27FC236}">
                    <a16:creationId xmlns:a16="http://schemas.microsoft.com/office/drawing/2014/main" id="{50CF54C1-3E52-C241-95AE-259451D8BD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1" name="Freeform 181">
                <a:extLst>
                  <a:ext uri="{FF2B5EF4-FFF2-40B4-BE49-F238E27FC236}">
                    <a16:creationId xmlns:a16="http://schemas.microsoft.com/office/drawing/2014/main" id="{33CF8104-EA32-2041-B374-CA716D2B751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2" name="Line 37">
                <a:extLst>
                  <a:ext uri="{FF2B5EF4-FFF2-40B4-BE49-F238E27FC236}">
                    <a16:creationId xmlns:a16="http://schemas.microsoft.com/office/drawing/2014/main" id="{60004400-1AB9-2641-A41D-0EAEB95D2E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3" name="Line 290">
                <a:extLst>
                  <a:ext uri="{FF2B5EF4-FFF2-40B4-BE49-F238E27FC236}">
                    <a16:creationId xmlns:a16="http://schemas.microsoft.com/office/drawing/2014/main" id="{25CD14E7-9ADA-5944-AB08-CEED486316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4" name="Freeform 293">
                <a:extLst>
                  <a:ext uri="{FF2B5EF4-FFF2-40B4-BE49-F238E27FC236}">
                    <a16:creationId xmlns:a16="http://schemas.microsoft.com/office/drawing/2014/main" id="{78A325BA-E14D-E943-A663-2B3B3F30F96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5" name="Line 294">
                <a:extLst>
                  <a:ext uri="{FF2B5EF4-FFF2-40B4-BE49-F238E27FC236}">
                    <a16:creationId xmlns:a16="http://schemas.microsoft.com/office/drawing/2014/main" id="{22001486-5761-C649-9B6E-22D830E2D34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6" name="Line 25">
                <a:extLst>
                  <a:ext uri="{FF2B5EF4-FFF2-40B4-BE49-F238E27FC236}">
                    <a16:creationId xmlns:a16="http://schemas.microsoft.com/office/drawing/2014/main" id="{D869014B-2405-7546-9CDF-7016D8671DB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7" name="Line 25">
                <a:extLst>
                  <a:ext uri="{FF2B5EF4-FFF2-40B4-BE49-F238E27FC236}">
                    <a16:creationId xmlns:a16="http://schemas.microsoft.com/office/drawing/2014/main" id="{032B53A2-317C-8244-9DC8-4540B2C08C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8" name="Line 294">
                <a:extLst>
                  <a:ext uri="{FF2B5EF4-FFF2-40B4-BE49-F238E27FC236}">
                    <a16:creationId xmlns:a16="http://schemas.microsoft.com/office/drawing/2014/main" id="{ADBE156E-360F-8942-BBA3-05166A7A38C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79" name="Line 294">
                <a:extLst>
                  <a:ext uri="{FF2B5EF4-FFF2-40B4-BE49-F238E27FC236}">
                    <a16:creationId xmlns:a16="http://schemas.microsoft.com/office/drawing/2014/main" id="{169310F3-A876-BF4B-93CE-090BC566A74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0" name="Rectangle 41">
                <a:extLst>
                  <a:ext uri="{FF2B5EF4-FFF2-40B4-BE49-F238E27FC236}">
                    <a16:creationId xmlns:a16="http://schemas.microsoft.com/office/drawing/2014/main" id="{2AD52144-BCA3-8043-8E2D-62250C899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81" name="Rectangle 41">
                <a:extLst>
                  <a:ext uri="{FF2B5EF4-FFF2-40B4-BE49-F238E27FC236}">
                    <a16:creationId xmlns:a16="http://schemas.microsoft.com/office/drawing/2014/main" id="{BF97F4E9-80AE-6841-92EC-EAFD109576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82" name="Line 294">
                <a:extLst>
                  <a:ext uri="{FF2B5EF4-FFF2-40B4-BE49-F238E27FC236}">
                    <a16:creationId xmlns:a16="http://schemas.microsoft.com/office/drawing/2014/main" id="{43F18FD2-61AA-2C48-B988-2E315089749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3" name="Rectangle 41">
                <a:extLst>
                  <a:ext uri="{FF2B5EF4-FFF2-40B4-BE49-F238E27FC236}">
                    <a16:creationId xmlns:a16="http://schemas.microsoft.com/office/drawing/2014/main" id="{8E9F974E-CB60-C741-8916-4B852FD2EB7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4784" name="Line 294">
                <a:extLst>
                  <a:ext uri="{FF2B5EF4-FFF2-40B4-BE49-F238E27FC236}">
                    <a16:creationId xmlns:a16="http://schemas.microsoft.com/office/drawing/2014/main" id="{88F23E80-5650-D949-BBA3-2BE2D4726EF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5" name="Freeform 197">
                <a:extLst>
                  <a:ext uri="{FF2B5EF4-FFF2-40B4-BE49-F238E27FC236}">
                    <a16:creationId xmlns:a16="http://schemas.microsoft.com/office/drawing/2014/main" id="{6D59C835-D954-8048-9D77-BD3F7869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786" name="Rectangle 41">
                <a:extLst>
                  <a:ext uri="{FF2B5EF4-FFF2-40B4-BE49-F238E27FC236}">
                    <a16:creationId xmlns:a16="http://schemas.microsoft.com/office/drawing/2014/main" id="{DFE01100-EA7D-1242-A6D8-8F236E33DA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4787" name="Line 25">
                <a:extLst>
                  <a:ext uri="{FF2B5EF4-FFF2-40B4-BE49-F238E27FC236}">
                    <a16:creationId xmlns:a16="http://schemas.microsoft.com/office/drawing/2014/main" id="{2B54C0EF-1756-6649-AE93-BCB0DD64BF9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4762" name="Line 290">
              <a:extLst>
                <a:ext uri="{FF2B5EF4-FFF2-40B4-BE49-F238E27FC236}">
                  <a16:creationId xmlns:a16="http://schemas.microsoft.com/office/drawing/2014/main" id="{C88192A4-8D15-BB4B-A7F3-E7759994104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</p:spTree>
  </p:cSld>
  <p:clrMapOvr>
    <a:masterClrMapping/>
  </p:clrMapOvr>
  <p:transition spd="slow"/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5777" name="Title 1">
            <a:extLst>
              <a:ext uri="{FF2B5EF4-FFF2-40B4-BE49-F238E27FC236}">
                <a16:creationId xmlns:a16="http://schemas.microsoft.com/office/drawing/2014/main" id="{D299C7F4-0E47-244B-AD59-969932E22F0E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5778" name="Group 2">
            <a:extLst>
              <a:ext uri="{FF2B5EF4-FFF2-40B4-BE49-F238E27FC236}">
                <a16:creationId xmlns:a16="http://schemas.microsoft.com/office/drawing/2014/main" id="{635E07A1-A7D7-3449-B8B8-E23F954A2B20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5788" name="Rectangle 11">
              <a:extLst>
                <a:ext uri="{FF2B5EF4-FFF2-40B4-BE49-F238E27FC236}">
                  <a16:creationId xmlns:a16="http://schemas.microsoft.com/office/drawing/2014/main" id="{5E162E48-3F70-2348-BA33-01939611AE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5789" name="Rectangle 135">
              <a:extLst>
                <a:ext uri="{FF2B5EF4-FFF2-40B4-BE49-F238E27FC236}">
                  <a16:creationId xmlns:a16="http://schemas.microsoft.com/office/drawing/2014/main" id="{DC5E1A0B-D383-F744-AAE8-ADE92C16B2CF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5790" name="Line 290">
              <a:extLst>
                <a:ext uri="{FF2B5EF4-FFF2-40B4-BE49-F238E27FC236}">
                  <a16:creationId xmlns:a16="http://schemas.microsoft.com/office/drawing/2014/main" id="{511332A8-2C98-CC49-B449-D24949FBE2F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5791" name="Group 1">
              <a:extLst>
                <a:ext uri="{FF2B5EF4-FFF2-40B4-BE49-F238E27FC236}">
                  <a16:creationId xmlns:a16="http://schemas.microsoft.com/office/drawing/2014/main" id="{B1B5E79F-2BEB-654B-9C32-045870AFE6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5875" name="Line 25">
                <a:extLst>
                  <a:ext uri="{FF2B5EF4-FFF2-40B4-BE49-F238E27FC236}">
                    <a16:creationId xmlns:a16="http://schemas.microsoft.com/office/drawing/2014/main" id="{CE5A015C-2A48-134C-9559-AFBC8398CF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6" name="Freeform 38">
                <a:extLst>
                  <a:ext uri="{FF2B5EF4-FFF2-40B4-BE49-F238E27FC236}">
                    <a16:creationId xmlns:a16="http://schemas.microsoft.com/office/drawing/2014/main" id="{E33428B1-BCDF-3F46-BD11-0447891A284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7" name="Rectangle 4">
                <a:extLst>
                  <a:ext uri="{FF2B5EF4-FFF2-40B4-BE49-F238E27FC236}">
                    <a16:creationId xmlns:a16="http://schemas.microsoft.com/office/drawing/2014/main" id="{5E5ED167-536D-744D-8356-3EDB7CA0BA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78" name="Rectangle 5">
                <a:extLst>
                  <a:ext uri="{FF2B5EF4-FFF2-40B4-BE49-F238E27FC236}">
                    <a16:creationId xmlns:a16="http://schemas.microsoft.com/office/drawing/2014/main" id="{E604D994-9E96-DA40-8AAB-8E255F537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79" name="Rectangle 6">
                <a:extLst>
                  <a:ext uri="{FF2B5EF4-FFF2-40B4-BE49-F238E27FC236}">
                    <a16:creationId xmlns:a16="http://schemas.microsoft.com/office/drawing/2014/main" id="{1C78E6BA-53FF-084B-BF10-FB5E9AB4293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80" name="Line 7">
                <a:extLst>
                  <a:ext uri="{FF2B5EF4-FFF2-40B4-BE49-F238E27FC236}">
                    <a16:creationId xmlns:a16="http://schemas.microsoft.com/office/drawing/2014/main" id="{42BB6258-A1C7-7C49-903E-3FC497B25D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1" name="Rectangle 9">
                <a:extLst>
                  <a:ext uri="{FF2B5EF4-FFF2-40B4-BE49-F238E27FC236}">
                    <a16:creationId xmlns:a16="http://schemas.microsoft.com/office/drawing/2014/main" id="{9A95E0A9-4DA5-0749-B940-0A89EAE717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82" name="Line 25">
                <a:extLst>
                  <a:ext uri="{FF2B5EF4-FFF2-40B4-BE49-F238E27FC236}">
                    <a16:creationId xmlns:a16="http://schemas.microsoft.com/office/drawing/2014/main" id="{0C5342C2-D94C-FF44-AC67-0CA4589C79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3" name="Freeform 36">
                <a:extLst>
                  <a:ext uri="{FF2B5EF4-FFF2-40B4-BE49-F238E27FC236}">
                    <a16:creationId xmlns:a16="http://schemas.microsoft.com/office/drawing/2014/main" id="{98E7DC0A-98C0-8449-B44F-BD7F38A72B6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4" name="Line 37">
                <a:extLst>
                  <a:ext uri="{FF2B5EF4-FFF2-40B4-BE49-F238E27FC236}">
                    <a16:creationId xmlns:a16="http://schemas.microsoft.com/office/drawing/2014/main" id="{2519C188-1138-344A-8EB2-9F237D9168C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5" name="Line 290">
                <a:extLst>
                  <a:ext uri="{FF2B5EF4-FFF2-40B4-BE49-F238E27FC236}">
                    <a16:creationId xmlns:a16="http://schemas.microsoft.com/office/drawing/2014/main" id="{0CC58D36-FCEE-7949-BF88-7A7E1E1A8F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6" name="Freeform 293">
                <a:extLst>
                  <a:ext uri="{FF2B5EF4-FFF2-40B4-BE49-F238E27FC236}">
                    <a16:creationId xmlns:a16="http://schemas.microsoft.com/office/drawing/2014/main" id="{C76D7FBD-A94B-454A-A18A-FDEDE869C9D3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7" name="Line 294">
                <a:extLst>
                  <a:ext uri="{FF2B5EF4-FFF2-40B4-BE49-F238E27FC236}">
                    <a16:creationId xmlns:a16="http://schemas.microsoft.com/office/drawing/2014/main" id="{57043017-F2B9-814F-9C89-7C1146FC00B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8" name="Line 25">
                <a:extLst>
                  <a:ext uri="{FF2B5EF4-FFF2-40B4-BE49-F238E27FC236}">
                    <a16:creationId xmlns:a16="http://schemas.microsoft.com/office/drawing/2014/main" id="{19DB2C07-937F-4B4E-9DEB-891416FF64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89" name="Line 25">
                <a:extLst>
                  <a:ext uri="{FF2B5EF4-FFF2-40B4-BE49-F238E27FC236}">
                    <a16:creationId xmlns:a16="http://schemas.microsoft.com/office/drawing/2014/main" id="{6629C36F-C1D0-5643-9678-9A15B49137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0" name="Line 294">
                <a:extLst>
                  <a:ext uri="{FF2B5EF4-FFF2-40B4-BE49-F238E27FC236}">
                    <a16:creationId xmlns:a16="http://schemas.microsoft.com/office/drawing/2014/main" id="{98AA1C71-E37A-F44B-879E-EC1DE38A750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1" name="Line 294">
                <a:extLst>
                  <a:ext uri="{FF2B5EF4-FFF2-40B4-BE49-F238E27FC236}">
                    <a16:creationId xmlns:a16="http://schemas.microsoft.com/office/drawing/2014/main" id="{35A1738B-3ECD-4D4A-A2A3-4CE0C519816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2" name="Rectangle 41">
                <a:extLst>
                  <a:ext uri="{FF2B5EF4-FFF2-40B4-BE49-F238E27FC236}">
                    <a16:creationId xmlns:a16="http://schemas.microsoft.com/office/drawing/2014/main" id="{71ACC636-FD04-9240-A8FB-AC31E100EA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93" name="Rectangle 41">
                <a:extLst>
                  <a:ext uri="{FF2B5EF4-FFF2-40B4-BE49-F238E27FC236}">
                    <a16:creationId xmlns:a16="http://schemas.microsoft.com/office/drawing/2014/main" id="{73DA3713-1ADA-DA42-B416-92F7B443D0A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94" name="Line 294">
                <a:extLst>
                  <a:ext uri="{FF2B5EF4-FFF2-40B4-BE49-F238E27FC236}">
                    <a16:creationId xmlns:a16="http://schemas.microsoft.com/office/drawing/2014/main" id="{28CA8631-638A-FF47-B8ED-869D2C0BCB3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5" name="Rectangle 41">
                <a:extLst>
                  <a:ext uri="{FF2B5EF4-FFF2-40B4-BE49-F238E27FC236}">
                    <a16:creationId xmlns:a16="http://schemas.microsoft.com/office/drawing/2014/main" id="{E0EC4C9A-2823-3840-9A08-3B033B5A18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75896" name="Freeform 62">
                <a:extLst>
                  <a:ext uri="{FF2B5EF4-FFF2-40B4-BE49-F238E27FC236}">
                    <a16:creationId xmlns:a16="http://schemas.microsoft.com/office/drawing/2014/main" id="{930E5ACB-FB37-7746-B1D6-3BE29E69F04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7" name="Freeform 64">
                <a:extLst>
                  <a:ext uri="{FF2B5EF4-FFF2-40B4-BE49-F238E27FC236}">
                    <a16:creationId xmlns:a16="http://schemas.microsoft.com/office/drawing/2014/main" id="{1C4FD2AA-368B-3E4F-AF82-4D9D7457161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8" name="Line 294">
                <a:extLst>
                  <a:ext uri="{FF2B5EF4-FFF2-40B4-BE49-F238E27FC236}">
                    <a16:creationId xmlns:a16="http://schemas.microsoft.com/office/drawing/2014/main" id="{EC15115D-DCBD-6F47-8DE1-1D21EAFB8B1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99" name="Freeform 68">
                <a:extLst>
                  <a:ext uri="{FF2B5EF4-FFF2-40B4-BE49-F238E27FC236}">
                    <a16:creationId xmlns:a16="http://schemas.microsoft.com/office/drawing/2014/main" id="{D1622991-D9B1-A443-9E1A-D94E5F60CCD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900" name="Rectangle 41">
                <a:extLst>
                  <a:ext uri="{FF2B5EF4-FFF2-40B4-BE49-F238E27FC236}">
                    <a16:creationId xmlns:a16="http://schemas.microsoft.com/office/drawing/2014/main" id="{7FF3CF93-1983-9C40-9B81-B3370C8B4F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901" name="Line 25">
                <a:extLst>
                  <a:ext uri="{FF2B5EF4-FFF2-40B4-BE49-F238E27FC236}">
                    <a16:creationId xmlns:a16="http://schemas.microsoft.com/office/drawing/2014/main" id="{DCC8FCF9-0332-6840-AAAA-4E990668297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792" name="Group 103">
              <a:extLst>
                <a:ext uri="{FF2B5EF4-FFF2-40B4-BE49-F238E27FC236}">
                  <a16:creationId xmlns:a16="http://schemas.microsoft.com/office/drawing/2014/main" id="{203C9BD2-08A2-CA41-A278-EDE714641F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5848" name="Line 25">
                <a:extLst>
                  <a:ext uri="{FF2B5EF4-FFF2-40B4-BE49-F238E27FC236}">
                    <a16:creationId xmlns:a16="http://schemas.microsoft.com/office/drawing/2014/main" id="{5CA261CE-0238-6D43-A3E8-64E33EF89BE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9" name="Freeform 105">
                <a:extLst>
                  <a:ext uri="{FF2B5EF4-FFF2-40B4-BE49-F238E27FC236}">
                    <a16:creationId xmlns:a16="http://schemas.microsoft.com/office/drawing/2014/main" id="{52DD013A-3D87-2A48-8CC5-F46C5740C57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0" name="Rectangle 106">
                <a:extLst>
                  <a:ext uri="{FF2B5EF4-FFF2-40B4-BE49-F238E27FC236}">
                    <a16:creationId xmlns:a16="http://schemas.microsoft.com/office/drawing/2014/main" id="{D93F6581-D3AD-E04F-BB7C-10706933A0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51" name="Rectangle 107">
                <a:extLst>
                  <a:ext uri="{FF2B5EF4-FFF2-40B4-BE49-F238E27FC236}">
                    <a16:creationId xmlns:a16="http://schemas.microsoft.com/office/drawing/2014/main" id="{B1E3D653-A9EC-A947-97C2-3C1F9EAB1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52" name="Rectangle 108">
                <a:extLst>
                  <a:ext uri="{FF2B5EF4-FFF2-40B4-BE49-F238E27FC236}">
                    <a16:creationId xmlns:a16="http://schemas.microsoft.com/office/drawing/2014/main" id="{537CBBD4-B4B6-9642-92F5-290FDBB06AA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53" name="Line 7">
                <a:extLst>
                  <a:ext uri="{FF2B5EF4-FFF2-40B4-BE49-F238E27FC236}">
                    <a16:creationId xmlns:a16="http://schemas.microsoft.com/office/drawing/2014/main" id="{B2239F90-2601-FD4A-BA75-B3A9825D685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4" name="Rectangle 110">
                <a:extLst>
                  <a:ext uri="{FF2B5EF4-FFF2-40B4-BE49-F238E27FC236}">
                    <a16:creationId xmlns:a16="http://schemas.microsoft.com/office/drawing/2014/main" id="{B2326D39-82B4-8741-975B-156E113612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55" name="Line 25">
                <a:extLst>
                  <a:ext uri="{FF2B5EF4-FFF2-40B4-BE49-F238E27FC236}">
                    <a16:creationId xmlns:a16="http://schemas.microsoft.com/office/drawing/2014/main" id="{B85FC0F3-6394-F143-A293-416EA3DF232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6" name="Freeform 112">
                <a:extLst>
                  <a:ext uri="{FF2B5EF4-FFF2-40B4-BE49-F238E27FC236}">
                    <a16:creationId xmlns:a16="http://schemas.microsoft.com/office/drawing/2014/main" id="{748FF504-8CD1-A84A-8D3D-0BFC7F1F149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7" name="Line 37">
                <a:extLst>
                  <a:ext uri="{FF2B5EF4-FFF2-40B4-BE49-F238E27FC236}">
                    <a16:creationId xmlns:a16="http://schemas.microsoft.com/office/drawing/2014/main" id="{1215ECD6-2EFD-A44E-B7D9-64D9891684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8" name="Line 290">
                <a:extLst>
                  <a:ext uri="{FF2B5EF4-FFF2-40B4-BE49-F238E27FC236}">
                    <a16:creationId xmlns:a16="http://schemas.microsoft.com/office/drawing/2014/main" id="{E13A835B-3639-4F4E-83ED-CD520058C4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59" name="Freeform 293">
                <a:extLst>
                  <a:ext uri="{FF2B5EF4-FFF2-40B4-BE49-F238E27FC236}">
                    <a16:creationId xmlns:a16="http://schemas.microsoft.com/office/drawing/2014/main" id="{7C522B57-786B-3740-8FE6-DD1E1F9D98E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0" name="Line 294">
                <a:extLst>
                  <a:ext uri="{FF2B5EF4-FFF2-40B4-BE49-F238E27FC236}">
                    <a16:creationId xmlns:a16="http://schemas.microsoft.com/office/drawing/2014/main" id="{B764D55A-D48B-0246-83CF-2AC36AB56B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1" name="Line 25">
                <a:extLst>
                  <a:ext uri="{FF2B5EF4-FFF2-40B4-BE49-F238E27FC236}">
                    <a16:creationId xmlns:a16="http://schemas.microsoft.com/office/drawing/2014/main" id="{FEE0FEC5-2238-1B4C-ADF9-A90D2FE095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2" name="Line 25">
                <a:extLst>
                  <a:ext uri="{FF2B5EF4-FFF2-40B4-BE49-F238E27FC236}">
                    <a16:creationId xmlns:a16="http://schemas.microsoft.com/office/drawing/2014/main" id="{6C4B754E-BC76-9E42-B467-40654822A3C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3" name="Line 294">
                <a:extLst>
                  <a:ext uri="{FF2B5EF4-FFF2-40B4-BE49-F238E27FC236}">
                    <a16:creationId xmlns:a16="http://schemas.microsoft.com/office/drawing/2014/main" id="{C00BB8CA-85B9-364D-B7BB-75D386130B7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4" name="Line 294">
                <a:extLst>
                  <a:ext uri="{FF2B5EF4-FFF2-40B4-BE49-F238E27FC236}">
                    <a16:creationId xmlns:a16="http://schemas.microsoft.com/office/drawing/2014/main" id="{D9ABB898-012D-8E4B-A717-1C8E17E4F3E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5" name="Rectangle 41">
                <a:extLst>
                  <a:ext uri="{FF2B5EF4-FFF2-40B4-BE49-F238E27FC236}">
                    <a16:creationId xmlns:a16="http://schemas.microsoft.com/office/drawing/2014/main" id="{C85114CE-22E1-624F-9459-BFF335857C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66" name="Rectangle 41">
                <a:extLst>
                  <a:ext uri="{FF2B5EF4-FFF2-40B4-BE49-F238E27FC236}">
                    <a16:creationId xmlns:a16="http://schemas.microsoft.com/office/drawing/2014/main" id="{8D43B86E-E43D-DC45-BCA4-117CD79CE63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67" name="Line 294">
                <a:extLst>
                  <a:ext uri="{FF2B5EF4-FFF2-40B4-BE49-F238E27FC236}">
                    <a16:creationId xmlns:a16="http://schemas.microsoft.com/office/drawing/2014/main" id="{A06777D9-E9B3-7B4F-A137-D339CD4F999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68" name="Rectangle 41">
                <a:extLst>
                  <a:ext uri="{FF2B5EF4-FFF2-40B4-BE49-F238E27FC236}">
                    <a16:creationId xmlns:a16="http://schemas.microsoft.com/office/drawing/2014/main" id="{9C985128-9770-6A45-8AB7-BAD79C1EEC4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5869" name="Freeform 131">
                <a:extLst>
                  <a:ext uri="{FF2B5EF4-FFF2-40B4-BE49-F238E27FC236}">
                    <a16:creationId xmlns:a16="http://schemas.microsoft.com/office/drawing/2014/main" id="{8BB7E5B6-A69C-194F-8597-30CEF61E23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0" name="Freeform 139">
                <a:extLst>
                  <a:ext uri="{FF2B5EF4-FFF2-40B4-BE49-F238E27FC236}">
                    <a16:creationId xmlns:a16="http://schemas.microsoft.com/office/drawing/2014/main" id="{29DA1BD9-CEE8-E94F-A788-4B4CD072CAF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1" name="Line 294">
                <a:extLst>
                  <a:ext uri="{FF2B5EF4-FFF2-40B4-BE49-F238E27FC236}">
                    <a16:creationId xmlns:a16="http://schemas.microsoft.com/office/drawing/2014/main" id="{4B4FDE5E-E2C4-154C-9EAF-BF809CA6377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2" name="Freeform 141">
                <a:extLst>
                  <a:ext uri="{FF2B5EF4-FFF2-40B4-BE49-F238E27FC236}">
                    <a16:creationId xmlns:a16="http://schemas.microsoft.com/office/drawing/2014/main" id="{BAFC3EB7-DF07-2343-92AE-639C3A26BB5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73" name="Rectangle 41">
                <a:extLst>
                  <a:ext uri="{FF2B5EF4-FFF2-40B4-BE49-F238E27FC236}">
                    <a16:creationId xmlns:a16="http://schemas.microsoft.com/office/drawing/2014/main" id="{66EA6C92-418D-E74A-AF94-9556000E075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74" name="Line 25">
                <a:extLst>
                  <a:ext uri="{FF2B5EF4-FFF2-40B4-BE49-F238E27FC236}">
                    <a16:creationId xmlns:a16="http://schemas.microsoft.com/office/drawing/2014/main" id="{39616271-5D90-074F-9B67-505AFAA90E3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793" name="Group 144">
              <a:extLst>
                <a:ext uri="{FF2B5EF4-FFF2-40B4-BE49-F238E27FC236}">
                  <a16:creationId xmlns:a16="http://schemas.microsoft.com/office/drawing/2014/main" id="{1FCA1797-F54D-104A-A2D3-3C6EF5311C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5821" name="Line 25">
                <a:extLst>
                  <a:ext uri="{FF2B5EF4-FFF2-40B4-BE49-F238E27FC236}">
                    <a16:creationId xmlns:a16="http://schemas.microsoft.com/office/drawing/2014/main" id="{8F6683F4-50AE-3B4E-8928-7D1EC73135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22" name="Freeform 146">
                <a:extLst>
                  <a:ext uri="{FF2B5EF4-FFF2-40B4-BE49-F238E27FC236}">
                    <a16:creationId xmlns:a16="http://schemas.microsoft.com/office/drawing/2014/main" id="{E188D555-639A-E44D-B139-8FDCFCF2097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23" name="Rectangle 147">
                <a:extLst>
                  <a:ext uri="{FF2B5EF4-FFF2-40B4-BE49-F238E27FC236}">
                    <a16:creationId xmlns:a16="http://schemas.microsoft.com/office/drawing/2014/main" id="{33EA43A8-1B1E-F743-AFDB-6111F076821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24" name="Rectangle 148">
                <a:extLst>
                  <a:ext uri="{FF2B5EF4-FFF2-40B4-BE49-F238E27FC236}">
                    <a16:creationId xmlns:a16="http://schemas.microsoft.com/office/drawing/2014/main" id="{61006A63-AA48-9548-B337-600F9A45F5F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25" name="Rectangle 149">
                <a:extLst>
                  <a:ext uri="{FF2B5EF4-FFF2-40B4-BE49-F238E27FC236}">
                    <a16:creationId xmlns:a16="http://schemas.microsoft.com/office/drawing/2014/main" id="{717BDA3A-F011-754B-869D-A88EF3F063C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26" name="Line 7">
                <a:extLst>
                  <a:ext uri="{FF2B5EF4-FFF2-40B4-BE49-F238E27FC236}">
                    <a16:creationId xmlns:a16="http://schemas.microsoft.com/office/drawing/2014/main" id="{AEFAE117-172D-8044-9470-FADC87B86B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27" name="Rectangle 151">
                <a:extLst>
                  <a:ext uri="{FF2B5EF4-FFF2-40B4-BE49-F238E27FC236}">
                    <a16:creationId xmlns:a16="http://schemas.microsoft.com/office/drawing/2014/main" id="{A563CED4-379E-E84A-BE23-2DC6964D2F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28" name="Line 25">
                <a:extLst>
                  <a:ext uri="{FF2B5EF4-FFF2-40B4-BE49-F238E27FC236}">
                    <a16:creationId xmlns:a16="http://schemas.microsoft.com/office/drawing/2014/main" id="{B77DD371-2DCF-F141-96D9-021A8785E48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29" name="Freeform 153">
                <a:extLst>
                  <a:ext uri="{FF2B5EF4-FFF2-40B4-BE49-F238E27FC236}">
                    <a16:creationId xmlns:a16="http://schemas.microsoft.com/office/drawing/2014/main" id="{C588D821-B215-0747-ADEC-DBF3AEC6689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0" name="Line 37">
                <a:extLst>
                  <a:ext uri="{FF2B5EF4-FFF2-40B4-BE49-F238E27FC236}">
                    <a16:creationId xmlns:a16="http://schemas.microsoft.com/office/drawing/2014/main" id="{AB63114C-ED89-A642-AE4F-3BD84DC53F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1" name="Line 290">
                <a:extLst>
                  <a:ext uri="{FF2B5EF4-FFF2-40B4-BE49-F238E27FC236}">
                    <a16:creationId xmlns:a16="http://schemas.microsoft.com/office/drawing/2014/main" id="{887191E9-F1AA-6344-BABF-1C39BBDDD37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2" name="Freeform 293">
                <a:extLst>
                  <a:ext uri="{FF2B5EF4-FFF2-40B4-BE49-F238E27FC236}">
                    <a16:creationId xmlns:a16="http://schemas.microsoft.com/office/drawing/2014/main" id="{55CD8348-4C64-8240-AD28-3B13863F81B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3" name="Line 294">
                <a:extLst>
                  <a:ext uri="{FF2B5EF4-FFF2-40B4-BE49-F238E27FC236}">
                    <a16:creationId xmlns:a16="http://schemas.microsoft.com/office/drawing/2014/main" id="{2B6CDC67-471D-7045-B4ED-4760B278FF4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4" name="Line 25">
                <a:extLst>
                  <a:ext uri="{FF2B5EF4-FFF2-40B4-BE49-F238E27FC236}">
                    <a16:creationId xmlns:a16="http://schemas.microsoft.com/office/drawing/2014/main" id="{0848A247-2C37-4440-B253-ADB540DCC3F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5" name="Line 25">
                <a:extLst>
                  <a:ext uri="{FF2B5EF4-FFF2-40B4-BE49-F238E27FC236}">
                    <a16:creationId xmlns:a16="http://schemas.microsoft.com/office/drawing/2014/main" id="{7E2153B7-84F9-1745-99D0-38077A71778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6" name="Line 294">
                <a:extLst>
                  <a:ext uri="{FF2B5EF4-FFF2-40B4-BE49-F238E27FC236}">
                    <a16:creationId xmlns:a16="http://schemas.microsoft.com/office/drawing/2014/main" id="{92CD4B38-B34E-9349-BEA0-DE8914BB309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7" name="Line 294">
                <a:extLst>
                  <a:ext uri="{FF2B5EF4-FFF2-40B4-BE49-F238E27FC236}">
                    <a16:creationId xmlns:a16="http://schemas.microsoft.com/office/drawing/2014/main" id="{08C3E168-E88B-4E4D-99D2-0E018EC67E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38" name="Rectangle 41">
                <a:extLst>
                  <a:ext uri="{FF2B5EF4-FFF2-40B4-BE49-F238E27FC236}">
                    <a16:creationId xmlns:a16="http://schemas.microsoft.com/office/drawing/2014/main" id="{50C71C52-3E40-1645-875A-CC67966F12C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39" name="Rectangle 41">
                <a:extLst>
                  <a:ext uri="{FF2B5EF4-FFF2-40B4-BE49-F238E27FC236}">
                    <a16:creationId xmlns:a16="http://schemas.microsoft.com/office/drawing/2014/main" id="{56FEBDF6-F550-EF40-AC18-44DD52EE4A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40" name="Line 294">
                <a:extLst>
                  <a:ext uri="{FF2B5EF4-FFF2-40B4-BE49-F238E27FC236}">
                    <a16:creationId xmlns:a16="http://schemas.microsoft.com/office/drawing/2014/main" id="{4E7CDC5A-DF60-664C-AB94-91A941BA74F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1" name="Rectangle 41">
                <a:extLst>
                  <a:ext uri="{FF2B5EF4-FFF2-40B4-BE49-F238E27FC236}">
                    <a16:creationId xmlns:a16="http://schemas.microsoft.com/office/drawing/2014/main" id="{11DA4561-E544-EB40-BE99-05617E60B0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5842" name="Freeform 166">
                <a:extLst>
                  <a:ext uri="{FF2B5EF4-FFF2-40B4-BE49-F238E27FC236}">
                    <a16:creationId xmlns:a16="http://schemas.microsoft.com/office/drawing/2014/main" id="{F5556433-B629-8644-A30D-DB1CE737924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3" name="Freeform 167">
                <a:extLst>
                  <a:ext uri="{FF2B5EF4-FFF2-40B4-BE49-F238E27FC236}">
                    <a16:creationId xmlns:a16="http://schemas.microsoft.com/office/drawing/2014/main" id="{405B5FA4-5E0F-8B41-8FE2-CE198F412B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4" name="Line 294">
                <a:extLst>
                  <a:ext uri="{FF2B5EF4-FFF2-40B4-BE49-F238E27FC236}">
                    <a16:creationId xmlns:a16="http://schemas.microsoft.com/office/drawing/2014/main" id="{504AB318-3057-3A4F-A366-63EA2AC58C1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5" name="Freeform 169">
                <a:extLst>
                  <a:ext uri="{FF2B5EF4-FFF2-40B4-BE49-F238E27FC236}">
                    <a16:creationId xmlns:a16="http://schemas.microsoft.com/office/drawing/2014/main" id="{1DF32E7B-EC1F-694E-99CC-7D93669508D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46" name="Rectangle 41">
                <a:extLst>
                  <a:ext uri="{FF2B5EF4-FFF2-40B4-BE49-F238E27FC236}">
                    <a16:creationId xmlns:a16="http://schemas.microsoft.com/office/drawing/2014/main" id="{817A6821-CB19-6742-91CC-938BD749C52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47" name="Line 25">
                <a:extLst>
                  <a:ext uri="{FF2B5EF4-FFF2-40B4-BE49-F238E27FC236}">
                    <a16:creationId xmlns:a16="http://schemas.microsoft.com/office/drawing/2014/main" id="{6E76C7FA-8AD1-A047-A91B-9EFD1BC348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5794" name="Group 172">
              <a:extLst>
                <a:ext uri="{FF2B5EF4-FFF2-40B4-BE49-F238E27FC236}">
                  <a16:creationId xmlns:a16="http://schemas.microsoft.com/office/drawing/2014/main" id="{E80D8B94-82E3-F74E-8427-884D262205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5796" name="Line 25">
                <a:extLst>
                  <a:ext uri="{FF2B5EF4-FFF2-40B4-BE49-F238E27FC236}">
                    <a16:creationId xmlns:a16="http://schemas.microsoft.com/office/drawing/2014/main" id="{CA3D489B-6240-B743-B9EC-BC604193C3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797" name="Freeform 174">
                <a:extLst>
                  <a:ext uri="{FF2B5EF4-FFF2-40B4-BE49-F238E27FC236}">
                    <a16:creationId xmlns:a16="http://schemas.microsoft.com/office/drawing/2014/main" id="{500AB9ED-5D22-3349-8AFA-1B2D92EE255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798" name="Rectangle 175">
                <a:extLst>
                  <a:ext uri="{FF2B5EF4-FFF2-40B4-BE49-F238E27FC236}">
                    <a16:creationId xmlns:a16="http://schemas.microsoft.com/office/drawing/2014/main" id="{F3C91DBE-B480-9C49-BFBC-C2A4A411BF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799" name="Rectangle 176">
                <a:extLst>
                  <a:ext uri="{FF2B5EF4-FFF2-40B4-BE49-F238E27FC236}">
                    <a16:creationId xmlns:a16="http://schemas.microsoft.com/office/drawing/2014/main" id="{27404598-D479-2D47-91A2-9B10DCC7FB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00" name="Rectangle 177">
                <a:extLst>
                  <a:ext uri="{FF2B5EF4-FFF2-40B4-BE49-F238E27FC236}">
                    <a16:creationId xmlns:a16="http://schemas.microsoft.com/office/drawing/2014/main" id="{9B0F06DA-FEE7-B147-970A-66F535D27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01" name="Line 7">
                <a:extLst>
                  <a:ext uri="{FF2B5EF4-FFF2-40B4-BE49-F238E27FC236}">
                    <a16:creationId xmlns:a16="http://schemas.microsoft.com/office/drawing/2014/main" id="{62E77658-8361-9340-8F1B-0CC9A22C089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2" name="Rectangle 179">
                <a:extLst>
                  <a:ext uri="{FF2B5EF4-FFF2-40B4-BE49-F238E27FC236}">
                    <a16:creationId xmlns:a16="http://schemas.microsoft.com/office/drawing/2014/main" id="{85960E31-5C67-C740-BCBB-A2D86F4379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03" name="Line 25">
                <a:extLst>
                  <a:ext uri="{FF2B5EF4-FFF2-40B4-BE49-F238E27FC236}">
                    <a16:creationId xmlns:a16="http://schemas.microsoft.com/office/drawing/2014/main" id="{8870E51E-69F3-FE4B-8AE5-D5C32AAA26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4" name="Freeform 181">
                <a:extLst>
                  <a:ext uri="{FF2B5EF4-FFF2-40B4-BE49-F238E27FC236}">
                    <a16:creationId xmlns:a16="http://schemas.microsoft.com/office/drawing/2014/main" id="{EA89CB15-F588-1748-8374-1282E4BE360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5" name="Line 37">
                <a:extLst>
                  <a:ext uri="{FF2B5EF4-FFF2-40B4-BE49-F238E27FC236}">
                    <a16:creationId xmlns:a16="http://schemas.microsoft.com/office/drawing/2014/main" id="{FDAAC4A7-65E0-9640-9F2B-2BA3316CE9A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6" name="Line 290">
                <a:extLst>
                  <a:ext uri="{FF2B5EF4-FFF2-40B4-BE49-F238E27FC236}">
                    <a16:creationId xmlns:a16="http://schemas.microsoft.com/office/drawing/2014/main" id="{26F5AFF6-E5AC-DA4F-8F7E-FA689203BBA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7" name="Freeform 293">
                <a:extLst>
                  <a:ext uri="{FF2B5EF4-FFF2-40B4-BE49-F238E27FC236}">
                    <a16:creationId xmlns:a16="http://schemas.microsoft.com/office/drawing/2014/main" id="{E19558CD-4958-D640-BFD0-6DEF6764A06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8" name="Line 294">
                <a:extLst>
                  <a:ext uri="{FF2B5EF4-FFF2-40B4-BE49-F238E27FC236}">
                    <a16:creationId xmlns:a16="http://schemas.microsoft.com/office/drawing/2014/main" id="{EE9535F5-6F6A-4848-985D-B74C32E1AB3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09" name="Line 25">
                <a:extLst>
                  <a:ext uri="{FF2B5EF4-FFF2-40B4-BE49-F238E27FC236}">
                    <a16:creationId xmlns:a16="http://schemas.microsoft.com/office/drawing/2014/main" id="{1F26F606-509D-664A-8EC1-9F20FE3498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0" name="Line 25">
                <a:extLst>
                  <a:ext uri="{FF2B5EF4-FFF2-40B4-BE49-F238E27FC236}">
                    <a16:creationId xmlns:a16="http://schemas.microsoft.com/office/drawing/2014/main" id="{4A9507E1-1798-E04C-BC59-F144154B0AF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1" name="Line 294">
                <a:extLst>
                  <a:ext uri="{FF2B5EF4-FFF2-40B4-BE49-F238E27FC236}">
                    <a16:creationId xmlns:a16="http://schemas.microsoft.com/office/drawing/2014/main" id="{6EF10A6F-67D9-0949-A958-29AC0EF48F1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2" name="Line 294">
                <a:extLst>
                  <a:ext uri="{FF2B5EF4-FFF2-40B4-BE49-F238E27FC236}">
                    <a16:creationId xmlns:a16="http://schemas.microsoft.com/office/drawing/2014/main" id="{C9967EE9-216D-7E4E-BE34-4E3BC4EF85E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3" name="Rectangle 41">
                <a:extLst>
                  <a:ext uri="{FF2B5EF4-FFF2-40B4-BE49-F238E27FC236}">
                    <a16:creationId xmlns:a16="http://schemas.microsoft.com/office/drawing/2014/main" id="{61543C9A-60C5-9A46-856D-95815BCAB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14" name="Rectangle 41">
                <a:extLst>
                  <a:ext uri="{FF2B5EF4-FFF2-40B4-BE49-F238E27FC236}">
                    <a16:creationId xmlns:a16="http://schemas.microsoft.com/office/drawing/2014/main" id="{D4A34CCE-3C2B-6C4B-B435-9CE9B143534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15" name="Line 294">
                <a:extLst>
                  <a:ext uri="{FF2B5EF4-FFF2-40B4-BE49-F238E27FC236}">
                    <a16:creationId xmlns:a16="http://schemas.microsoft.com/office/drawing/2014/main" id="{C42F1CF9-4E18-AD44-8EF1-272EA18EF25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6" name="Rectangle 41">
                <a:extLst>
                  <a:ext uri="{FF2B5EF4-FFF2-40B4-BE49-F238E27FC236}">
                    <a16:creationId xmlns:a16="http://schemas.microsoft.com/office/drawing/2014/main" id="{143194C5-A179-364C-B352-ABEA83BF3C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5817" name="Line 294">
                <a:extLst>
                  <a:ext uri="{FF2B5EF4-FFF2-40B4-BE49-F238E27FC236}">
                    <a16:creationId xmlns:a16="http://schemas.microsoft.com/office/drawing/2014/main" id="{3799E50E-D085-3B47-9231-A8C24952C8D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8" name="Freeform 197">
                <a:extLst>
                  <a:ext uri="{FF2B5EF4-FFF2-40B4-BE49-F238E27FC236}">
                    <a16:creationId xmlns:a16="http://schemas.microsoft.com/office/drawing/2014/main" id="{9CD152B4-8588-4345-AB93-BE16B48D44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FF0000"/>
              </a:solidFill>
              <a:ln w="19050">
                <a:solidFill>
                  <a:srgbClr val="FF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819" name="Rectangle 41">
                <a:extLst>
                  <a:ext uri="{FF2B5EF4-FFF2-40B4-BE49-F238E27FC236}">
                    <a16:creationId xmlns:a16="http://schemas.microsoft.com/office/drawing/2014/main" id="{0B054B72-E732-4D41-AB1C-930E22C6EA3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5820" name="Line 25">
                <a:extLst>
                  <a:ext uri="{FF2B5EF4-FFF2-40B4-BE49-F238E27FC236}">
                    <a16:creationId xmlns:a16="http://schemas.microsoft.com/office/drawing/2014/main" id="{06195164-07E7-B147-BA3D-063D6AB1641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5795" name="Line 290">
              <a:extLst>
                <a:ext uri="{FF2B5EF4-FFF2-40B4-BE49-F238E27FC236}">
                  <a16:creationId xmlns:a16="http://schemas.microsoft.com/office/drawing/2014/main" id="{374C239C-998F-2347-92C3-BB3803DB84C4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5779" name="TextBox 1">
            <a:extLst>
              <a:ext uri="{FF2B5EF4-FFF2-40B4-BE49-F238E27FC236}">
                <a16:creationId xmlns:a16="http://schemas.microsoft.com/office/drawing/2014/main" id="{F3C2A2D4-7519-DB4F-8517-0811F1B4A81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0" y="2260601"/>
            <a:ext cx="338138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400" b="1">
                <a:solidFill>
                  <a:srgbClr val="0070C0"/>
                </a:solidFill>
                <a:latin typeface="Times" pitchFamily="2" charset="0"/>
              </a:rPr>
              <a:t>0</a:t>
            </a:r>
          </a:p>
        </p:txBody>
      </p:sp>
      <p:sp>
        <p:nvSpPr>
          <p:cNvPr id="75780" name="Line 25">
            <a:extLst>
              <a:ext uri="{FF2B5EF4-FFF2-40B4-BE49-F238E27FC236}">
                <a16:creationId xmlns:a16="http://schemas.microsoft.com/office/drawing/2014/main" id="{397B3AFF-8C01-5A44-A46F-82D17D5977E7}"/>
              </a:ext>
            </a:extLst>
          </p:cNvPr>
          <p:cNvSpPr>
            <a:spLocks noChangeShapeType="1"/>
          </p:cNvSpPr>
          <p:nvPr/>
        </p:nvSpPr>
        <p:spPr bwMode="auto">
          <a:xfrm>
            <a:off x="2341563" y="3616326"/>
            <a:ext cx="298450" cy="136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1" name="Line 25">
            <a:extLst>
              <a:ext uri="{FF2B5EF4-FFF2-40B4-BE49-F238E27FC236}">
                <a16:creationId xmlns:a16="http://schemas.microsoft.com/office/drawing/2014/main" id="{333580DC-C18E-8047-B60E-68B83AAD460E}"/>
              </a:ext>
            </a:extLst>
          </p:cNvPr>
          <p:cNvSpPr>
            <a:spLocks noChangeShapeType="1"/>
          </p:cNvSpPr>
          <p:nvPr/>
        </p:nvSpPr>
        <p:spPr bwMode="auto">
          <a:xfrm>
            <a:off x="4244975" y="3613151"/>
            <a:ext cx="298450" cy="1365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2" name="Line 25">
            <a:extLst>
              <a:ext uri="{FF2B5EF4-FFF2-40B4-BE49-F238E27FC236}">
                <a16:creationId xmlns:a16="http://schemas.microsoft.com/office/drawing/2014/main" id="{FD48078D-B9FC-5343-8689-BC31590607B3}"/>
              </a:ext>
            </a:extLst>
          </p:cNvPr>
          <p:cNvSpPr>
            <a:spLocks noChangeShapeType="1"/>
          </p:cNvSpPr>
          <p:nvPr/>
        </p:nvSpPr>
        <p:spPr bwMode="auto">
          <a:xfrm>
            <a:off x="6165850" y="3611564"/>
            <a:ext cx="298450" cy="13493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3" name="Line 25">
            <a:extLst>
              <a:ext uri="{FF2B5EF4-FFF2-40B4-BE49-F238E27FC236}">
                <a16:creationId xmlns:a16="http://schemas.microsoft.com/office/drawing/2014/main" id="{DD12600F-DDE0-2D4A-8CF7-10780AAFD039}"/>
              </a:ext>
            </a:extLst>
          </p:cNvPr>
          <p:cNvSpPr>
            <a:spLocks noChangeShapeType="1"/>
          </p:cNvSpPr>
          <p:nvPr/>
        </p:nvSpPr>
        <p:spPr bwMode="auto">
          <a:xfrm>
            <a:off x="8072438" y="3611564"/>
            <a:ext cx="298450" cy="134937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4" name="Line 294">
            <a:extLst>
              <a:ext uri="{FF2B5EF4-FFF2-40B4-BE49-F238E27FC236}">
                <a16:creationId xmlns:a16="http://schemas.microsoft.com/office/drawing/2014/main" id="{212B9819-6C66-8A4A-96C0-4E4697F81881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3697288" y="3141664"/>
            <a:ext cx="4762" cy="623887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5" name="Line 294">
            <a:extLst>
              <a:ext uri="{FF2B5EF4-FFF2-40B4-BE49-F238E27FC236}">
                <a16:creationId xmlns:a16="http://schemas.microsoft.com/office/drawing/2014/main" id="{FC1BAFCB-AA47-2748-AFE4-FA49BD33370C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5616575" y="3124200"/>
            <a:ext cx="6350" cy="6238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6" name="Line 294">
            <a:extLst>
              <a:ext uri="{FF2B5EF4-FFF2-40B4-BE49-F238E27FC236}">
                <a16:creationId xmlns:a16="http://schemas.microsoft.com/office/drawing/2014/main" id="{CF15E519-75D8-534E-B853-5D6ECE99B4A7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7543801" y="3124200"/>
            <a:ext cx="4763" cy="6238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5787" name="Line 294">
            <a:extLst>
              <a:ext uri="{FF2B5EF4-FFF2-40B4-BE49-F238E27FC236}">
                <a16:creationId xmlns:a16="http://schemas.microsoft.com/office/drawing/2014/main" id="{2AB64C45-EA13-D846-828E-B5B0032852BF}"/>
              </a:ext>
            </a:extLst>
          </p:cNvPr>
          <p:cNvSpPr>
            <a:spLocks noChangeAspect="1" noChangeShapeType="1"/>
          </p:cNvSpPr>
          <p:nvPr/>
        </p:nvSpPr>
        <p:spPr bwMode="auto">
          <a:xfrm>
            <a:off x="9456738" y="3124200"/>
            <a:ext cx="6350" cy="623888"/>
          </a:xfrm>
          <a:prstGeom prst="line">
            <a:avLst/>
          </a:prstGeom>
          <a:noFill/>
          <a:ln w="28575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</p:spTree>
  </p:cSld>
  <p:clrMapOvr>
    <a:masterClrMapping/>
  </p:clrMapOvr>
  <p:transition spd="slow"/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6801" name="Title 1">
            <a:extLst>
              <a:ext uri="{FF2B5EF4-FFF2-40B4-BE49-F238E27FC236}">
                <a16:creationId xmlns:a16="http://schemas.microsoft.com/office/drawing/2014/main" id="{55DBB898-EB58-5441-A3E5-D1DA6F163FB8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6802" name="Group 2">
            <a:extLst>
              <a:ext uri="{FF2B5EF4-FFF2-40B4-BE49-F238E27FC236}">
                <a16:creationId xmlns:a16="http://schemas.microsoft.com/office/drawing/2014/main" id="{28BD8D75-AAB2-A54F-ADED-BEE138E036EC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6808" name="Rectangle 11">
              <a:extLst>
                <a:ext uri="{FF2B5EF4-FFF2-40B4-BE49-F238E27FC236}">
                  <a16:creationId xmlns:a16="http://schemas.microsoft.com/office/drawing/2014/main" id="{586E0CF6-4E4B-CE4C-8C29-3868A1E1133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6809" name="Rectangle 135">
              <a:extLst>
                <a:ext uri="{FF2B5EF4-FFF2-40B4-BE49-F238E27FC236}">
                  <a16:creationId xmlns:a16="http://schemas.microsoft.com/office/drawing/2014/main" id="{DFF1A53D-7D86-5D4B-B363-0021B667426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6810" name="Line 290">
              <a:extLst>
                <a:ext uri="{FF2B5EF4-FFF2-40B4-BE49-F238E27FC236}">
                  <a16:creationId xmlns:a16="http://schemas.microsoft.com/office/drawing/2014/main" id="{595371C3-0F6E-4740-8978-929B18AC8D2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6811" name="Group 1">
              <a:extLst>
                <a:ext uri="{FF2B5EF4-FFF2-40B4-BE49-F238E27FC236}">
                  <a16:creationId xmlns:a16="http://schemas.microsoft.com/office/drawing/2014/main" id="{2F8B3966-2411-7141-B1AD-7D3E8988CF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6895" name="Line 25">
                <a:extLst>
                  <a:ext uri="{FF2B5EF4-FFF2-40B4-BE49-F238E27FC236}">
                    <a16:creationId xmlns:a16="http://schemas.microsoft.com/office/drawing/2014/main" id="{EBBB526C-B44F-4C4D-9427-75A6DF7E0A9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6" name="Freeform 38">
                <a:extLst>
                  <a:ext uri="{FF2B5EF4-FFF2-40B4-BE49-F238E27FC236}">
                    <a16:creationId xmlns:a16="http://schemas.microsoft.com/office/drawing/2014/main" id="{A0940B82-A2C3-2343-B6AB-8EFD02836A9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7" name="Rectangle 4">
                <a:extLst>
                  <a:ext uri="{FF2B5EF4-FFF2-40B4-BE49-F238E27FC236}">
                    <a16:creationId xmlns:a16="http://schemas.microsoft.com/office/drawing/2014/main" id="{25EFE81B-7DAE-6D47-9A05-230659C824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98" name="Rectangle 5">
                <a:extLst>
                  <a:ext uri="{FF2B5EF4-FFF2-40B4-BE49-F238E27FC236}">
                    <a16:creationId xmlns:a16="http://schemas.microsoft.com/office/drawing/2014/main" id="{65583D65-8094-0648-94AE-E120B24A7D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99" name="Rectangle 6">
                <a:extLst>
                  <a:ext uri="{FF2B5EF4-FFF2-40B4-BE49-F238E27FC236}">
                    <a16:creationId xmlns:a16="http://schemas.microsoft.com/office/drawing/2014/main" id="{4447DA65-728D-8F4B-ADC4-F4F708EE85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900" name="Line 7">
                <a:extLst>
                  <a:ext uri="{FF2B5EF4-FFF2-40B4-BE49-F238E27FC236}">
                    <a16:creationId xmlns:a16="http://schemas.microsoft.com/office/drawing/2014/main" id="{9072AC34-3517-634C-A674-EAE949F6E8F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1" name="Rectangle 9">
                <a:extLst>
                  <a:ext uri="{FF2B5EF4-FFF2-40B4-BE49-F238E27FC236}">
                    <a16:creationId xmlns:a16="http://schemas.microsoft.com/office/drawing/2014/main" id="{59079068-8DDD-054A-B85E-1F7C9A7D5B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902" name="Line 25">
                <a:extLst>
                  <a:ext uri="{FF2B5EF4-FFF2-40B4-BE49-F238E27FC236}">
                    <a16:creationId xmlns:a16="http://schemas.microsoft.com/office/drawing/2014/main" id="{B4D537EA-061B-F443-85BC-3F1F0A46B73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3" name="Freeform 36">
                <a:extLst>
                  <a:ext uri="{FF2B5EF4-FFF2-40B4-BE49-F238E27FC236}">
                    <a16:creationId xmlns:a16="http://schemas.microsoft.com/office/drawing/2014/main" id="{5033B571-1C4B-7742-87FE-012F9A39E1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4" name="Line 37">
                <a:extLst>
                  <a:ext uri="{FF2B5EF4-FFF2-40B4-BE49-F238E27FC236}">
                    <a16:creationId xmlns:a16="http://schemas.microsoft.com/office/drawing/2014/main" id="{E6328885-0649-7740-B138-85C15DE8A9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5" name="Line 290">
                <a:extLst>
                  <a:ext uri="{FF2B5EF4-FFF2-40B4-BE49-F238E27FC236}">
                    <a16:creationId xmlns:a16="http://schemas.microsoft.com/office/drawing/2014/main" id="{C6CD687F-5F56-284E-A2AD-010A266CBA8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6" name="Freeform 293">
                <a:extLst>
                  <a:ext uri="{FF2B5EF4-FFF2-40B4-BE49-F238E27FC236}">
                    <a16:creationId xmlns:a16="http://schemas.microsoft.com/office/drawing/2014/main" id="{5D079256-DF84-7F4A-84E2-FE0BCA1D0B2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7" name="Line 294">
                <a:extLst>
                  <a:ext uri="{FF2B5EF4-FFF2-40B4-BE49-F238E27FC236}">
                    <a16:creationId xmlns:a16="http://schemas.microsoft.com/office/drawing/2014/main" id="{919A569C-23F4-1644-A146-7223550953E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8" name="Line 25">
                <a:extLst>
                  <a:ext uri="{FF2B5EF4-FFF2-40B4-BE49-F238E27FC236}">
                    <a16:creationId xmlns:a16="http://schemas.microsoft.com/office/drawing/2014/main" id="{13E53E69-1DC0-5247-829C-29057C5C75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09" name="Line 25">
                <a:extLst>
                  <a:ext uri="{FF2B5EF4-FFF2-40B4-BE49-F238E27FC236}">
                    <a16:creationId xmlns:a16="http://schemas.microsoft.com/office/drawing/2014/main" id="{541F7942-ECAE-A740-B0B2-6C984E9EE2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0" name="Line 294">
                <a:extLst>
                  <a:ext uri="{FF2B5EF4-FFF2-40B4-BE49-F238E27FC236}">
                    <a16:creationId xmlns:a16="http://schemas.microsoft.com/office/drawing/2014/main" id="{D35B3419-3899-C24A-9298-E87A85E991C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1" name="Line 294">
                <a:extLst>
                  <a:ext uri="{FF2B5EF4-FFF2-40B4-BE49-F238E27FC236}">
                    <a16:creationId xmlns:a16="http://schemas.microsoft.com/office/drawing/2014/main" id="{CCC6A78A-7172-6B41-AD58-943E3FBB289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2" name="Rectangle 41">
                <a:extLst>
                  <a:ext uri="{FF2B5EF4-FFF2-40B4-BE49-F238E27FC236}">
                    <a16:creationId xmlns:a16="http://schemas.microsoft.com/office/drawing/2014/main" id="{D6F1C6AF-1ABC-C147-81C3-DF2E6F6D440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913" name="Rectangle 41">
                <a:extLst>
                  <a:ext uri="{FF2B5EF4-FFF2-40B4-BE49-F238E27FC236}">
                    <a16:creationId xmlns:a16="http://schemas.microsoft.com/office/drawing/2014/main" id="{FC9DC692-F244-484F-90E6-2830369F7B3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914" name="Line 294">
                <a:extLst>
                  <a:ext uri="{FF2B5EF4-FFF2-40B4-BE49-F238E27FC236}">
                    <a16:creationId xmlns:a16="http://schemas.microsoft.com/office/drawing/2014/main" id="{C2D0599C-7C8D-3E4C-A0D3-9062859741A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5" name="Rectangle 41">
                <a:extLst>
                  <a:ext uri="{FF2B5EF4-FFF2-40B4-BE49-F238E27FC236}">
                    <a16:creationId xmlns:a16="http://schemas.microsoft.com/office/drawing/2014/main" id="{0BC91A0A-A8C2-0A44-B042-990B828775E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76916" name="Freeform 62">
                <a:extLst>
                  <a:ext uri="{FF2B5EF4-FFF2-40B4-BE49-F238E27FC236}">
                    <a16:creationId xmlns:a16="http://schemas.microsoft.com/office/drawing/2014/main" id="{66965446-51FA-764E-9634-A6AA2CE1DB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7" name="Freeform 64">
                <a:extLst>
                  <a:ext uri="{FF2B5EF4-FFF2-40B4-BE49-F238E27FC236}">
                    <a16:creationId xmlns:a16="http://schemas.microsoft.com/office/drawing/2014/main" id="{0216206E-6ED6-EE4E-889F-DDDB8AB9BC1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8" name="Line 294">
                <a:extLst>
                  <a:ext uri="{FF2B5EF4-FFF2-40B4-BE49-F238E27FC236}">
                    <a16:creationId xmlns:a16="http://schemas.microsoft.com/office/drawing/2014/main" id="{478E0F35-929F-AB4B-8C52-B1F0AA7DADF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19" name="Freeform 68">
                <a:extLst>
                  <a:ext uri="{FF2B5EF4-FFF2-40B4-BE49-F238E27FC236}">
                    <a16:creationId xmlns:a16="http://schemas.microsoft.com/office/drawing/2014/main" id="{5444967F-A0DA-F949-A74B-C3703BEB5E4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920" name="Rectangle 41">
                <a:extLst>
                  <a:ext uri="{FF2B5EF4-FFF2-40B4-BE49-F238E27FC236}">
                    <a16:creationId xmlns:a16="http://schemas.microsoft.com/office/drawing/2014/main" id="{80D77E49-B7C4-594A-996D-8222C60195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921" name="Line 25">
                <a:extLst>
                  <a:ext uri="{FF2B5EF4-FFF2-40B4-BE49-F238E27FC236}">
                    <a16:creationId xmlns:a16="http://schemas.microsoft.com/office/drawing/2014/main" id="{B0634761-9E02-1E44-8B92-23038B2713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2" name="Group 103">
              <a:extLst>
                <a:ext uri="{FF2B5EF4-FFF2-40B4-BE49-F238E27FC236}">
                  <a16:creationId xmlns:a16="http://schemas.microsoft.com/office/drawing/2014/main" id="{F3114B76-2C6F-7841-8231-9ECA1ACDF1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6868" name="Line 25">
                <a:extLst>
                  <a:ext uri="{FF2B5EF4-FFF2-40B4-BE49-F238E27FC236}">
                    <a16:creationId xmlns:a16="http://schemas.microsoft.com/office/drawing/2014/main" id="{D6E05474-0062-BF42-B852-3A5F51672EF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9" name="Freeform 105">
                <a:extLst>
                  <a:ext uri="{FF2B5EF4-FFF2-40B4-BE49-F238E27FC236}">
                    <a16:creationId xmlns:a16="http://schemas.microsoft.com/office/drawing/2014/main" id="{1AD3DF0C-4469-554A-94BE-DF83EC0BA2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0" name="Rectangle 106">
                <a:extLst>
                  <a:ext uri="{FF2B5EF4-FFF2-40B4-BE49-F238E27FC236}">
                    <a16:creationId xmlns:a16="http://schemas.microsoft.com/office/drawing/2014/main" id="{B68FDA1D-EB4C-B148-AB86-B9C6DEA386F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71" name="Rectangle 107">
                <a:extLst>
                  <a:ext uri="{FF2B5EF4-FFF2-40B4-BE49-F238E27FC236}">
                    <a16:creationId xmlns:a16="http://schemas.microsoft.com/office/drawing/2014/main" id="{A63A197A-D61D-6149-AF73-EFBF68E8B48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72" name="Rectangle 108">
                <a:extLst>
                  <a:ext uri="{FF2B5EF4-FFF2-40B4-BE49-F238E27FC236}">
                    <a16:creationId xmlns:a16="http://schemas.microsoft.com/office/drawing/2014/main" id="{A5EB7718-E7F9-6E43-8A06-504AE526CF3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73" name="Line 7">
                <a:extLst>
                  <a:ext uri="{FF2B5EF4-FFF2-40B4-BE49-F238E27FC236}">
                    <a16:creationId xmlns:a16="http://schemas.microsoft.com/office/drawing/2014/main" id="{E66EBC16-8C5A-D642-AF11-1C0F8976BD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4" name="Rectangle 110">
                <a:extLst>
                  <a:ext uri="{FF2B5EF4-FFF2-40B4-BE49-F238E27FC236}">
                    <a16:creationId xmlns:a16="http://schemas.microsoft.com/office/drawing/2014/main" id="{D57C6B86-5FBB-7F4B-9EBB-FB12D03E1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75" name="Line 25">
                <a:extLst>
                  <a:ext uri="{FF2B5EF4-FFF2-40B4-BE49-F238E27FC236}">
                    <a16:creationId xmlns:a16="http://schemas.microsoft.com/office/drawing/2014/main" id="{B25C8838-BFE7-F04E-BB42-5C39D66B6FB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6" name="Freeform 112">
                <a:extLst>
                  <a:ext uri="{FF2B5EF4-FFF2-40B4-BE49-F238E27FC236}">
                    <a16:creationId xmlns:a16="http://schemas.microsoft.com/office/drawing/2014/main" id="{92724129-0324-A542-B792-C247FA8942E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7" name="Line 37">
                <a:extLst>
                  <a:ext uri="{FF2B5EF4-FFF2-40B4-BE49-F238E27FC236}">
                    <a16:creationId xmlns:a16="http://schemas.microsoft.com/office/drawing/2014/main" id="{9F36F8B7-6413-3C40-815B-7E5F2EC709F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8" name="Line 290">
                <a:extLst>
                  <a:ext uri="{FF2B5EF4-FFF2-40B4-BE49-F238E27FC236}">
                    <a16:creationId xmlns:a16="http://schemas.microsoft.com/office/drawing/2014/main" id="{00E73BE3-FEFF-2A4F-8057-7102AC8B73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79" name="Freeform 293">
                <a:extLst>
                  <a:ext uri="{FF2B5EF4-FFF2-40B4-BE49-F238E27FC236}">
                    <a16:creationId xmlns:a16="http://schemas.microsoft.com/office/drawing/2014/main" id="{EA493F2A-4627-1047-9C23-B8E30BA1DC0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0" name="Line 294">
                <a:extLst>
                  <a:ext uri="{FF2B5EF4-FFF2-40B4-BE49-F238E27FC236}">
                    <a16:creationId xmlns:a16="http://schemas.microsoft.com/office/drawing/2014/main" id="{A2B5E4F9-098D-BC47-A2F0-0A3BAA2507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1" name="Line 25">
                <a:extLst>
                  <a:ext uri="{FF2B5EF4-FFF2-40B4-BE49-F238E27FC236}">
                    <a16:creationId xmlns:a16="http://schemas.microsoft.com/office/drawing/2014/main" id="{38D9F62F-065D-8542-846E-DF927FD1116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2" name="Line 25">
                <a:extLst>
                  <a:ext uri="{FF2B5EF4-FFF2-40B4-BE49-F238E27FC236}">
                    <a16:creationId xmlns:a16="http://schemas.microsoft.com/office/drawing/2014/main" id="{F22FBD99-59CF-3F4D-B216-6E53EE2CE50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3" name="Line 294">
                <a:extLst>
                  <a:ext uri="{FF2B5EF4-FFF2-40B4-BE49-F238E27FC236}">
                    <a16:creationId xmlns:a16="http://schemas.microsoft.com/office/drawing/2014/main" id="{3CCB27FD-4825-CB42-81AE-043BA2C0026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4" name="Line 294">
                <a:extLst>
                  <a:ext uri="{FF2B5EF4-FFF2-40B4-BE49-F238E27FC236}">
                    <a16:creationId xmlns:a16="http://schemas.microsoft.com/office/drawing/2014/main" id="{B443AC6B-4362-754F-9F85-F500BE62C02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5" name="Rectangle 41">
                <a:extLst>
                  <a:ext uri="{FF2B5EF4-FFF2-40B4-BE49-F238E27FC236}">
                    <a16:creationId xmlns:a16="http://schemas.microsoft.com/office/drawing/2014/main" id="{0A50CCA4-9586-9343-8EA7-D1D0BFBE6CD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86" name="Rectangle 41">
                <a:extLst>
                  <a:ext uri="{FF2B5EF4-FFF2-40B4-BE49-F238E27FC236}">
                    <a16:creationId xmlns:a16="http://schemas.microsoft.com/office/drawing/2014/main" id="{20D471E8-F331-E543-B578-57E1A1A7229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87" name="Line 294">
                <a:extLst>
                  <a:ext uri="{FF2B5EF4-FFF2-40B4-BE49-F238E27FC236}">
                    <a16:creationId xmlns:a16="http://schemas.microsoft.com/office/drawing/2014/main" id="{6DC4172A-52F3-A246-A44B-08B1ADEA33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88" name="Rectangle 41">
                <a:extLst>
                  <a:ext uri="{FF2B5EF4-FFF2-40B4-BE49-F238E27FC236}">
                    <a16:creationId xmlns:a16="http://schemas.microsoft.com/office/drawing/2014/main" id="{D63AC417-8F1D-D747-91A1-73917D03888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6889" name="Freeform 131">
                <a:extLst>
                  <a:ext uri="{FF2B5EF4-FFF2-40B4-BE49-F238E27FC236}">
                    <a16:creationId xmlns:a16="http://schemas.microsoft.com/office/drawing/2014/main" id="{636F1512-9039-374E-8061-87D8EEAD49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0" name="Freeform 139">
                <a:extLst>
                  <a:ext uri="{FF2B5EF4-FFF2-40B4-BE49-F238E27FC236}">
                    <a16:creationId xmlns:a16="http://schemas.microsoft.com/office/drawing/2014/main" id="{C61E4442-D40B-4B47-B555-5A979A557B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1" name="Line 294">
                <a:extLst>
                  <a:ext uri="{FF2B5EF4-FFF2-40B4-BE49-F238E27FC236}">
                    <a16:creationId xmlns:a16="http://schemas.microsoft.com/office/drawing/2014/main" id="{89B426B2-9D25-DC45-A68E-BCFB164A5C2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2" name="Freeform 141">
                <a:extLst>
                  <a:ext uri="{FF2B5EF4-FFF2-40B4-BE49-F238E27FC236}">
                    <a16:creationId xmlns:a16="http://schemas.microsoft.com/office/drawing/2014/main" id="{C8D19001-27C1-4B4B-9CAB-54F26938AC7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93" name="Rectangle 41">
                <a:extLst>
                  <a:ext uri="{FF2B5EF4-FFF2-40B4-BE49-F238E27FC236}">
                    <a16:creationId xmlns:a16="http://schemas.microsoft.com/office/drawing/2014/main" id="{A54B8CC1-911A-1F45-88CA-789C835B8C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94" name="Line 25">
                <a:extLst>
                  <a:ext uri="{FF2B5EF4-FFF2-40B4-BE49-F238E27FC236}">
                    <a16:creationId xmlns:a16="http://schemas.microsoft.com/office/drawing/2014/main" id="{FF66B25E-CD99-BC46-9DF6-BB7D2FAFCF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3" name="Group 144">
              <a:extLst>
                <a:ext uri="{FF2B5EF4-FFF2-40B4-BE49-F238E27FC236}">
                  <a16:creationId xmlns:a16="http://schemas.microsoft.com/office/drawing/2014/main" id="{DD38FF32-14FC-B843-B4F3-27EBF657C5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6841" name="Line 25">
                <a:extLst>
                  <a:ext uri="{FF2B5EF4-FFF2-40B4-BE49-F238E27FC236}">
                    <a16:creationId xmlns:a16="http://schemas.microsoft.com/office/drawing/2014/main" id="{67353837-21FB-E243-B479-FD12AEFAB61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2" name="Freeform 146">
                <a:extLst>
                  <a:ext uri="{FF2B5EF4-FFF2-40B4-BE49-F238E27FC236}">
                    <a16:creationId xmlns:a16="http://schemas.microsoft.com/office/drawing/2014/main" id="{A20C434F-E5FC-DB42-82D0-2E6B3DFCC89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3" name="Rectangle 147">
                <a:extLst>
                  <a:ext uri="{FF2B5EF4-FFF2-40B4-BE49-F238E27FC236}">
                    <a16:creationId xmlns:a16="http://schemas.microsoft.com/office/drawing/2014/main" id="{5A6AE228-47BF-EA42-9D7A-879655B334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44" name="Rectangle 148">
                <a:extLst>
                  <a:ext uri="{FF2B5EF4-FFF2-40B4-BE49-F238E27FC236}">
                    <a16:creationId xmlns:a16="http://schemas.microsoft.com/office/drawing/2014/main" id="{867A7B2C-9941-FA44-9987-2DA6B995995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45" name="Rectangle 149">
                <a:extLst>
                  <a:ext uri="{FF2B5EF4-FFF2-40B4-BE49-F238E27FC236}">
                    <a16:creationId xmlns:a16="http://schemas.microsoft.com/office/drawing/2014/main" id="{16282161-D4D9-6D4B-9AE3-39B1CEE30D1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46" name="Line 7">
                <a:extLst>
                  <a:ext uri="{FF2B5EF4-FFF2-40B4-BE49-F238E27FC236}">
                    <a16:creationId xmlns:a16="http://schemas.microsoft.com/office/drawing/2014/main" id="{288CCA0A-3890-F148-9305-855B4AF4A4D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7" name="Rectangle 151">
                <a:extLst>
                  <a:ext uri="{FF2B5EF4-FFF2-40B4-BE49-F238E27FC236}">
                    <a16:creationId xmlns:a16="http://schemas.microsoft.com/office/drawing/2014/main" id="{3145238E-BD14-0047-A471-9A982C095E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48" name="Line 25">
                <a:extLst>
                  <a:ext uri="{FF2B5EF4-FFF2-40B4-BE49-F238E27FC236}">
                    <a16:creationId xmlns:a16="http://schemas.microsoft.com/office/drawing/2014/main" id="{0DA0AB95-0D85-EB4B-966B-2121B5C06C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49" name="Freeform 153">
                <a:extLst>
                  <a:ext uri="{FF2B5EF4-FFF2-40B4-BE49-F238E27FC236}">
                    <a16:creationId xmlns:a16="http://schemas.microsoft.com/office/drawing/2014/main" id="{8051E613-EC4E-3143-A582-8D2B64AAE38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0" name="Line 37">
                <a:extLst>
                  <a:ext uri="{FF2B5EF4-FFF2-40B4-BE49-F238E27FC236}">
                    <a16:creationId xmlns:a16="http://schemas.microsoft.com/office/drawing/2014/main" id="{97C14CE4-F2E7-4947-9BE7-EA6602E97B6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1" name="Line 290">
                <a:extLst>
                  <a:ext uri="{FF2B5EF4-FFF2-40B4-BE49-F238E27FC236}">
                    <a16:creationId xmlns:a16="http://schemas.microsoft.com/office/drawing/2014/main" id="{E16D59C4-FAC1-BE4E-B711-7C3C37ED52B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2" name="Freeform 293">
                <a:extLst>
                  <a:ext uri="{FF2B5EF4-FFF2-40B4-BE49-F238E27FC236}">
                    <a16:creationId xmlns:a16="http://schemas.microsoft.com/office/drawing/2014/main" id="{649AFCCF-F9B7-9644-B10A-73693CCCF565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3" name="Line 294">
                <a:extLst>
                  <a:ext uri="{FF2B5EF4-FFF2-40B4-BE49-F238E27FC236}">
                    <a16:creationId xmlns:a16="http://schemas.microsoft.com/office/drawing/2014/main" id="{935B7B43-16FC-164B-BFD8-05226474FB1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4" name="Line 25">
                <a:extLst>
                  <a:ext uri="{FF2B5EF4-FFF2-40B4-BE49-F238E27FC236}">
                    <a16:creationId xmlns:a16="http://schemas.microsoft.com/office/drawing/2014/main" id="{1FCED607-675A-8A4C-BF49-81452B7596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5" name="Line 25">
                <a:extLst>
                  <a:ext uri="{FF2B5EF4-FFF2-40B4-BE49-F238E27FC236}">
                    <a16:creationId xmlns:a16="http://schemas.microsoft.com/office/drawing/2014/main" id="{3AEDB5CC-594C-5F41-B7BC-A45AD4AF78F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6" name="Line 294">
                <a:extLst>
                  <a:ext uri="{FF2B5EF4-FFF2-40B4-BE49-F238E27FC236}">
                    <a16:creationId xmlns:a16="http://schemas.microsoft.com/office/drawing/2014/main" id="{2ADB26DB-A6EB-604C-B1D2-5A5C75361E3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7" name="Line 294">
                <a:extLst>
                  <a:ext uri="{FF2B5EF4-FFF2-40B4-BE49-F238E27FC236}">
                    <a16:creationId xmlns:a16="http://schemas.microsoft.com/office/drawing/2014/main" id="{367D3889-5EA1-9741-99C6-DC09B9C4369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58" name="Rectangle 41">
                <a:extLst>
                  <a:ext uri="{FF2B5EF4-FFF2-40B4-BE49-F238E27FC236}">
                    <a16:creationId xmlns:a16="http://schemas.microsoft.com/office/drawing/2014/main" id="{461991B6-8D8D-654D-AEE8-4FEA6119226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59" name="Rectangle 41">
                <a:extLst>
                  <a:ext uri="{FF2B5EF4-FFF2-40B4-BE49-F238E27FC236}">
                    <a16:creationId xmlns:a16="http://schemas.microsoft.com/office/drawing/2014/main" id="{B87A2822-01E2-CD41-9633-8E02B3846F6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60" name="Line 294">
                <a:extLst>
                  <a:ext uri="{FF2B5EF4-FFF2-40B4-BE49-F238E27FC236}">
                    <a16:creationId xmlns:a16="http://schemas.microsoft.com/office/drawing/2014/main" id="{7B3B190F-B133-954B-9E8F-A9276BC7DAD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1" name="Rectangle 41">
                <a:extLst>
                  <a:ext uri="{FF2B5EF4-FFF2-40B4-BE49-F238E27FC236}">
                    <a16:creationId xmlns:a16="http://schemas.microsoft.com/office/drawing/2014/main" id="{7C578F7A-0C7F-024B-BCE0-A0F05C652D9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6862" name="Freeform 166">
                <a:extLst>
                  <a:ext uri="{FF2B5EF4-FFF2-40B4-BE49-F238E27FC236}">
                    <a16:creationId xmlns:a16="http://schemas.microsoft.com/office/drawing/2014/main" id="{73BB277F-1D64-AC4D-B78A-2692AEE407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3" name="Freeform 167">
                <a:extLst>
                  <a:ext uri="{FF2B5EF4-FFF2-40B4-BE49-F238E27FC236}">
                    <a16:creationId xmlns:a16="http://schemas.microsoft.com/office/drawing/2014/main" id="{669A8732-735B-A44B-9C2F-3FF4A1ABE2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4" name="Line 294">
                <a:extLst>
                  <a:ext uri="{FF2B5EF4-FFF2-40B4-BE49-F238E27FC236}">
                    <a16:creationId xmlns:a16="http://schemas.microsoft.com/office/drawing/2014/main" id="{DF3A61FD-E708-7742-BF16-D19F7D638D4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5" name="Freeform 169">
                <a:extLst>
                  <a:ext uri="{FF2B5EF4-FFF2-40B4-BE49-F238E27FC236}">
                    <a16:creationId xmlns:a16="http://schemas.microsoft.com/office/drawing/2014/main" id="{0BA18D92-16F4-D541-B962-DF1972C0266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66" name="Rectangle 41">
                <a:extLst>
                  <a:ext uri="{FF2B5EF4-FFF2-40B4-BE49-F238E27FC236}">
                    <a16:creationId xmlns:a16="http://schemas.microsoft.com/office/drawing/2014/main" id="{36512AC9-4EA4-6D4A-AABD-48E2D6AC94B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67" name="Line 25">
                <a:extLst>
                  <a:ext uri="{FF2B5EF4-FFF2-40B4-BE49-F238E27FC236}">
                    <a16:creationId xmlns:a16="http://schemas.microsoft.com/office/drawing/2014/main" id="{16A6F247-D4F9-E640-8152-28FAD7F5AD8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6814" name="Group 172">
              <a:extLst>
                <a:ext uri="{FF2B5EF4-FFF2-40B4-BE49-F238E27FC236}">
                  <a16:creationId xmlns:a16="http://schemas.microsoft.com/office/drawing/2014/main" id="{A3F2F0DE-6F91-2D4E-ABF0-528BF004E8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6816" name="Line 25">
                <a:extLst>
                  <a:ext uri="{FF2B5EF4-FFF2-40B4-BE49-F238E27FC236}">
                    <a16:creationId xmlns:a16="http://schemas.microsoft.com/office/drawing/2014/main" id="{10B5C1A8-B405-774D-AD17-14A5D42502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7" name="Freeform 174">
                <a:extLst>
                  <a:ext uri="{FF2B5EF4-FFF2-40B4-BE49-F238E27FC236}">
                    <a16:creationId xmlns:a16="http://schemas.microsoft.com/office/drawing/2014/main" id="{C65714F0-C544-ED4D-B0B7-D0D764235F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18" name="Rectangle 175">
                <a:extLst>
                  <a:ext uri="{FF2B5EF4-FFF2-40B4-BE49-F238E27FC236}">
                    <a16:creationId xmlns:a16="http://schemas.microsoft.com/office/drawing/2014/main" id="{F85435A1-6355-734B-BE01-48FA26A012B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19" name="Rectangle 176">
                <a:extLst>
                  <a:ext uri="{FF2B5EF4-FFF2-40B4-BE49-F238E27FC236}">
                    <a16:creationId xmlns:a16="http://schemas.microsoft.com/office/drawing/2014/main" id="{EB415CB1-5F7D-9D4C-BACD-4AEAF974900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20" name="Rectangle 177">
                <a:extLst>
                  <a:ext uri="{FF2B5EF4-FFF2-40B4-BE49-F238E27FC236}">
                    <a16:creationId xmlns:a16="http://schemas.microsoft.com/office/drawing/2014/main" id="{80392F42-55CF-5540-B1B4-AAF0A86693A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21" name="Line 7">
                <a:extLst>
                  <a:ext uri="{FF2B5EF4-FFF2-40B4-BE49-F238E27FC236}">
                    <a16:creationId xmlns:a16="http://schemas.microsoft.com/office/drawing/2014/main" id="{0650DC97-9EA5-084B-8F54-38343DD007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2" name="Rectangle 179">
                <a:extLst>
                  <a:ext uri="{FF2B5EF4-FFF2-40B4-BE49-F238E27FC236}">
                    <a16:creationId xmlns:a16="http://schemas.microsoft.com/office/drawing/2014/main" id="{CC86191C-1236-6B48-AE6E-DF90E3CBD98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23" name="Line 25">
                <a:extLst>
                  <a:ext uri="{FF2B5EF4-FFF2-40B4-BE49-F238E27FC236}">
                    <a16:creationId xmlns:a16="http://schemas.microsoft.com/office/drawing/2014/main" id="{41DF3C50-4D32-D042-A599-67E3DC7608D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4" name="Freeform 181">
                <a:extLst>
                  <a:ext uri="{FF2B5EF4-FFF2-40B4-BE49-F238E27FC236}">
                    <a16:creationId xmlns:a16="http://schemas.microsoft.com/office/drawing/2014/main" id="{22BEF74A-0B7E-DE49-863F-951C0821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5" name="Line 37">
                <a:extLst>
                  <a:ext uri="{FF2B5EF4-FFF2-40B4-BE49-F238E27FC236}">
                    <a16:creationId xmlns:a16="http://schemas.microsoft.com/office/drawing/2014/main" id="{4A335E87-D74B-E04D-84C8-085D17DCA3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6" name="Line 290">
                <a:extLst>
                  <a:ext uri="{FF2B5EF4-FFF2-40B4-BE49-F238E27FC236}">
                    <a16:creationId xmlns:a16="http://schemas.microsoft.com/office/drawing/2014/main" id="{595334D2-E617-FC4D-8F2C-058A9D9CFBE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7" name="Freeform 293">
                <a:extLst>
                  <a:ext uri="{FF2B5EF4-FFF2-40B4-BE49-F238E27FC236}">
                    <a16:creationId xmlns:a16="http://schemas.microsoft.com/office/drawing/2014/main" id="{284F6922-E3A4-E146-AC4A-00ED84D7110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8" name="Line 294">
                <a:extLst>
                  <a:ext uri="{FF2B5EF4-FFF2-40B4-BE49-F238E27FC236}">
                    <a16:creationId xmlns:a16="http://schemas.microsoft.com/office/drawing/2014/main" id="{A562E77B-3498-6C48-9C5B-B6C2D065CC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29" name="Line 25">
                <a:extLst>
                  <a:ext uri="{FF2B5EF4-FFF2-40B4-BE49-F238E27FC236}">
                    <a16:creationId xmlns:a16="http://schemas.microsoft.com/office/drawing/2014/main" id="{F925475A-AD89-1C45-9A67-E8E3F775B04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0" name="Line 25">
                <a:extLst>
                  <a:ext uri="{FF2B5EF4-FFF2-40B4-BE49-F238E27FC236}">
                    <a16:creationId xmlns:a16="http://schemas.microsoft.com/office/drawing/2014/main" id="{73FE0A5C-6CF6-5E47-A5AF-F786EB25C2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1" name="Line 294">
                <a:extLst>
                  <a:ext uri="{FF2B5EF4-FFF2-40B4-BE49-F238E27FC236}">
                    <a16:creationId xmlns:a16="http://schemas.microsoft.com/office/drawing/2014/main" id="{3DA1881E-16B4-8E47-B9D0-BB2EC732994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2" name="Line 294">
                <a:extLst>
                  <a:ext uri="{FF2B5EF4-FFF2-40B4-BE49-F238E27FC236}">
                    <a16:creationId xmlns:a16="http://schemas.microsoft.com/office/drawing/2014/main" id="{E150A937-77AA-8D48-901D-6798BB1B70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3" name="Rectangle 41">
                <a:extLst>
                  <a:ext uri="{FF2B5EF4-FFF2-40B4-BE49-F238E27FC236}">
                    <a16:creationId xmlns:a16="http://schemas.microsoft.com/office/drawing/2014/main" id="{10EC6D29-E19B-E642-8EFE-53E7EF40FE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34" name="Rectangle 41">
                <a:extLst>
                  <a:ext uri="{FF2B5EF4-FFF2-40B4-BE49-F238E27FC236}">
                    <a16:creationId xmlns:a16="http://schemas.microsoft.com/office/drawing/2014/main" id="{7F2C7C22-1650-CD46-B050-00D49C2C8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35" name="Line 294">
                <a:extLst>
                  <a:ext uri="{FF2B5EF4-FFF2-40B4-BE49-F238E27FC236}">
                    <a16:creationId xmlns:a16="http://schemas.microsoft.com/office/drawing/2014/main" id="{49959025-43A4-EB47-9228-8D7A3F7D5F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6" name="Rectangle 41">
                <a:extLst>
                  <a:ext uri="{FF2B5EF4-FFF2-40B4-BE49-F238E27FC236}">
                    <a16:creationId xmlns:a16="http://schemas.microsoft.com/office/drawing/2014/main" id="{F48F5798-B865-C046-9F07-B6DB79B82F7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6837" name="Line 294">
                <a:extLst>
                  <a:ext uri="{FF2B5EF4-FFF2-40B4-BE49-F238E27FC236}">
                    <a16:creationId xmlns:a16="http://schemas.microsoft.com/office/drawing/2014/main" id="{F2D46CD4-7AA9-5847-AEE9-3AE2D471A92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8" name="Freeform 197">
                <a:extLst>
                  <a:ext uri="{FF2B5EF4-FFF2-40B4-BE49-F238E27FC236}">
                    <a16:creationId xmlns:a16="http://schemas.microsoft.com/office/drawing/2014/main" id="{930541EA-C075-8148-8878-B102A6B2BF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839" name="Rectangle 41">
                <a:extLst>
                  <a:ext uri="{FF2B5EF4-FFF2-40B4-BE49-F238E27FC236}">
                    <a16:creationId xmlns:a16="http://schemas.microsoft.com/office/drawing/2014/main" id="{CD8F3F4A-8D5E-6D41-92F3-1D66BACA2A1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6840" name="Line 25">
                <a:extLst>
                  <a:ext uri="{FF2B5EF4-FFF2-40B4-BE49-F238E27FC236}">
                    <a16:creationId xmlns:a16="http://schemas.microsoft.com/office/drawing/2014/main" id="{83797C87-1E6E-3642-8420-75EFCB2E874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FF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76815" name="Line 290">
              <a:extLst>
                <a:ext uri="{FF2B5EF4-FFF2-40B4-BE49-F238E27FC236}">
                  <a16:creationId xmlns:a16="http://schemas.microsoft.com/office/drawing/2014/main" id="{218E73A1-2CD0-E948-90C7-708BBE50B7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</p:grpSp>
      <p:sp>
        <p:nvSpPr>
          <p:cNvPr id="76803" name="Line 25">
            <a:extLst>
              <a:ext uri="{FF2B5EF4-FFF2-40B4-BE49-F238E27FC236}">
                <a16:creationId xmlns:a16="http://schemas.microsoft.com/office/drawing/2014/main" id="{7EDBD80A-722A-9941-9254-50253817E490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2325689" y="3752851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4" name="Line 25">
            <a:extLst>
              <a:ext uri="{FF2B5EF4-FFF2-40B4-BE49-F238E27FC236}">
                <a16:creationId xmlns:a16="http://schemas.microsoft.com/office/drawing/2014/main" id="{BAC73E41-BE04-104B-9CB1-A5B76FA82BA3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4244976" y="3751264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5" name="Line 25">
            <a:extLst>
              <a:ext uri="{FF2B5EF4-FFF2-40B4-BE49-F238E27FC236}">
                <a16:creationId xmlns:a16="http://schemas.microsoft.com/office/drawing/2014/main" id="{B10EDD49-F68F-E64D-8EA6-DDB143ED5047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6165850" y="3744914"/>
            <a:ext cx="312738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6" name="Line 25">
            <a:extLst>
              <a:ext uri="{FF2B5EF4-FFF2-40B4-BE49-F238E27FC236}">
                <a16:creationId xmlns:a16="http://schemas.microsoft.com/office/drawing/2014/main" id="{1DD212A1-B543-CE4F-B412-255F8F20F155}"/>
              </a:ext>
            </a:extLst>
          </p:cNvPr>
          <p:cNvSpPr>
            <a:spLocks noChangeShapeType="1"/>
          </p:cNvSpPr>
          <p:nvPr/>
        </p:nvSpPr>
        <p:spPr bwMode="auto">
          <a:xfrm flipV="1">
            <a:off x="8085139" y="3749676"/>
            <a:ext cx="314325" cy="187325"/>
          </a:xfrm>
          <a:prstGeom prst="line">
            <a:avLst/>
          </a:prstGeom>
          <a:noFill/>
          <a:ln w="25400">
            <a:solidFill>
              <a:srgbClr val="FF0000"/>
            </a:solidFill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sp>
        <p:nvSpPr>
          <p:cNvPr id="76807" name="TextBox 1">
            <a:extLst>
              <a:ext uri="{FF2B5EF4-FFF2-40B4-BE49-F238E27FC236}">
                <a16:creationId xmlns:a16="http://schemas.microsoft.com/office/drawing/2014/main" id="{3B593E02-6F62-7C48-9512-E7234E5C9B8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562101" y="2260601"/>
            <a:ext cx="339725" cy="4619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400" b="1">
                <a:solidFill>
                  <a:srgbClr val="0070C0"/>
                </a:solidFill>
                <a:latin typeface="Times" pitchFamily="2" charset="0"/>
              </a:rPr>
              <a:t>1</a:t>
            </a:r>
          </a:p>
        </p:txBody>
      </p:sp>
    </p:spTree>
  </p:cSld>
  <p:clrMapOvr>
    <a:masterClrMapping/>
  </p:clrMapOvr>
  <p:transition spd="slow"/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7825" name="Title 1">
            <a:extLst>
              <a:ext uri="{FF2B5EF4-FFF2-40B4-BE49-F238E27FC236}">
                <a16:creationId xmlns:a16="http://schemas.microsoft.com/office/drawing/2014/main" id="{9BAAC732-0D80-E644-9669-CD67316C5C5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7826" name="Group 2">
            <a:extLst>
              <a:ext uri="{FF2B5EF4-FFF2-40B4-BE49-F238E27FC236}">
                <a16:creationId xmlns:a16="http://schemas.microsoft.com/office/drawing/2014/main" id="{B4D3F195-53AA-0D45-B776-9E0E2CBB88BB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7827" name="Line 290">
              <a:extLst>
                <a:ext uri="{FF2B5EF4-FFF2-40B4-BE49-F238E27FC236}">
                  <a16:creationId xmlns:a16="http://schemas.microsoft.com/office/drawing/2014/main" id="{0E92F0A0-21C3-FF40-80B6-AA8B6B4E30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7828" name="Rectangle 11">
              <a:extLst>
                <a:ext uri="{FF2B5EF4-FFF2-40B4-BE49-F238E27FC236}">
                  <a16:creationId xmlns:a16="http://schemas.microsoft.com/office/drawing/2014/main" id="{994590A3-0526-7441-9B1D-9BADA47C997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7829" name="Rectangle 135">
              <a:extLst>
                <a:ext uri="{FF2B5EF4-FFF2-40B4-BE49-F238E27FC236}">
                  <a16:creationId xmlns:a16="http://schemas.microsoft.com/office/drawing/2014/main" id="{E56A93DA-95F9-9543-A150-42C59ADCE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7830" name="Line 290">
              <a:extLst>
                <a:ext uri="{FF2B5EF4-FFF2-40B4-BE49-F238E27FC236}">
                  <a16:creationId xmlns:a16="http://schemas.microsoft.com/office/drawing/2014/main" id="{44579A02-955A-494E-93F4-6442A12F314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7831" name="Group 1">
              <a:extLst>
                <a:ext uri="{FF2B5EF4-FFF2-40B4-BE49-F238E27FC236}">
                  <a16:creationId xmlns:a16="http://schemas.microsoft.com/office/drawing/2014/main" id="{56489960-1F4E-5F40-8906-3CED07BDFF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7914" name="Line 25">
                <a:extLst>
                  <a:ext uri="{FF2B5EF4-FFF2-40B4-BE49-F238E27FC236}">
                    <a16:creationId xmlns:a16="http://schemas.microsoft.com/office/drawing/2014/main" id="{2D917442-F9D2-154F-B4BC-74FD65CF0C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5" name="Freeform 38">
                <a:extLst>
                  <a:ext uri="{FF2B5EF4-FFF2-40B4-BE49-F238E27FC236}">
                    <a16:creationId xmlns:a16="http://schemas.microsoft.com/office/drawing/2014/main" id="{0E6E75E3-99B5-2540-BB2B-FE8D7C5018E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6" name="Rectangle 4">
                <a:extLst>
                  <a:ext uri="{FF2B5EF4-FFF2-40B4-BE49-F238E27FC236}">
                    <a16:creationId xmlns:a16="http://schemas.microsoft.com/office/drawing/2014/main" id="{3D2F7C71-FAF4-5047-83F9-86FC4DA1A4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17" name="Rectangle 5">
                <a:extLst>
                  <a:ext uri="{FF2B5EF4-FFF2-40B4-BE49-F238E27FC236}">
                    <a16:creationId xmlns:a16="http://schemas.microsoft.com/office/drawing/2014/main" id="{97A49371-E9EE-6E48-BBB9-60DC3127131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18" name="Rectangle 6">
                <a:extLst>
                  <a:ext uri="{FF2B5EF4-FFF2-40B4-BE49-F238E27FC236}">
                    <a16:creationId xmlns:a16="http://schemas.microsoft.com/office/drawing/2014/main" id="{9280DDDB-E7AE-3B44-8D00-9CC9BB25D9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19" name="Line 7">
                <a:extLst>
                  <a:ext uri="{FF2B5EF4-FFF2-40B4-BE49-F238E27FC236}">
                    <a16:creationId xmlns:a16="http://schemas.microsoft.com/office/drawing/2014/main" id="{DBA0A078-C8BA-4549-B850-E311C25B30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0" name="Rectangle 9">
                <a:extLst>
                  <a:ext uri="{FF2B5EF4-FFF2-40B4-BE49-F238E27FC236}">
                    <a16:creationId xmlns:a16="http://schemas.microsoft.com/office/drawing/2014/main" id="{5C12043B-730F-8140-91DB-155AA02A78A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21" name="Line 25">
                <a:extLst>
                  <a:ext uri="{FF2B5EF4-FFF2-40B4-BE49-F238E27FC236}">
                    <a16:creationId xmlns:a16="http://schemas.microsoft.com/office/drawing/2014/main" id="{48E2197A-066C-3A44-ADE6-29D451131E5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2" name="Freeform 36">
                <a:extLst>
                  <a:ext uri="{FF2B5EF4-FFF2-40B4-BE49-F238E27FC236}">
                    <a16:creationId xmlns:a16="http://schemas.microsoft.com/office/drawing/2014/main" id="{8518503E-0E58-CF4F-8996-990321B0EF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3" name="Line 37">
                <a:extLst>
                  <a:ext uri="{FF2B5EF4-FFF2-40B4-BE49-F238E27FC236}">
                    <a16:creationId xmlns:a16="http://schemas.microsoft.com/office/drawing/2014/main" id="{DCA1D77B-1166-A54D-B880-795C9F264F2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4" name="Line 290">
                <a:extLst>
                  <a:ext uri="{FF2B5EF4-FFF2-40B4-BE49-F238E27FC236}">
                    <a16:creationId xmlns:a16="http://schemas.microsoft.com/office/drawing/2014/main" id="{0001B1DB-0FFA-9643-ACFA-B1823744D2A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5" name="Freeform 293">
                <a:extLst>
                  <a:ext uri="{FF2B5EF4-FFF2-40B4-BE49-F238E27FC236}">
                    <a16:creationId xmlns:a16="http://schemas.microsoft.com/office/drawing/2014/main" id="{D1DEE398-97A4-2048-A745-62064665772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6" name="Line 294">
                <a:extLst>
                  <a:ext uri="{FF2B5EF4-FFF2-40B4-BE49-F238E27FC236}">
                    <a16:creationId xmlns:a16="http://schemas.microsoft.com/office/drawing/2014/main" id="{7DADD91A-BFE3-3B40-9A63-76423E9512D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7" name="Line 25">
                <a:extLst>
                  <a:ext uri="{FF2B5EF4-FFF2-40B4-BE49-F238E27FC236}">
                    <a16:creationId xmlns:a16="http://schemas.microsoft.com/office/drawing/2014/main" id="{308B70C4-BDDA-E540-B1AB-D3AD8F5CA6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8" name="Line 25">
                <a:extLst>
                  <a:ext uri="{FF2B5EF4-FFF2-40B4-BE49-F238E27FC236}">
                    <a16:creationId xmlns:a16="http://schemas.microsoft.com/office/drawing/2014/main" id="{9CC981BF-AC22-0543-A3B9-1B43C9B9923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29" name="Line 294">
                <a:extLst>
                  <a:ext uri="{FF2B5EF4-FFF2-40B4-BE49-F238E27FC236}">
                    <a16:creationId xmlns:a16="http://schemas.microsoft.com/office/drawing/2014/main" id="{9DB4D170-E463-D246-B8F2-F31F677B3A7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0" name="Line 294">
                <a:extLst>
                  <a:ext uri="{FF2B5EF4-FFF2-40B4-BE49-F238E27FC236}">
                    <a16:creationId xmlns:a16="http://schemas.microsoft.com/office/drawing/2014/main" id="{EC095EAB-7193-8947-8118-827D8BF9540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1" name="Rectangle 41">
                <a:extLst>
                  <a:ext uri="{FF2B5EF4-FFF2-40B4-BE49-F238E27FC236}">
                    <a16:creationId xmlns:a16="http://schemas.microsoft.com/office/drawing/2014/main" id="{D8F40DBC-9979-B742-9523-23B8B8E97A6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32" name="Rectangle 41">
                <a:extLst>
                  <a:ext uri="{FF2B5EF4-FFF2-40B4-BE49-F238E27FC236}">
                    <a16:creationId xmlns:a16="http://schemas.microsoft.com/office/drawing/2014/main" id="{1A0DB9DE-E9FE-054A-8E2C-5A0F75231EA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33" name="Line 294">
                <a:extLst>
                  <a:ext uri="{FF2B5EF4-FFF2-40B4-BE49-F238E27FC236}">
                    <a16:creationId xmlns:a16="http://schemas.microsoft.com/office/drawing/2014/main" id="{4E3EA91C-3869-9D40-B68B-1727192F3B2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4" name="Rectangle 41">
                <a:extLst>
                  <a:ext uri="{FF2B5EF4-FFF2-40B4-BE49-F238E27FC236}">
                    <a16:creationId xmlns:a16="http://schemas.microsoft.com/office/drawing/2014/main" id="{4D4835A1-9EF2-2B4A-8653-BDD58C715A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77935" name="Freeform 62">
                <a:extLst>
                  <a:ext uri="{FF2B5EF4-FFF2-40B4-BE49-F238E27FC236}">
                    <a16:creationId xmlns:a16="http://schemas.microsoft.com/office/drawing/2014/main" id="{583A8E5A-CADA-B948-8C1F-F7083F53990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6" name="Freeform 64">
                <a:extLst>
                  <a:ext uri="{FF2B5EF4-FFF2-40B4-BE49-F238E27FC236}">
                    <a16:creationId xmlns:a16="http://schemas.microsoft.com/office/drawing/2014/main" id="{2C4AD4E3-37EA-9646-8B72-D19588994C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7" name="Line 294">
                <a:extLst>
                  <a:ext uri="{FF2B5EF4-FFF2-40B4-BE49-F238E27FC236}">
                    <a16:creationId xmlns:a16="http://schemas.microsoft.com/office/drawing/2014/main" id="{FE53A88F-A1F9-8F43-A321-7A2A343FE77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8" name="Freeform 68">
                <a:extLst>
                  <a:ext uri="{FF2B5EF4-FFF2-40B4-BE49-F238E27FC236}">
                    <a16:creationId xmlns:a16="http://schemas.microsoft.com/office/drawing/2014/main" id="{59EB0A50-D209-5C4E-8EF9-7E75A15F5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39" name="Rectangle 41">
                <a:extLst>
                  <a:ext uri="{FF2B5EF4-FFF2-40B4-BE49-F238E27FC236}">
                    <a16:creationId xmlns:a16="http://schemas.microsoft.com/office/drawing/2014/main" id="{2B335F27-295B-FB4A-9AFA-18D3D24A0A1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40" name="Line 25">
                <a:extLst>
                  <a:ext uri="{FF2B5EF4-FFF2-40B4-BE49-F238E27FC236}">
                    <a16:creationId xmlns:a16="http://schemas.microsoft.com/office/drawing/2014/main" id="{2624449C-70D8-7549-8871-A78AF955D0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2" name="Group 103">
              <a:extLst>
                <a:ext uri="{FF2B5EF4-FFF2-40B4-BE49-F238E27FC236}">
                  <a16:creationId xmlns:a16="http://schemas.microsoft.com/office/drawing/2014/main" id="{D8D3B4C5-D71E-9C44-AAAC-B817C634C72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7887" name="Line 25">
                <a:extLst>
                  <a:ext uri="{FF2B5EF4-FFF2-40B4-BE49-F238E27FC236}">
                    <a16:creationId xmlns:a16="http://schemas.microsoft.com/office/drawing/2014/main" id="{20543F3F-A6E9-4E4C-8CFF-AAA91FA0C5C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8" name="Freeform 105">
                <a:extLst>
                  <a:ext uri="{FF2B5EF4-FFF2-40B4-BE49-F238E27FC236}">
                    <a16:creationId xmlns:a16="http://schemas.microsoft.com/office/drawing/2014/main" id="{225A299D-7C44-8440-8EE2-39897A214FE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9" name="Rectangle 106">
                <a:extLst>
                  <a:ext uri="{FF2B5EF4-FFF2-40B4-BE49-F238E27FC236}">
                    <a16:creationId xmlns:a16="http://schemas.microsoft.com/office/drawing/2014/main" id="{506FEDD0-2CC5-D340-BA8D-436336520A0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90" name="Rectangle 107">
                <a:extLst>
                  <a:ext uri="{FF2B5EF4-FFF2-40B4-BE49-F238E27FC236}">
                    <a16:creationId xmlns:a16="http://schemas.microsoft.com/office/drawing/2014/main" id="{229EE129-5DA0-724E-A7E9-0958844B7F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91" name="Rectangle 108">
                <a:extLst>
                  <a:ext uri="{FF2B5EF4-FFF2-40B4-BE49-F238E27FC236}">
                    <a16:creationId xmlns:a16="http://schemas.microsoft.com/office/drawing/2014/main" id="{D7DBA06F-53C0-A742-8FF0-4C3EDDA7204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92" name="Line 7">
                <a:extLst>
                  <a:ext uri="{FF2B5EF4-FFF2-40B4-BE49-F238E27FC236}">
                    <a16:creationId xmlns:a16="http://schemas.microsoft.com/office/drawing/2014/main" id="{AB8F47FD-4A0E-E044-BAC6-D26C3D6268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3" name="Rectangle 110">
                <a:extLst>
                  <a:ext uri="{FF2B5EF4-FFF2-40B4-BE49-F238E27FC236}">
                    <a16:creationId xmlns:a16="http://schemas.microsoft.com/office/drawing/2014/main" id="{F3A7BFA6-7588-FE43-92D8-CC8B58573CB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94" name="Line 25">
                <a:extLst>
                  <a:ext uri="{FF2B5EF4-FFF2-40B4-BE49-F238E27FC236}">
                    <a16:creationId xmlns:a16="http://schemas.microsoft.com/office/drawing/2014/main" id="{A3EA7131-7B42-9048-B876-A028707443D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5" name="Freeform 112">
                <a:extLst>
                  <a:ext uri="{FF2B5EF4-FFF2-40B4-BE49-F238E27FC236}">
                    <a16:creationId xmlns:a16="http://schemas.microsoft.com/office/drawing/2014/main" id="{3B0D327C-130F-164C-9A72-FFF0B3C692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6" name="Line 37">
                <a:extLst>
                  <a:ext uri="{FF2B5EF4-FFF2-40B4-BE49-F238E27FC236}">
                    <a16:creationId xmlns:a16="http://schemas.microsoft.com/office/drawing/2014/main" id="{1E3F4FD3-DDDE-3045-B478-7686B65A272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7" name="Line 290">
                <a:extLst>
                  <a:ext uri="{FF2B5EF4-FFF2-40B4-BE49-F238E27FC236}">
                    <a16:creationId xmlns:a16="http://schemas.microsoft.com/office/drawing/2014/main" id="{8CB3E289-1D9C-F446-8456-9F62A019699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8" name="Freeform 293">
                <a:extLst>
                  <a:ext uri="{FF2B5EF4-FFF2-40B4-BE49-F238E27FC236}">
                    <a16:creationId xmlns:a16="http://schemas.microsoft.com/office/drawing/2014/main" id="{1D14E2EB-4280-1D4E-AE17-F64D742AA10D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99" name="Line 294">
                <a:extLst>
                  <a:ext uri="{FF2B5EF4-FFF2-40B4-BE49-F238E27FC236}">
                    <a16:creationId xmlns:a16="http://schemas.microsoft.com/office/drawing/2014/main" id="{7F4C25CA-F16C-094B-B51D-660B85C5FD1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0" name="Line 25">
                <a:extLst>
                  <a:ext uri="{FF2B5EF4-FFF2-40B4-BE49-F238E27FC236}">
                    <a16:creationId xmlns:a16="http://schemas.microsoft.com/office/drawing/2014/main" id="{EB35B724-548F-5B40-80DF-F72E14F2ECA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1" name="Line 25">
                <a:extLst>
                  <a:ext uri="{FF2B5EF4-FFF2-40B4-BE49-F238E27FC236}">
                    <a16:creationId xmlns:a16="http://schemas.microsoft.com/office/drawing/2014/main" id="{362A942F-827A-954E-A328-E86DD20A5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2" name="Line 294">
                <a:extLst>
                  <a:ext uri="{FF2B5EF4-FFF2-40B4-BE49-F238E27FC236}">
                    <a16:creationId xmlns:a16="http://schemas.microsoft.com/office/drawing/2014/main" id="{3AE066B1-5BAE-C04B-9D71-33D14FDD48A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3" name="Line 294">
                <a:extLst>
                  <a:ext uri="{FF2B5EF4-FFF2-40B4-BE49-F238E27FC236}">
                    <a16:creationId xmlns:a16="http://schemas.microsoft.com/office/drawing/2014/main" id="{0DF0466E-373B-A244-B905-27FA96D34D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4" name="Rectangle 41">
                <a:extLst>
                  <a:ext uri="{FF2B5EF4-FFF2-40B4-BE49-F238E27FC236}">
                    <a16:creationId xmlns:a16="http://schemas.microsoft.com/office/drawing/2014/main" id="{5A3ED89D-BF6F-0542-8DBF-49402DA215E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05" name="Rectangle 41">
                <a:extLst>
                  <a:ext uri="{FF2B5EF4-FFF2-40B4-BE49-F238E27FC236}">
                    <a16:creationId xmlns:a16="http://schemas.microsoft.com/office/drawing/2014/main" id="{62B76EBA-A139-CB42-B4B2-933FA64E85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06" name="Line 294">
                <a:extLst>
                  <a:ext uri="{FF2B5EF4-FFF2-40B4-BE49-F238E27FC236}">
                    <a16:creationId xmlns:a16="http://schemas.microsoft.com/office/drawing/2014/main" id="{44603FC6-6484-0945-921B-FDEAA78925B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7" name="Rectangle 41">
                <a:extLst>
                  <a:ext uri="{FF2B5EF4-FFF2-40B4-BE49-F238E27FC236}">
                    <a16:creationId xmlns:a16="http://schemas.microsoft.com/office/drawing/2014/main" id="{AFA1EE78-AA94-6A48-9C15-C6D93EB365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7908" name="Freeform 131">
                <a:extLst>
                  <a:ext uri="{FF2B5EF4-FFF2-40B4-BE49-F238E27FC236}">
                    <a16:creationId xmlns:a16="http://schemas.microsoft.com/office/drawing/2014/main" id="{EE71C952-EF5B-2846-A53A-A8EA7D8809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09" name="Freeform 139">
                <a:extLst>
                  <a:ext uri="{FF2B5EF4-FFF2-40B4-BE49-F238E27FC236}">
                    <a16:creationId xmlns:a16="http://schemas.microsoft.com/office/drawing/2014/main" id="{5D43B4C0-F355-A341-AEB0-6F556F1AB4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0" name="Line 294">
                <a:extLst>
                  <a:ext uri="{FF2B5EF4-FFF2-40B4-BE49-F238E27FC236}">
                    <a16:creationId xmlns:a16="http://schemas.microsoft.com/office/drawing/2014/main" id="{84E2128D-5BF4-B04D-8C64-37EEF65920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1" name="Freeform 141">
                <a:extLst>
                  <a:ext uri="{FF2B5EF4-FFF2-40B4-BE49-F238E27FC236}">
                    <a16:creationId xmlns:a16="http://schemas.microsoft.com/office/drawing/2014/main" id="{93A4C361-7669-1645-8622-CCCC012A633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912" name="Rectangle 41">
                <a:extLst>
                  <a:ext uri="{FF2B5EF4-FFF2-40B4-BE49-F238E27FC236}">
                    <a16:creationId xmlns:a16="http://schemas.microsoft.com/office/drawing/2014/main" id="{7FF158F5-DEEC-C34C-9689-6545DA2BA9C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913" name="Line 25">
                <a:extLst>
                  <a:ext uri="{FF2B5EF4-FFF2-40B4-BE49-F238E27FC236}">
                    <a16:creationId xmlns:a16="http://schemas.microsoft.com/office/drawing/2014/main" id="{B569079B-FDA3-9441-8032-6F11A1BE59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3" name="Group 144">
              <a:extLst>
                <a:ext uri="{FF2B5EF4-FFF2-40B4-BE49-F238E27FC236}">
                  <a16:creationId xmlns:a16="http://schemas.microsoft.com/office/drawing/2014/main" id="{E75CB731-9A37-2B49-BB42-6BB1BFA8971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7860" name="Line 25">
                <a:extLst>
                  <a:ext uri="{FF2B5EF4-FFF2-40B4-BE49-F238E27FC236}">
                    <a16:creationId xmlns:a16="http://schemas.microsoft.com/office/drawing/2014/main" id="{A45E9E6B-DC34-E740-81F3-E3E496E243A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1" name="Freeform 146">
                <a:extLst>
                  <a:ext uri="{FF2B5EF4-FFF2-40B4-BE49-F238E27FC236}">
                    <a16:creationId xmlns:a16="http://schemas.microsoft.com/office/drawing/2014/main" id="{5818A485-D97F-E74A-808E-5A5CB78E983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2" name="Rectangle 147">
                <a:extLst>
                  <a:ext uri="{FF2B5EF4-FFF2-40B4-BE49-F238E27FC236}">
                    <a16:creationId xmlns:a16="http://schemas.microsoft.com/office/drawing/2014/main" id="{C1B4FC36-7554-014C-82E5-B7F004A778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63" name="Rectangle 148">
                <a:extLst>
                  <a:ext uri="{FF2B5EF4-FFF2-40B4-BE49-F238E27FC236}">
                    <a16:creationId xmlns:a16="http://schemas.microsoft.com/office/drawing/2014/main" id="{2E3B9927-2CE7-3C47-BA63-AB2661EFC8B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64" name="Rectangle 149">
                <a:extLst>
                  <a:ext uri="{FF2B5EF4-FFF2-40B4-BE49-F238E27FC236}">
                    <a16:creationId xmlns:a16="http://schemas.microsoft.com/office/drawing/2014/main" id="{ACF7CE90-ECF8-B04A-A31A-DAA9EE5C328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65" name="Line 7">
                <a:extLst>
                  <a:ext uri="{FF2B5EF4-FFF2-40B4-BE49-F238E27FC236}">
                    <a16:creationId xmlns:a16="http://schemas.microsoft.com/office/drawing/2014/main" id="{CD966081-DEA7-164F-A1E3-750EB86C1A5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6" name="Rectangle 151">
                <a:extLst>
                  <a:ext uri="{FF2B5EF4-FFF2-40B4-BE49-F238E27FC236}">
                    <a16:creationId xmlns:a16="http://schemas.microsoft.com/office/drawing/2014/main" id="{D343856A-DCCE-C740-9F06-C1FB78D3DE6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67" name="Line 25">
                <a:extLst>
                  <a:ext uri="{FF2B5EF4-FFF2-40B4-BE49-F238E27FC236}">
                    <a16:creationId xmlns:a16="http://schemas.microsoft.com/office/drawing/2014/main" id="{D27C0E71-0AD1-6449-87E5-72A4F0D6F2D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8" name="Freeform 153">
                <a:extLst>
                  <a:ext uri="{FF2B5EF4-FFF2-40B4-BE49-F238E27FC236}">
                    <a16:creationId xmlns:a16="http://schemas.microsoft.com/office/drawing/2014/main" id="{DA3A8CC9-C2C0-B042-9FCA-E44CDB89303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69" name="Line 37">
                <a:extLst>
                  <a:ext uri="{FF2B5EF4-FFF2-40B4-BE49-F238E27FC236}">
                    <a16:creationId xmlns:a16="http://schemas.microsoft.com/office/drawing/2014/main" id="{796ADEEB-EDF6-CC47-A1D7-EFF171E853D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0" name="Line 290">
                <a:extLst>
                  <a:ext uri="{FF2B5EF4-FFF2-40B4-BE49-F238E27FC236}">
                    <a16:creationId xmlns:a16="http://schemas.microsoft.com/office/drawing/2014/main" id="{6A1E1433-417B-144D-AD15-3502580C35E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1" name="Freeform 293">
                <a:extLst>
                  <a:ext uri="{FF2B5EF4-FFF2-40B4-BE49-F238E27FC236}">
                    <a16:creationId xmlns:a16="http://schemas.microsoft.com/office/drawing/2014/main" id="{217150A4-28C5-7247-AD0A-5ECFB3B4C0D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2" name="Line 294">
                <a:extLst>
                  <a:ext uri="{FF2B5EF4-FFF2-40B4-BE49-F238E27FC236}">
                    <a16:creationId xmlns:a16="http://schemas.microsoft.com/office/drawing/2014/main" id="{2AC7DA47-D925-E044-BA28-787F7AC2009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3" name="Line 25">
                <a:extLst>
                  <a:ext uri="{FF2B5EF4-FFF2-40B4-BE49-F238E27FC236}">
                    <a16:creationId xmlns:a16="http://schemas.microsoft.com/office/drawing/2014/main" id="{069A7A44-8297-DA41-AEB0-60BA3920BF6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4" name="Line 25">
                <a:extLst>
                  <a:ext uri="{FF2B5EF4-FFF2-40B4-BE49-F238E27FC236}">
                    <a16:creationId xmlns:a16="http://schemas.microsoft.com/office/drawing/2014/main" id="{3FC55339-E9B2-2A4B-9F07-2127C31FE15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5" name="Line 294">
                <a:extLst>
                  <a:ext uri="{FF2B5EF4-FFF2-40B4-BE49-F238E27FC236}">
                    <a16:creationId xmlns:a16="http://schemas.microsoft.com/office/drawing/2014/main" id="{2492BDB7-202A-854A-9845-60A4906660E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6" name="Line 294">
                <a:extLst>
                  <a:ext uri="{FF2B5EF4-FFF2-40B4-BE49-F238E27FC236}">
                    <a16:creationId xmlns:a16="http://schemas.microsoft.com/office/drawing/2014/main" id="{BBE02C9C-07D5-8641-82AB-ABA37C3C870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77" name="Rectangle 41">
                <a:extLst>
                  <a:ext uri="{FF2B5EF4-FFF2-40B4-BE49-F238E27FC236}">
                    <a16:creationId xmlns:a16="http://schemas.microsoft.com/office/drawing/2014/main" id="{C76BDF93-C1D2-C548-BFD9-0CBBB7267A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78" name="Rectangle 41">
                <a:extLst>
                  <a:ext uri="{FF2B5EF4-FFF2-40B4-BE49-F238E27FC236}">
                    <a16:creationId xmlns:a16="http://schemas.microsoft.com/office/drawing/2014/main" id="{359ADA23-2DF0-C942-87CE-E34FF80C488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79" name="Line 294">
                <a:extLst>
                  <a:ext uri="{FF2B5EF4-FFF2-40B4-BE49-F238E27FC236}">
                    <a16:creationId xmlns:a16="http://schemas.microsoft.com/office/drawing/2014/main" id="{3CE83E96-13A7-C240-8B39-40EA9170D1F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0" name="Rectangle 41">
                <a:extLst>
                  <a:ext uri="{FF2B5EF4-FFF2-40B4-BE49-F238E27FC236}">
                    <a16:creationId xmlns:a16="http://schemas.microsoft.com/office/drawing/2014/main" id="{7C437732-2F88-A740-A3CD-061940A964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7881" name="Freeform 166">
                <a:extLst>
                  <a:ext uri="{FF2B5EF4-FFF2-40B4-BE49-F238E27FC236}">
                    <a16:creationId xmlns:a16="http://schemas.microsoft.com/office/drawing/2014/main" id="{227A2464-9D35-7145-9BFD-F4A1F6ADD88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2" name="Freeform 167">
                <a:extLst>
                  <a:ext uri="{FF2B5EF4-FFF2-40B4-BE49-F238E27FC236}">
                    <a16:creationId xmlns:a16="http://schemas.microsoft.com/office/drawing/2014/main" id="{BFFF259F-40C1-2F4A-8DAE-F08252CE7CA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3" name="Line 294">
                <a:extLst>
                  <a:ext uri="{FF2B5EF4-FFF2-40B4-BE49-F238E27FC236}">
                    <a16:creationId xmlns:a16="http://schemas.microsoft.com/office/drawing/2014/main" id="{27856612-F98B-B44F-BADD-ABA82D529C0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4" name="Freeform 169">
                <a:extLst>
                  <a:ext uri="{FF2B5EF4-FFF2-40B4-BE49-F238E27FC236}">
                    <a16:creationId xmlns:a16="http://schemas.microsoft.com/office/drawing/2014/main" id="{3F4CA358-DFC4-B645-85E6-4AA5097A78F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85" name="Rectangle 41">
                <a:extLst>
                  <a:ext uri="{FF2B5EF4-FFF2-40B4-BE49-F238E27FC236}">
                    <a16:creationId xmlns:a16="http://schemas.microsoft.com/office/drawing/2014/main" id="{6E24C95B-8B7F-8C43-8D00-3DFF41C99F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86" name="Line 25">
                <a:extLst>
                  <a:ext uri="{FF2B5EF4-FFF2-40B4-BE49-F238E27FC236}">
                    <a16:creationId xmlns:a16="http://schemas.microsoft.com/office/drawing/2014/main" id="{E037AE72-3D94-A842-BCD1-A9652E6CE78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7834" name="Group 172">
              <a:extLst>
                <a:ext uri="{FF2B5EF4-FFF2-40B4-BE49-F238E27FC236}">
                  <a16:creationId xmlns:a16="http://schemas.microsoft.com/office/drawing/2014/main" id="{E119F41D-6148-504E-AB08-ECE5E412E9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7835" name="Line 25">
                <a:extLst>
                  <a:ext uri="{FF2B5EF4-FFF2-40B4-BE49-F238E27FC236}">
                    <a16:creationId xmlns:a16="http://schemas.microsoft.com/office/drawing/2014/main" id="{5B4D5C19-B556-034A-AA68-F50374EBC93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6" name="Freeform 174">
                <a:extLst>
                  <a:ext uri="{FF2B5EF4-FFF2-40B4-BE49-F238E27FC236}">
                    <a16:creationId xmlns:a16="http://schemas.microsoft.com/office/drawing/2014/main" id="{2C198100-B378-C948-AEAB-408B87C44C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37" name="Rectangle 175">
                <a:extLst>
                  <a:ext uri="{FF2B5EF4-FFF2-40B4-BE49-F238E27FC236}">
                    <a16:creationId xmlns:a16="http://schemas.microsoft.com/office/drawing/2014/main" id="{7BE42BB6-8A56-594A-8A9B-F741690777B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38" name="Rectangle 176">
                <a:extLst>
                  <a:ext uri="{FF2B5EF4-FFF2-40B4-BE49-F238E27FC236}">
                    <a16:creationId xmlns:a16="http://schemas.microsoft.com/office/drawing/2014/main" id="{21B82415-21FC-3C41-9810-29EC2CC4405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39" name="Rectangle 177">
                <a:extLst>
                  <a:ext uri="{FF2B5EF4-FFF2-40B4-BE49-F238E27FC236}">
                    <a16:creationId xmlns:a16="http://schemas.microsoft.com/office/drawing/2014/main" id="{76E4BE4D-94AA-734C-BBCE-327287A051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40" name="Line 7">
                <a:extLst>
                  <a:ext uri="{FF2B5EF4-FFF2-40B4-BE49-F238E27FC236}">
                    <a16:creationId xmlns:a16="http://schemas.microsoft.com/office/drawing/2014/main" id="{58B6C7A4-AE8B-EF4B-BA43-B41DBD2FC1E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1" name="Rectangle 179">
                <a:extLst>
                  <a:ext uri="{FF2B5EF4-FFF2-40B4-BE49-F238E27FC236}">
                    <a16:creationId xmlns:a16="http://schemas.microsoft.com/office/drawing/2014/main" id="{FCAB54DE-E87E-D641-A2E6-4FCFAAFDBB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42" name="Line 25">
                <a:extLst>
                  <a:ext uri="{FF2B5EF4-FFF2-40B4-BE49-F238E27FC236}">
                    <a16:creationId xmlns:a16="http://schemas.microsoft.com/office/drawing/2014/main" id="{21678541-0056-8D4B-A2F8-3EA2246FBF8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3" name="Freeform 181">
                <a:extLst>
                  <a:ext uri="{FF2B5EF4-FFF2-40B4-BE49-F238E27FC236}">
                    <a16:creationId xmlns:a16="http://schemas.microsoft.com/office/drawing/2014/main" id="{CEC9B95F-1C5F-7D43-B43F-51C898EFA6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4" name="Line 37">
                <a:extLst>
                  <a:ext uri="{FF2B5EF4-FFF2-40B4-BE49-F238E27FC236}">
                    <a16:creationId xmlns:a16="http://schemas.microsoft.com/office/drawing/2014/main" id="{21A812AD-9FA7-974C-B3CA-CB806E2E618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5" name="Line 290">
                <a:extLst>
                  <a:ext uri="{FF2B5EF4-FFF2-40B4-BE49-F238E27FC236}">
                    <a16:creationId xmlns:a16="http://schemas.microsoft.com/office/drawing/2014/main" id="{55205DBF-4834-2548-B271-927A54E31B2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6" name="Freeform 293">
                <a:extLst>
                  <a:ext uri="{FF2B5EF4-FFF2-40B4-BE49-F238E27FC236}">
                    <a16:creationId xmlns:a16="http://schemas.microsoft.com/office/drawing/2014/main" id="{BDFBF5CB-6FAE-484A-A2DB-A38386A73C7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7" name="Line 294">
                <a:extLst>
                  <a:ext uri="{FF2B5EF4-FFF2-40B4-BE49-F238E27FC236}">
                    <a16:creationId xmlns:a16="http://schemas.microsoft.com/office/drawing/2014/main" id="{28F12F81-B5E6-2F44-8505-41D0ACFF6A3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8" name="Line 25">
                <a:extLst>
                  <a:ext uri="{FF2B5EF4-FFF2-40B4-BE49-F238E27FC236}">
                    <a16:creationId xmlns:a16="http://schemas.microsoft.com/office/drawing/2014/main" id="{0027F713-35D2-E44B-984C-DF4EE286364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49" name="Line 25">
                <a:extLst>
                  <a:ext uri="{FF2B5EF4-FFF2-40B4-BE49-F238E27FC236}">
                    <a16:creationId xmlns:a16="http://schemas.microsoft.com/office/drawing/2014/main" id="{FE8449CD-49AA-0240-9FEC-8A10CCEBE48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0" name="Line 294">
                <a:extLst>
                  <a:ext uri="{FF2B5EF4-FFF2-40B4-BE49-F238E27FC236}">
                    <a16:creationId xmlns:a16="http://schemas.microsoft.com/office/drawing/2014/main" id="{4AF8A846-B841-864A-8505-B335F25049D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1" name="Line 294">
                <a:extLst>
                  <a:ext uri="{FF2B5EF4-FFF2-40B4-BE49-F238E27FC236}">
                    <a16:creationId xmlns:a16="http://schemas.microsoft.com/office/drawing/2014/main" id="{B5716422-D9F4-5E49-B035-CFBC2E39CF8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2" name="Rectangle 41">
                <a:extLst>
                  <a:ext uri="{FF2B5EF4-FFF2-40B4-BE49-F238E27FC236}">
                    <a16:creationId xmlns:a16="http://schemas.microsoft.com/office/drawing/2014/main" id="{98C0DC18-9911-734A-A183-036AD1C064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53" name="Rectangle 41">
                <a:extLst>
                  <a:ext uri="{FF2B5EF4-FFF2-40B4-BE49-F238E27FC236}">
                    <a16:creationId xmlns:a16="http://schemas.microsoft.com/office/drawing/2014/main" id="{1B442F99-38A1-974A-B242-5092F8D430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54" name="Line 294">
                <a:extLst>
                  <a:ext uri="{FF2B5EF4-FFF2-40B4-BE49-F238E27FC236}">
                    <a16:creationId xmlns:a16="http://schemas.microsoft.com/office/drawing/2014/main" id="{5EDDA8CE-F7E4-A342-8275-F1AB333CD0E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5" name="Rectangle 41">
                <a:extLst>
                  <a:ext uri="{FF2B5EF4-FFF2-40B4-BE49-F238E27FC236}">
                    <a16:creationId xmlns:a16="http://schemas.microsoft.com/office/drawing/2014/main" id="{768DB8CA-3B2F-F448-A7A1-A500DF00674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7856" name="Line 294">
                <a:extLst>
                  <a:ext uri="{FF2B5EF4-FFF2-40B4-BE49-F238E27FC236}">
                    <a16:creationId xmlns:a16="http://schemas.microsoft.com/office/drawing/2014/main" id="{E4118A2E-7659-8E41-8003-B4EF45A61C6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7" name="Freeform 197">
                <a:extLst>
                  <a:ext uri="{FF2B5EF4-FFF2-40B4-BE49-F238E27FC236}">
                    <a16:creationId xmlns:a16="http://schemas.microsoft.com/office/drawing/2014/main" id="{7842FEC3-C6FA-4E48-BCAC-352DB4E6649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858" name="Rectangle 41">
                <a:extLst>
                  <a:ext uri="{FF2B5EF4-FFF2-40B4-BE49-F238E27FC236}">
                    <a16:creationId xmlns:a16="http://schemas.microsoft.com/office/drawing/2014/main" id="{385651C3-906C-DB46-84FB-4006EAB8694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7859" name="Line 25">
                <a:extLst>
                  <a:ext uri="{FF2B5EF4-FFF2-40B4-BE49-F238E27FC236}">
                    <a16:creationId xmlns:a16="http://schemas.microsoft.com/office/drawing/2014/main" id="{2597E47E-A0E4-5F40-BE92-C15336C043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 spd="slow"/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8849" name="Title 1">
            <a:extLst>
              <a:ext uri="{FF2B5EF4-FFF2-40B4-BE49-F238E27FC236}">
                <a16:creationId xmlns:a16="http://schemas.microsoft.com/office/drawing/2014/main" id="{CA5E5C5A-4207-5F4E-A776-5FC633B376FA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8850" name="Group 2">
            <a:extLst>
              <a:ext uri="{FF2B5EF4-FFF2-40B4-BE49-F238E27FC236}">
                <a16:creationId xmlns:a16="http://schemas.microsoft.com/office/drawing/2014/main" id="{6E0B61A5-97C6-454F-9261-2633C7C33436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8869" name="Line 290">
              <a:extLst>
                <a:ext uri="{FF2B5EF4-FFF2-40B4-BE49-F238E27FC236}">
                  <a16:creationId xmlns:a16="http://schemas.microsoft.com/office/drawing/2014/main" id="{E5F9B09A-C453-4C4A-8241-BC5DBB870D8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70" name="Rectangle 11">
              <a:extLst>
                <a:ext uri="{FF2B5EF4-FFF2-40B4-BE49-F238E27FC236}">
                  <a16:creationId xmlns:a16="http://schemas.microsoft.com/office/drawing/2014/main" id="{73B62101-42C9-9C42-A98F-F2F08BAA86AA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8871" name="Rectangle 135">
              <a:extLst>
                <a:ext uri="{FF2B5EF4-FFF2-40B4-BE49-F238E27FC236}">
                  <a16:creationId xmlns:a16="http://schemas.microsoft.com/office/drawing/2014/main" id="{D58E6AE3-64F1-D34D-A263-7BD9636ED19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8872" name="Line 290">
              <a:extLst>
                <a:ext uri="{FF2B5EF4-FFF2-40B4-BE49-F238E27FC236}">
                  <a16:creationId xmlns:a16="http://schemas.microsoft.com/office/drawing/2014/main" id="{6EAF1401-9484-0046-BEE6-672636616F8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8873" name="Group 1">
              <a:extLst>
                <a:ext uri="{FF2B5EF4-FFF2-40B4-BE49-F238E27FC236}">
                  <a16:creationId xmlns:a16="http://schemas.microsoft.com/office/drawing/2014/main" id="{59910B07-B32A-D745-8263-AC614A1EBD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8956" name="Line 25">
                <a:extLst>
                  <a:ext uri="{FF2B5EF4-FFF2-40B4-BE49-F238E27FC236}">
                    <a16:creationId xmlns:a16="http://schemas.microsoft.com/office/drawing/2014/main" id="{1476EA7F-CE1F-994E-BEFE-2615DB0D52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7" name="Freeform 38">
                <a:extLst>
                  <a:ext uri="{FF2B5EF4-FFF2-40B4-BE49-F238E27FC236}">
                    <a16:creationId xmlns:a16="http://schemas.microsoft.com/office/drawing/2014/main" id="{A4ABE26D-991A-2448-8687-2714E16FBDA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8" name="Rectangle 4">
                <a:extLst>
                  <a:ext uri="{FF2B5EF4-FFF2-40B4-BE49-F238E27FC236}">
                    <a16:creationId xmlns:a16="http://schemas.microsoft.com/office/drawing/2014/main" id="{6C85BE7D-D960-E449-A370-847E69FA60F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59" name="Rectangle 5">
                <a:extLst>
                  <a:ext uri="{FF2B5EF4-FFF2-40B4-BE49-F238E27FC236}">
                    <a16:creationId xmlns:a16="http://schemas.microsoft.com/office/drawing/2014/main" id="{10DCAEE0-7FF4-0745-B766-52B90BD78D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60" name="Rectangle 6">
                <a:extLst>
                  <a:ext uri="{FF2B5EF4-FFF2-40B4-BE49-F238E27FC236}">
                    <a16:creationId xmlns:a16="http://schemas.microsoft.com/office/drawing/2014/main" id="{675BDA6F-D5B6-484F-A742-8DF86EA1598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61" name="Line 7">
                <a:extLst>
                  <a:ext uri="{FF2B5EF4-FFF2-40B4-BE49-F238E27FC236}">
                    <a16:creationId xmlns:a16="http://schemas.microsoft.com/office/drawing/2014/main" id="{D7413713-0079-C646-8998-A4C89576573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2" name="Rectangle 9">
                <a:extLst>
                  <a:ext uri="{FF2B5EF4-FFF2-40B4-BE49-F238E27FC236}">
                    <a16:creationId xmlns:a16="http://schemas.microsoft.com/office/drawing/2014/main" id="{D626A0A6-F274-294D-BA82-B6664B7D5C3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63" name="Line 25">
                <a:extLst>
                  <a:ext uri="{FF2B5EF4-FFF2-40B4-BE49-F238E27FC236}">
                    <a16:creationId xmlns:a16="http://schemas.microsoft.com/office/drawing/2014/main" id="{3144B507-1B26-9F43-9593-E66A7ADD3FB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4" name="Freeform 36">
                <a:extLst>
                  <a:ext uri="{FF2B5EF4-FFF2-40B4-BE49-F238E27FC236}">
                    <a16:creationId xmlns:a16="http://schemas.microsoft.com/office/drawing/2014/main" id="{7E565D07-5121-C048-9F31-95B3EF8CED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5" name="Line 37">
                <a:extLst>
                  <a:ext uri="{FF2B5EF4-FFF2-40B4-BE49-F238E27FC236}">
                    <a16:creationId xmlns:a16="http://schemas.microsoft.com/office/drawing/2014/main" id="{89DB3E37-8A0C-B24A-A03E-9EEF3B01C4C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6" name="Line 290">
                <a:extLst>
                  <a:ext uri="{FF2B5EF4-FFF2-40B4-BE49-F238E27FC236}">
                    <a16:creationId xmlns:a16="http://schemas.microsoft.com/office/drawing/2014/main" id="{60739F52-1315-5E41-9B45-A469B3233F7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7" name="Freeform 293">
                <a:extLst>
                  <a:ext uri="{FF2B5EF4-FFF2-40B4-BE49-F238E27FC236}">
                    <a16:creationId xmlns:a16="http://schemas.microsoft.com/office/drawing/2014/main" id="{221943CA-AD08-504A-81FC-0743AF12E42E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8" name="Line 294">
                <a:extLst>
                  <a:ext uri="{FF2B5EF4-FFF2-40B4-BE49-F238E27FC236}">
                    <a16:creationId xmlns:a16="http://schemas.microsoft.com/office/drawing/2014/main" id="{1A3771AC-BF47-1648-832B-408A05D8F1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69" name="Line 25">
                <a:extLst>
                  <a:ext uri="{FF2B5EF4-FFF2-40B4-BE49-F238E27FC236}">
                    <a16:creationId xmlns:a16="http://schemas.microsoft.com/office/drawing/2014/main" id="{E5698816-BB86-494E-B8F3-25475805F8B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0" name="Line 25">
                <a:extLst>
                  <a:ext uri="{FF2B5EF4-FFF2-40B4-BE49-F238E27FC236}">
                    <a16:creationId xmlns:a16="http://schemas.microsoft.com/office/drawing/2014/main" id="{706F0794-20B9-AA4D-BD1B-0A297C8C77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1" name="Line 294">
                <a:extLst>
                  <a:ext uri="{FF2B5EF4-FFF2-40B4-BE49-F238E27FC236}">
                    <a16:creationId xmlns:a16="http://schemas.microsoft.com/office/drawing/2014/main" id="{0FC0F755-952D-454D-AF25-2007382E03A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2" name="Line 294">
                <a:extLst>
                  <a:ext uri="{FF2B5EF4-FFF2-40B4-BE49-F238E27FC236}">
                    <a16:creationId xmlns:a16="http://schemas.microsoft.com/office/drawing/2014/main" id="{728AB193-881C-674C-AE8B-E13896B75B4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3" name="Rectangle 41">
                <a:extLst>
                  <a:ext uri="{FF2B5EF4-FFF2-40B4-BE49-F238E27FC236}">
                    <a16:creationId xmlns:a16="http://schemas.microsoft.com/office/drawing/2014/main" id="{9E5E5F73-3087-9C43-8184-85C521903B9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74" name="Rectangle 41">
                <a:extLst>
                  <a:ext uri="{FF2B5EF4-FFF2-40B4-BE49-F238E27FC236}">
                    <a16:creationId xmlns:a16="http://schemas.microsoft.com/office/drawing/2014/main" id="{7DA5F5DF-A280-014B-A7F2-701168D54B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75" name="Line 294">
                <a:extLst>
                  <a:ext uri="{FF2B5EF4-FFF2-40B4-BE49-F238E27FC236}">
                    <a16:creationId xmlns:a16="http://schemas.microsoft.com/office/drawing/2014/main" id="{FDB015CF-DD03-1A42-91FF-E382171ECF9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6" name="Rectangle 41">
                <a:extLst>
                  <a:ext uri="{FF2B5EF4-FFF2-40B4-BE49-F238E27FC236}">
                    <a16:creationId xmlns:a16="http://schemas.microsoft.com/office/drawing/2014/main" id="{7843DAEE-0DE0-F443-88D7-D7C1B7B80C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78977" name="Freeform 62">
                <a:extLst>
                  <a:ext uri="{FF2B5EF4-FFF2-40B4-BE49-F238E27FC236}">
                    <a16:creationId xmlns:a16="http://schemas.microsoft.com/office/drawing/2014/main" id="{955E12D8-4BF5-DB47-9CCB-B3FCB0037C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8" name="Freeform 64">
                <a:extLst>
                  <a:ext uri="{FF2B5EF4-FFF2-40B4-BE49-F238E27FC236}">
                    <a16:creationId xmlns:a16="http://schemas.microsoft.com/office/drawing/2014/main" id="{379E2B3F-1D17-2B4C-9A18-2DC073A2F2B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79" name="Line 294">
                <a:extLst>
                  <a:ext uri="{FF2B5EF4-FFF2-40B4-BE49-F238E27FC236}">
                    <a16:creationId xmlns:a16="http://schemas.microsoft.com/office/drawing/2014/main" id="{28F3B892-1BE1-014E-93C9-12323DCEB7E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0" name="Freeform 68">
                <a:extLst>
                  <a:ext uri="{FF2B5EF4-FFF2-40B4-BE49-F238E27FC236}">
                    <a16:creationId xmlns:a16="http://schemas.microsoft.com/office/drawing/2014/main" id="{A92AA91C-88FD-A341-83B5-5A8B0125FEC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81" name="Rectangle 41">
                <a:extLst>
                  <a:ext uri="{FF2B5EF4-FFF2-40B4-BE49-F238E27FC236}">
                    <a16:creationId xmlns:a16="http://schemas.microsoft.com/office/drawing/2014/main" id="{8F4B6D3B-3ABB-DD42-B05F-D8AF20E5318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82" name="Line 25">
                <a:extLst>
                  <a:ext uri="{FF2B5EF4-FFF2-40B4-BE49-F238E27FC236}">
                    <a16:creationId xmlns:a16="http://schemas.microsoft.com/office/drawing/2014/main" id="{55C2922A-4E1E-6C44-B36C-CFA8F504273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74" name="Group 103">
              <a:extLst>
                <a:ext uri="{FF2B5EF4-FFF2-40B4-BE49-F238E27FC236}">
                  <a16:creationId xmlns:a16="http://schemas.microsoft.com/office/drawing/2014/main" id="{85F0594D-C566-CD4D-9670-B6EC1F6D6C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8929" name="Line 25">
                <a:extLst>
                  <a:ext uri="{FF2B5EF4-FFF2-40B4-BE49-F238E27FC236}">
                    <a16:creationId xmlns:a16="http://schemas.microsoft.com/office/drawing/2014/main" id="{819B09A3-A937-034E-A333-FAA445A2631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0" name="Freeform 105">
                <a:extLst>
                  <a:ext uri="{FF2B5EF4-FFF2-40B4-BE49-F238E27FC236}">
                    <a16:creationId xmlns:a16="http://schemas.microsoft.com/office/drawing/2014/main" id="{092DAF7F-46CC-7049-9B3F-8543CF5971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1" name="Rectangle 106">
                <a:extLst>
                  <a:ext uri="{FF2B5EF4-FFF2-40B4-BE49-F238E27FC236}">
                    <a16:creationId xmlns:a16="http://schemas.microsoft.com/office/drawing/2014/main" id="{29D6C5F3-C63E-B646-ADBE-520352321B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32" name="Rectangle 107">
                <a:extLst>
                  <a:ext uri="{FF2B5EF4-FFF2-40B4-BE49-F238E27FC236}">
                    <a16:creationId xmlns:a16="http://schemas.microsoft.com/office/drawing/2014/main" id="{DEAE583C-BE9A-C147-930A-76193AEF01E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33" name="Rectangle 108">
                <a:extLst>
                  <a:ext uri="{FF2B5EF4-FFF2-40B4-BE49-F238E27FC236}">
                    <a16:creationId xmlns:a16="http://schemas.microsoft.com/office/drawing/2014/main" id="{B7671898-CBFE-A749-B14A-8E16D2A61AD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34" name="Line 7">
                <a:extLst>
                  <a:ext uri="{FF2B5EF4-FFF2-40B4-BE49-F238E27FC236}">
                    <a16:creationId xmlns:a16="http://schemas.microsoft.com/office/drawing/2014/main" id="{221DA231-7E18-2F44-A1FC-0A56FAA1BDB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5" name="Rectangle 110">
                <a:extLst>
                  <a:ext uri="{FF2B5EF4-FFF2-40B4-BE49-F238E27FC236}">
                    <a16:creationId xmlns:a16="http://schemas.microsoft.com/office/drawing/2014/main" id="{71EBD869-9191-3A45-9947-AD96260FCB6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36" name="Line 25">
                <a:extLst>
                  <a:ext uri="{FF2B5EF4-FFF2-40B4-BE49-F238E27FC236}">
                    <a16:creationId xmlns:a16="http://schemas.microsoft.com/office/drawing/2014/main" id="{25D7BF56-4894-824E-81F6-1CA0589FAFC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7" name="Freeform 112">
                <a:extLst>
                  <a:ext uri="{FF2B5EF4-FFF2-40B4-BE49-F238E27FC236}">
                    <a16:creationId xmlns:a16="http://schemas.microsoft.com/office/drawing/2014/main" id="{701338AC-8D7C-BC46-B3B3-9025CD67078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8" name="Line 37">
                <a:extLst>
                  <a:ext uri="{FF2B5EF4-FFF2-40B4-BE49-F238E27FC236}">
                    <a16:creationId xmlns:a16="http://schemas.microsoft.com/office/drawing/2014/main" id="{F3CE182B-4F0A-4E4B-8E77-07907BB8932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39" name="Line 290">
                <a:extLst>
                  <a:ext uri="{FF2B5EF4-FFF2-40B4-BE49-F238E27FC236}">
                    <a16:creationId xmlns:a16="http://schemas.microsoft.com/office/drawing/2014/main" id="{060D489F-A7C5-2442-8F28-002190F00F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0" name="Freeform 293">
                <a:extLst>
                  <a:ext uri="{FF2B5EF4-FFF2-40B4-BE49-F238E27FC236}">
                    <a16:creationId xmlns:a16="http://schemas.microsoft.com/office/drawing/2014/main" id="{207BD9CB-600D-BB4A-A0AB-8F02B992B0FC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1" name="Line 294">
                <a:extLst>
                  <a:ext uri="{FF2B5EF4-FFF2-40B4-BE49-F238E27FC236}">
                    <a16:creationId xmlns:a16="http://schemas.microsoft.com/office/drawing/2014/main" id="{3E924B9D-C7BB-FF44-B865-57A31D1166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2" name="Line 25">
                <a:extLst>
                  <a:ext uri="{FF2B5EF4-FFF2-40B4-BE49-F238E27FC236}">
                    <a16:creationId xmlns:a16="http://schemas.microsoft.com/office/drawing/2014/main" id="{1440EC28-3F38-A545-8F6C-B229A7FC186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3" name="Line 25">
                <a:extLst>
                  <a:ext uri="{FF2B5EF4-FFF2-40B4-BE49-F238E27FC236}">
                    <a16:creationId xmlns:a16="http://schemas.microsoft.com/office/drawing/2014/main" id="{EA0A21EC-883D-4841-A531-4C554F9705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4" name="Line 294">
                <a:extLst>
                  <a:ext uri="{FF2B5EF4-FFF2-40B4-BE49-F238E27FC236}">
                    <a16:creationId xmlns:a16="http://schemas.microsoft.com/office/drawing/2014/main" id="{CE5E4F4D-8634-EA47-8256-2C8D68A2C05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5" name="Line 294">
                <a:extLst>
                  <a:ext uri="{FF2B5EF4-FFF2-40B4-BE49-F238E27FC236}">
                    <a16:creationId xmlns:a16="http://schemas.microsoft.com/office/drawing/2014/main" id="{934B697D-B17E-A146-BBC3-3289591CF08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6" name="Rectangle 41">
                <a:extLst>
                  <a:ext uri="{FF2B5EF4-FFF2-40B4-BE49-F238E27FC236}">
                    <a16:creationId xmlns:a16="http://schemas.microsoft.com/office/drawing/2014/main" id="{34400132-E150-2F4E-9F22-10E2F1E656E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47" name="Rectangle 41">
                <a:extLst>
                  <a:ext uri="{FF2B5EF4-FFF2-40B4-BE49-F238E27FC236}">
                    <a16:creationId xmlns:a16="http://schemas.microsoft.com/office/drawing/2014/main" id="{3282893A-7E81-0541-9D0E-12516408F74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48" name="Line 294">
                <a:extLst>
                  <a:ext uri="{FF2B5EF4-FFF2-40B4-BE49-F238E27FC236}">
                    <a16:creationId xmlns:a16="http://schemas.microsoft.com/office/drawing/2014/main" id="{991E834A-1034-D54B-969A-393BB958885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49" name="Rectangle 41">
                <a:extLst>
                  <a:ext uri="{FF2B5EF4-FFF2-40B4-BE49-F238E27FC236}">
                    <a16:creationId xmlns:a16="http://schemas.microsoft.com/office/drawing/2014/main" id="{8A788CDA-7BA7-054A-8872-3A2B093E8CA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8950" name="Freeform 131">
                <a:extLst>
                  <a:ext uri="{FF2B5EF4-FFF2-40B4-BE49-F238E27FC236}">
                    <a16:creationId xmlns:a16="http://schemas.microsoft.com/office/drawing/2014/main" id="{9805F97F-5289-E748-BC82-1FAB172F572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1" name="Freeform 139">
                <a:extLst>
                  <a:ext uri="{FF2B5EF4-FFF2-40B4-BE49-F238E27FC236}">
                    <a16:creationId xmlns:a16="http://schemas.microsoft.com/office/drawing/2014/main" id="{1298F1BC-A3B4-784F-89DF-EE301501CBC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2" name="Line 294">
                <a:extLst>
                  <a:ext uri="{FF2B5EF4-FFF2-40B4-BE49-F238E27FC236}">
                    <a16:creationId xmlns:a16="http://schemas.microsoft.com/office/drawing/2014/main" id="{F2877DE9-2203-234C-8366-9E04A2E3A3B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3" name="Freeform 141">
                <a:extLst>
                  <a:ext uri="{FF2B5EF4-FFF2-40B4-BE49-F238E27FC236}">
                    <a16:creationId xmlns:a16="http://schemas.microsoft.com/office/drawing/2014/main" id="{3861BDDC-9608-044D-A955-26A1A21D9E87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54" name="Rectangle 41">
                <a:extLst>
                  <a:ext uri="{FF2B5EF4-FFF2-40B4-BE49-F238E27FC236}">
                    <a16:creationId xmlns:a16="http://schemas.microsoft.com/office/drawing/2014/main" id="{580BD6CA-2037-2943-8E69-1F788F8EE22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55" name="Line 25">
                <a:extLst>
                  <a:ext uri="{FF2B5EF4-FFF2-40B4-BE49-F238E27FC236}">
                    <a16:creationId xmlns:a16="http://schemas.microsoft.com/office/drawing/2014/main" id="{076B18C1-081D-D94C-8DE8-6BCF9F642C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75" name="Group 144">
              <a:extLst>
                <a:ext uri="{FF2B5EF4-FFF2-40B4-BE49-F238E27FC236}">
                  <a16:creationId xmlns:a16="http://schemas.microsoft.com/office/drawing/2014/main" id="{0A76BED0-6B90-8F48-8C1A-4BDFE4C15B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8902" name="Line 25">
                <a:extLst>
                  <a:ext uri="{FF2B5EF4-FFF2-40B4-BE49-F238E27FC236}">
                    <a16:creationId xmlns:a16="http://schemas.microsoft.com/office/drawing/2014/main" id="{9548A799-F451-464E-BA7B-F582F9A5CD0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3" name="Freeform 146">
                <a:extLst>
                  <a:ext uri="{FF2B5EF4-FFF2-40B4-BE49-F238E27FC236}">
                    <a16:creationId xmlns:a16="http://schemas.microsoft.com/office/drawing/2014/main" id="{35A230BC-B4BF-2849-AD2F-CDA736F4817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4" name="Rectangle 147">
                <a:extLst>
                  <a:ext uri="{FF2B5EF4-FFF2-40B4-BE49-F238E27FC236}">
                    <a16:creationId xmlns:a16="http://schemas.microsoft.com/office/drawing/2014/main" id="{ACB11E89-8C79-394C-87D6-F46B5BAF6C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05" name="Rectangle 148">
                <a:extLst>
                  <a:ext uri="{FF2B5EF4-FFF2-40B4-BE49-F238E27FC236}">
                    <a16:creationId xmlns:a16="http://schemas.microsoft.com/office/drawing/2014/main" id="{B9F6E00B-7404-7540-94BC-9F128DD6AC7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06" name="Rectangle 149">
                <a:extLst>
                  <a:ext uri="{FF2B5EF4-FFF2-40B4-BE49-F238E27FC236}">
                    <a16:creationId xmlns:a16="http://schemas.microsoft.com/office/drawing/2014/main" id="{3573F43A-5896-1C41-9DDD-260E14AA417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07" name="Line 7">
                <a:extLst>
                  <a:ext uri="{FF2B5EF4-FFF2-40B4-BE49-F238E27FC236}">
                    <a16:creationId xmlns:a16="http://schemas.microsoft.com/office/drawing/2014/main" id="{80343999-CF62-BC4A-8167-EC1248E512D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8" name="Rectangle 151">
                <a:extLst>
                  <a:ext uri="{FF2B5EF4-FFF2-40B4-BE49-F238E27FC236}">
                    <a16:creationId xmlns:a16="http://schemas.microsoft.com/office/drawing/2014/main" id="{6F5E18BE-4665-644D-B661-A4D498D4A27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09" name="Line 25">
                <a:extLst>
                  <a:ext uri="{FF2B5EF4-FFF2-40B4-BE49-F238E27FC236}">
                    <a16:creationId xmlns:a16="http://schemas.microsoft.com/office/drawing/2014/main" id="{1F925889-6D64-AB4C-AF9E-DA8EE608EB6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0" name="Freeform 153">
                <a:extLst>
                  <a:ext uri="{FF2B5EF4-FFF2-40B4-BE49-F238E27FC236}">
                    <a16:creationId xmlns:a16="http://schemas.microsoft.com/office/drawing/2014/main" id="{DAD8A819-BDA9-7249-AFF0-8E42593CEB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1" name="Line 37">
                <a:extLst>
                  <a:ext uri="{FF2B5EF4-FFF2-40B4-BE49-F238E27FC236}">
                    <a16:creationId xmlns:a16="http://schemas.microsoft.com/office/drawing/2014/main" id="{036B75AD-10EA-EB45-82FE-E161E164D2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2" name="Line 290">
                <a:extLst>
                  <a:ext uri="{FF2B5EF4-FFF2-40B4-BE49-F238E27FC236}">
                    <a16:creationId xmlns:a16="http://schemas.microsoft.com/office/drawing/2014/main" id="{FF0F8B72-A045-D64C-A939-30E6F0B38B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3" name="Freeform 293">
                <a:extLst>
                  <a:ext uri="{FF2B5EF4-FFF2-40B4-BE49-F238E27FC236}">
                    <a16:creationId xmlns:a16="http://schemas.microsoft.com/office/drawing/2014/main" id="{02283350-2968-FD4C-9CDB-29A6B4E7E5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4" name="Line 294">
                <a:extLst>
                  <a:ext uri="{FF2B5EF4-FFF2-40B4-BE49-F238E27FC236}">
                    <a16:creationId xmlns:a16="http://schemas.microsoft.com/office/drawing/2014/main" id="{797DDF43-A350-A641-BC91-D53B2BD8B9C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5" name="Line 25">
                <a:extLst>
                  <a:ext uri="{FF2B5EF4-FFF2-40B4-BE49-F238E27FC236}">
                    <a16:creationId xmlns:a16="http://schemas.microsoft.com/office/drawing/2014/main" id="{6C4B04CC-0E47-DF40-BC78-C1089AE212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6" name="Line 25">
                <a:extLst>
                  <a:ext uri="{FF2B5EF4-FFF2-40B4-BE49-F238E27FC236}">
                    <a16:creationId xmlns:a16="http://schemas.microsoft.com/office/drawing/2014/main" id="{564CD309-9865-E049-91BC-F26276EA159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7" name="Line 294">
                <a:extLst>
                  <a:ext uri="{FF2B5EF4-FFF2-40B4-BE49-F238E27FC236}">
                    <a16:creationId xmlns:a16="http://schemas.microsoft.com/office/drawing/2014/main" id="{48FC3E3A-E3AF-9E4C-9C71-114D5349C97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8" name="Line 294">
                <a:extLst>
                  <a:ext uri="{FF2B5EF4-FFF2-40B4-BE49-F238E27FC236}">
                    <a16:creationId xmlns:a16="http://schemas.microsoft.com/office/drawing/2014/main" id="{BAF38DFC-23CA-8A40-9DDD-0FDAEE3A845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19" name="Rectangle 41">
                <a:extLst>
                  <a:ext uri="{FF2B5EF4-FFF2-40B4-BE49-F238E27FC236}">
                    <a16:creationId xmlns:a16="http://schemas.microsoft.com/office/drawing/2014/main" id="{1AA0A794-F3DA-EA44-805E-64834A6E460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20" name="Rectangle 41">
                <a:extLst>
                  <a:ext uri="{FF2B5EF4-FFF2-40B4-BE49-F238E27FC236}">
                    <a16:creationId xmlns:a16="http://schemas.microsoft.com/office/drawing/2014/main" id="{AB778227-FF69-3B4A-9A87-6E63D103F6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21" name="Line 294">
                <a:extLst>
                  <a:ext uri="{FF2B5EF4-FFF2-40B4-BE49-F238E27FC236}">
                    <a16:creationId xmlns:a16="http://schemas.microsoft.com/office/drawing/2014/main" id="{C1580689-ED85-0845-9077-DE0AF02589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2" name="Rectangle 41">
                <a:extLst>
                  <a:ext uri="{FF2B5EF4-FFF2-40B4-BE49-F238E27FC236}">
                    <a16:creationId xmlns:a16="http://schemas.microsoft.com/office/drawing/2014/main" id="{82B9DE02-1C55-D342-B305-EB2E04FDA9D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8923" name="Freeform 166">
                <a:extLst>
                  <a:ext uri="{FF2B5EF4-FFF2-40B4-BE49-F238E27FC236}">
                    <a16:creationId xmlns:a16="http://schemas.microsoft.com/office/drawing/2014/main" id="{47346C4A-E555-3249-B43D-4AFD17B61B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4" name="Freeform 167">
                <a:extLst>
                  <a:ext uri="{FF2B5EF4-FFF2-40B4-BE49-F238E27FC236}">
                    <a16:creationId xmlns:a16="http://schemas.microsoft.com/office/drawing/2014/main" id="{54D435FF-07C4-1C46-92C8-F64AF143137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5" name="Line 294">
                <a:extLst>
                  <a:ext uri="{FF2B5EF4-FFF2-40B4-BE49-F238E27FC236}">
                    <a16:creationId xmlns:a16="http://schemas.microsoft.com/office/drawing/2014/main" id="{9CEDC315-618E-8A4E-9738-D934D7C11F8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6" name="Freeform 169">
                <a:extLst>
                  <a:ext uri="{FF2B5EF4-FFF2-40B4-BE49-F238E27FC236}">
                    <a16:creationId xmlns:a16="http://schemas.microsoft.com/office/drawing/2014/main" id="{919B338A-F3CD-874E-99A7-38E070EF182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27" name="Rectangle 41">
                <a:extLst>
                  <a:ext uri="{FF2B5EF4-FFF2-40B4-BE49-F238E27FC236}">
                    <a16:creationId xmlns:a16="http://schemas.microsoft.com/office/drawing/2014/main" id="{794AA419-9AA1-374D-B3BE-F8E8973AC36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28" name="Line 25">
                <a:extLst>
                  <a:ext uri="{FF2B5EF4-FFF2-40B4-BE49-F238E27FC236}">
                    <a16:creationId xmlns:a16="http://schemas.microsoft.com/office/drawing/2014/main" id="{FDF45442-72D0-8D44-9507-2327662131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8876" name="Group 172">
              <a:extLst>
                <a:ext uri="{FF2B5EF4-FFF2-40B4-BE49-F238E27FC236}">
                  <a16:creationId xmlns:a16="http://schemas.microsoft.com/office/drawing/2014/main" id="{4B3D70F2-A2AC-3A4B-9953-4723F6E8BF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8877" name="Line 25">
                <a:extLst>
                  <a:ext uri="{FF2B5EF4-FFF2-40B4-BE49-F238E27FC236}">
                    <a16:creationId xmlns:a16="http://schemas.microsoft.com/office/drawing/2014/main" id="{CF2EB97F-F244-8045-836A-A5EA8696A64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8" name="Freeform 174">
                <a:extLst>
                  <a:ext uri="{FF2B5EF4-FFF2-40B4-BE49-F238E27FC236}">
                    <a16:creationId xmlns:a16="http://schemas.microsoft.com/office/drawing/2014/main" id="{765281BD-444E-8145-B291-C03AA06B9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79" name="Rectangle 175">
                <a:extLst>
                  <a:ext uri="{FF2B5EF4-FFF2-40B4-BE49-F238E27FC236}">
                    <a16:creationId xmlns:a16="http://schemas.microsoft.com/office/drawing/2014/main" id="{FFC6199E-DF45-8C4C-A180-6F910819D15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80" name="Rectangle 176">
                <a:extLst>
                  <a:ext uri="{FF2B5EF4-FFF2-40B4-BE49-F238E27FC236}">
                    <a16:creationId xmlns:a16="http://schemas.microsoft.com/office/drawing/2014/main" id="{FDE64BFF-5BCA-4E44-AF44-C146323C7D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81" name="Rectangle 177">
                <a:extLst>
                  <a:ext uri="{FF2B5EF4-FFF2-40B4-BE49-F238E27FC236}">
                    <a16:creationId xmlns:a16="http://schemas.microsoft.com/office/drawing/2014/main" id="{7A1F3DD9-BC69-2E4B-9597-90FC9C7AB9D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82" name="Line 7">
                <a:extLst>
                  <a:ext uri="{FF2B5EF4-FFF2-40B4-BE49-F238E27FC236}">
                    <a16:creationId xmlns:a16="http://schemas.microsoft.com/office/drawing/2014/main" id="{0A4E9E71-77AA-9542-9F87-B5FAC636A1E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3" name="Rectangle 179">
                <a:extLst>
                  <a:ext uri="{FF2B5EF4-FFF2-40B4-BE49-F238E27FC236}">
                    <a16:creationId xmlns:a16="http://schemas.microsoft.com/office/drawing/2014/main" id="{B65BB978-3049-DB46-BD22-55356DB60B2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84" name="Line 25">
                <a:extLst>
                  <a:ext uri="{FF2B5EF4-FFF2-40B4-BE49-F238E27FC236}">
                    <a16:creationId xmlns:a16="http://schemas.microsoft.com/office/drawing/2014/main" id="{2BEDC270-DC86-7745-8028-DA6DA1936D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5" name="Freeform 181">
                <a:extLst>
                  <a:ext uri="{FF2B5EF4-FFF2-40B4-BE49-F238E27FC236}">
                    <a16:creationId xmlns:a16="http://schemas.microsoft.com/office/drawing/2014/main" id="{A3C9EF89-2AF3-A640-A1F1-A3D5E646B8F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6" name="Line 37">
                <a:extLst>
                  <a:ext uri="{FF2B5EF4-FFF2-40B4-BE49-F238E27FC236}">
                    <a16:creationId xmlns:a16="http://schemas.microsoft.com/office/drawing/2014/main" id="{323917AF-76FE-554E-8421-2F59EA3A191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7" name="Line 290">
                <a:extLst>
                  <a:ext uri="{FF2B5EF4-FFF2-40B4-BE49-F238E27FC236}">
                    <a16:creationId xmlns:a16="http://schemas.microsoft.com/office/drawing/2014/main" id="{020DD4B6-FBA2-D945-943D-D9652EEF967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8" name="Freeform 293">
                <a:extLst>
                  <a:ext uri="{FF2B5EF4-FFF2-40B4-BE49-F238E27FC236}">
                    <a16:creationId xmlns:a16="http://schemas.microsoft.com/office/drawing/2014/main" id="{0A74C124-B1A5-1548-AE76-3035E839EE6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89" name="Line 294">
                <a:extLst>
                  <a:ext uri="{FF2B5EF4-FFF2-40B4-BE49-F238E27FC236}">
                    <a16:creationId xmlns:a16="http://schemas.microsoft.com/office/drawing/2014/main" id="{A1AC6C0E-6F3C-5345-95B7-62FF555D1F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0" name="Line 25">
                <a:extLst>
                  <a:ext uri="{FF2B5EF4-FFF2-40B4-BE49-F238E27FC236}">
                    <a16:creationId xmlns:a16="http://schemas.microsoft.com/office/drawing/2014/main" id="{17C3F97A-A6C6-9142-846C-6AF95C7FE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1" name="Line 25">
                <a:extLst>
                  <a:ext uri="{FF2B5EF4-FFF2-40B4-BE49-F238E27FC236}">
                    <a16:creationId xmlns:a16="http://schemas.microsoft.com/office/drawing/2014/main" id="{C558A282-8266-A445-A3BE-1E633FD260A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2" name="Line 294">
                <a:extLst>
                  <a:ext uri="{FF2B5EF4-FFF2-40B4-BE49-F238E27FC236}">
                    <a16:creationId xmlns:a16="http://schemas.microsoft.com/office/drawing/2014/main" id="{3C6B84FF-C31E-D74D-A4A0-DCBEAE3A018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3" name="Line 294">
                <a:extLst>
                  <a:ext uri="{FF2B5EF4-FFF2-40B4-BE49-F238E27FC236}">
                    <a16:creationId xmlns:a16="http://schemas.microsoft.com/office/drawing/2014/main" id="{F7B25D5B-FCCD-5643-86D0-951A4B3827D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4" name="Rectangle 41">
                <a:extLst>
                  <a:ext uri="{FF2B5EF4-FFF2-40B4-BE49-F238E27FC236}">
                    <a16:creationId xmlns:a16="http://schemas.microsoft.com/office/drawing/2014/main" id="{0DBAE14F-D7A7-D34D-BB15-A36B5A644058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95" name="Rectangle 41">
                <a:extLst>
                  <a:ext uri="{FF2B5EF4-FFF2-40B4-BE49-F238E27FC236}">
                    <a16:creationId xmlns:a16="http://schemas.microsoft.com/office/drawing/2014/main" id="{90B43322-F454-D446-AFD3-2EB3736740F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896" name="Line 294">
                <a:extLst>
                  <a:ext uri="{FF2B5EF4-FFF2-40B4-BE49-F238E27FC236}">
                    <a16:creationId xmlns:a16="http://schemas.microsoft.com/office/drawing/2014/main" id="{965D666D-84BD-8E45-B0EE-3DF65FDD642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7" name="Rectangle 41">
                <a:extLst>
                  <a:ext uri="{FF2B5EF4-FFF2-40B4-BE49-F238E27FC236}">
                    <a16:creationId xmlns:a16="http://schemas.microsoft.com/office/drawing/2014/main" id="{83D13BD9-9D2C-3C48-A42D-D142EE5969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8898" name="Line 294">
                <a:extLst>
                  <a:ext uri="{FF2B5EF4-FFF2-40B4-BE49-F238E27FC236}">
                    <a16:creationId xmlns:a16="http://schemas.microsoft.com/office/drawing/2014/main" id="{C726C25B-4718-5649-9A9C-7DE6837F66A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99" name="Freeform 197">
                <a:extLst>
                  <a:ext uri="{FF2B5EF4-FFF2-40B4-BE49-F238E27FC236}">
                    <a16:creationId xmlns:a16="http://schemas.microsoft.com/office/drawing/2014/main" id="{A99B425E-2300-C742-8A5A-E397B8DF962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900" name="Rectangle 41">
                <a:extLst>
                  <a:ext uri="{FF2B5EF4-FFF2-40B4-BE49-F238E27FC236}">
                    <a16:creationId xmlns:a16="http://schemas.microsoft.com/office/drawing/2014/main" id="{E858972A-EF62-B445-AB5E-E933A0793DB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8901" name="Line 25">
                <a:extLst>
                  <a:ext uri="{FF2B5EF4-FFF2-40B4-BE49-F238E27FC236}">
                    <a16:creationId xmlns:a16="http://schemas.microsoft.com/office/drawing/2014/main" id="{7DC300EC-079C-2F4D-915F-B988C0BE38F6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8851" name="Rectangle 11">
            <a:extLst>
              <a:ext uri="{FF2B5EF4-FFF2-40B4-BE49-F238E27FC236}">
                <a16:creationId xmlns:a16="http://schemas.microsoft.com/office/drawing/2014/main" id="{A46B7B60-E247-674B-88ED-33DB51098A15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5354638"/>
            <a:ext cx="446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Times-Roman" pitchFamily="2" charset="0"/>
              </a:rPr>
              <a:t>Reset </a:t>
            </a:r>
            <a:endParaRPr lang="en-US" altLang="en-US" sz="2400">
              <a:latin typeface="Times" pitchFamily="2" charset="0"/>
            </a:endParaRPr>
          </a:p>
        </p:txBody>
      </p:sp>
      <p:grpSp>
        <p:nvGrpSpPr>
          <p:cNvPr id="78852" name="Group 167">
            <a:extLst>
              <a:ext uri="{FF2B5EF4-FFF2-40B4-BE49-F238E27FC236}">
                <a16:creationId xmlns:a16="http://schemas.microsoft.com/office/drawing/2014/main" id="{BDED7DFD-6616-884C-83F6-034DB5D4322B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4"/>
            <a:ext cx="7932738" cy="873125"/>
            <a:chOff x="124212" y="4550841"/>
            <a:chExt cx="7932920" cy="873059"/>
          </a:xfrm>
        </p:grpSpPr>
        <p:sp>
          <p:nvSpPr>
            <p:cNvPr id="78853" name="Line 290">
              <a:extLst>
                <a:ext uri="{FF2B5EF4-FFF2-40B4-BE49-F238E27FC236}">
                  <a16:creationId xmlns:a16="http://schemas.microsoft.com/office/drawing/2014/main" id="{9F28BC07-E550-A842-B052-908609465C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4100" y="5266774"/>
              <a:ext cx="696300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4" name="Line 294">
              <a:extLst>
                <a:ext uri="{FF2B5EF4-FFF2-40B4-BE49-F238E27FC236}">
                  <a16:creationId xmlns:a16="http://schemas.microsoft.com/office/drawing/2014/main" id="{FE545ADD-4820-4A4D-A72E-3B3C1A7EF7D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5" name="Freeform 62">
              <a:extLst>
                <a:ext uri="{FF2B5EF4-FFF2-40B4-BE49-F238E27FC236}">
                  <a16:creationId xmlns:a16="http://schemas.microsoft.com/office/drawing/2014/main" id="{50D5954C-6D33-C049-BD71-63FD8B6D93C1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56" name="Line 294">
              <a:extLst>
                <a:ext uri="{FF2B5EF4-FFF2-40B4-BE49-F238E27FC236}">
                  <a16:creationId xmlns:a16="http://schemas.microsoft.com/office/drawing/2014/main" id="{5C5ED7D4-F724-264B-A2D5-90103158816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7" name="Freeform 131">
              <a:extLst>
                <a:ext uri="{FF2B5EF4-FFF2-40B4-BE49-F238E27FC236}">
                  <a16:creationId xmlns:a16="http://schemas.microsoft.com/office/drawing/2014/main" id="{D5539ECD-B98E-4442-BAFA-9427CB1A502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66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58" name="Line 294">
              <a:extLst>
                <a:ext uri="{FF2B5EF4-FFF2-40B4-BE49-F238E27FC236}">
                  <a16:creationId xmlns:a16="http://schemas.microsoft.com/office/drawing/2014/main" id="{E3D3A8B3-AFEE-A544-A699-D6B7840C0867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59" name="Freeform 166">
              <a:extLst>
                <a:ext uri="{FF2B5EF4-FFF2-40B4-BE49-F238E27FC236}">
                  <a16:creationId xmlns:a16="http://schemas.microsoft.com/office/drawing/2014/main" id="{84EFE9D4-F86D-344C-AB9F-5303A09FE36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60" name="Line 294">
              <a:extLst>
                <a:ext uri="{FF2B5EF4-FFF2-40B4-BE49-F238E27FC236}">
                  <a16:creationId xmlns:a16="http://schemas.microsoft.com/office/drawing/2014/main" id="{1EF7D3B8-C1B3-7145-B70E-7A03501BE6E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8861" name="Freeform 7">
              <a:extLst>
                <a:ext uri="{FF2B5EF4-FFF2-40B4-BE49-F238E27FC236}">
                  <a16:creationId xmlns:a16="http://schemas.microsoft.com/office/drawing/2014/main" id="{185C85ED-EA99-E544-BF24-00F258B66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62" name="Freeform 7">
              <a:extLst>
                <a:ext uri="{FF2B5EF4-FFF2-40B4-BE49-F238E27FC236}">
                  <a16:creationId xmlns:a16="http://schemas.microsoft.com/office/drawing/2014/main" id="{3C5029D6-11B9-AB40-BE5B-C084C87854C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63" name="Freeform 7">
              <a:extLst>
                <a:ext uri="{FF2B5EF4-FFF2-40B4-BE49-F238E27FC236}">
                  <a16:creationId xmlns:a16="http://schemas.microsoft.com/office/drawing/2014/main" id="{7D5CB8FB-4349-6E47-BDCC-8FD85D57631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8864" name="Freeform 7">
              <a:extLst>
                <a:ext uri="{FF2B5EF4-FFF2-40B4-BE49-F238E27FC236}">
                  <a16:creationId xmlns:a16="http://schemas.microsoft.com/office/drawing/2014/main" id="{5B9606F1-5222-B84E-9881-D84B4C03DEA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8865" name="Group 180">
              <a:extLst>
                <a:ext uri="{FF2B5EF4-FFF2-40B4-BE49-F238E27FC236}">
                  <a16:creationId xmlns:a16="http://schemas.microsoft.com/office/drawing/2014/main" id="{86F5A099-4235-984E-B060-6633E113BF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212" y="5103225"/>
              <a:ext cx="935159" cy="320675"/>
              <a:chOff x="521683" y="5964117"/>
              <a:chExt cx="935159" cy="320675"/>
            </a:xfrm>
          </p:grpSpPr>
          <p:sp>
            <p:nvSpPr>
              <p:cNvPr id="78866" name="Freeform 5">
                <a:extLst>
                  <a:ext uri="{FF2B5EF4-FFF2-40B4-BE49-F238E27FC236}">
                    <a16:creationId xmlns:a16="http://schemas.microsoft.com/office/drawing/2014/main" id="{91526D58-769D-0841-90D4-75A3094171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7" name="Freeform 7">
                <a:extLst>
                  <a:ext uri="{FF2B5EF4-FFF2-40B4-BE49-F238E27FC236}">
                    <a16:creationId xmlns:a16="http://schemas.microsoft.com/office/drawing/2014/main" id="{90ACC373-8702-5545-9133-2E52B5B8E60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868" name="Freeform 13">
                <a:extLst>
                  <a:ext uri="{FF2B5EF4-FFF2-40B4-BE49-F238E27FC236}">
                    <a16:creationId xmlns:a16="http://schemas.microsoft.com/office/drawing/2014/main" id="{4D427386-8686-4042-807B-E40C32DA7C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 spd="slow"/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873" name="Title 1">
            <a:extLst>
              <a:ext uri="{FF2B5EF4-FFF2-40B4-BE49-F238E27FC236}">
                <a16:creationId xmlns:a16="http://schemas.microsoft.com/office/drawing/2014/main" id="{E9BA05C4-C21B-D44A-B779-2A38D51B9D5E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79874" name="Group 2">
            <a:extLst>
              <a:ext uri="{FF2B5EF4-FFF2-40B4-BE49-F238E27FC236}">
                <a16:creationId xmlns:a16="http://schemas.microsoft.com/office/drawing/2014/main" id="{0F4B8B4A-6BA3-2240-9C3C-357366E5496A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79907" name="Line 290">
              <a:extLst>
                <a:ext uri="{FF2B5EF4-FFF2-40B4-BE49-F238E27FC236}">
                  <a16:creationId xmlns:a16="http://schemas.microsoft.com/office/drawing/2014/main" id="{2DD04A18-F816-D045-AFBC-33071B09225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908" name="Rectangle 11">
              <a:extLst>
                <a:ext uri="{FF2B5EF4-FFF2-40B4-BE49-F238E27FC236}">
                  <a16:creationId xmlns:a16="http://schemas.microsoft.com/office/drawing/2014/main" id="{917AD653-DE4D-D742-ADF1-91A5C9FCA9A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9909" name="Rectangle 135">
              <a:extLst>
                <a:ext uri="{FF2B5EF4-FFF2-40B4-BE49-F238E27FC236}">
                  <a16:creationId xmlns:a16="http://schemas.microsoft.com/office/drawing/2014/main" id="{B74230F1-4100-644D-9254-D9A56587DDBB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9910" name="Line 290">
              <a:extLst>
                <a:ext uri="{FF2B5EF4-FFF2-40B4-BE49-F238E27FC236}">
                  <a16:creationId xmlns:a16="http://schemas.microsoft.com/office/drawing/2014/main" id="{D2AAEB7C-A8D3-054B-8774-BF837E2A9CC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911" name="Group 1">
              <a:extLst>
                <a:ext uri="{FF2B5EF4-FFF2-40B4-BE49-F238E27FC236}">
                  <a16:creationId xmlns:a16="http://schemas.microsoft.com/office/drawing/2014/main" id="{39655EF4-F33D-1A4C-8E08-C470FAD289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79994" name="Line 25">
                <a:extLst>
                  <a:ext uri="{FF2B5EF4-FFF2-40B4-BE49-F238E27FC236}">
                    <a16:creationId xmlns:a16="http://schemas.microsoft.com/office/drawing/2014/main" id="{E7E4EFE1-916D-1E42-82F9-873A8C2B314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5" name="Freeform 38">
                <a:extLst>
                  <a:ext uri="{FF2B5EF4-FFF2-40B4-BE49-F238E27FC236}">
                    <a16:creationId xmlns:a16="http://schemas.microsoft.com/office/drawing/2014/main" id="{F73DDB29-748C-7E43-B888-70E55D1F16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6" name="Rectangle 4">
                <a:extLst>
                  <a:ext uri="{FF2B5EF4-FFF2-40B4-BE49-F238E27FC236}">
                    <a16:creationId xmlns:a16="http://schemas.microsoft.com/office/drawing/2014/main" id="{04D43027-4166-6F45-97D8-78E7BCAFB7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97" name="Rectangle 5">
                <a:extLst>
                  <a:ext uri="{FF2B5EF4-FFF2-40B4-BE49-F238E27FC236}">
                    <a16:creationId xmlns:a16="http://schemas.microsoft.com/office/drawing/2014/main" id="{5F2B5B40-1832-E649-A066-D0630E9974F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98" name="Rectangle 6">
                <a:extLst>
                  <a:ext uri="{FF2B5EF4-FFF2-40B4-BE49-F238E27FC236}">
                    <a16:creationId xmlns:a16="http://schemas.microsoft.com/office/drawing/2014/main" id="{782A1A93-F95F-BB40-BF06-8E735EF59FE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99" name="Line 7">
                <a:extLst>
                  <a:ext uri="{FF2B5EF4-FFF2-40B4-BE49-F238E27FC236}">
                    <a16:creationId xmlns:a16="http://schemas.microsoft.com/office/drawing/2014/main" id="{E8688319-1908-E74F-AA36-826ADA11CC4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0" name="Rectangle 9">
                <a:extLst>
                  <a:ext uri="{FF2B5EF4-FFF2-40B4-BE49-F238E27FC236}">
                    <a16:creationId xmlns:a16="http://schemas.microsoft.com/office/drawing/2014/main" id="{22021DB1-B661-9A42-9A94-B629ABA8BE1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001" name="Line 25">
                <a:extLst>
                  <a:ext uri="{FF2B5EF4-FFF2-40B4-BE49-F238E27FC236}">
                    <a16:creationId xmlns:a16="http://schemas.microsoft.com/office/drawing/2014/main" id="{CF0007FB-79A2-8E47-89D1-3C0CCCA9CFE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2" name="Freeform 36">
                <a:extLst>
                  <a:ext uri="{FF2B5EF4-FFF2-40B4-BE49-F238E27FC236}">
                    <a16:creationId xmlns:a16="http://schemas.microsoft.com/office/drawing/2014/main" id="{9687DAA4-8009-C04C-807D-22FAFB44FF5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3" name="Line 37">
                <a:extLst>
                  <a:ext uri="{FF2B5EF4-FFF2-40B4-BE49-F238E27FC236}">
                    <a16:creationId xmlns:a16="http://schemas.microsoft.com/office/drawing/2014/main" id="{3868F35F-D11A-9644-9445-A2796E2D402C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4" name="Line 290">
                <a:extLst>
                  <a:ext uri="{FF2B5EF4-FFF2-40B4-BE49-F238E27FC236}">
                    <a16:creationId xmlns:a16="http://schemas.microsoft.com/office/drawing/2014/main" id="{FEB6BF57-02C9-AE43-AF07-FCA43C137D9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5" name="Freeform 293">
                <a:extLst>
                  <a:ext uri="{FF2B5EF4-FFF2-40B4-BE49-F238E27FC236}">
                    <a16:creationId xmlns:a16="http://schemas.microsoft.com/office/drawing/2014/main" id="{3184AA10-E99D-184B-8BB5-E8121F0F3BEB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6" name="Line 294">
                <a:extLst>
                  <a:ext uri="{FF2B5EF4-FFF2-40B4-BE49-F238E27FC236}">
                    <a16:creationId xmlns:a16="http://schemas.microsoft.com/office/drawing/2014/main" id="{89FAA534-F85D-7843-8405-292CF0DB88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7" name="Line 25">
                <a:extLst>
                  <a:ext uri="{FF2B5EF4-FFF2-40B4-BE49-F238E27FC236}">
                    <a16:creationId xmlns:a16="http://schemas.microsoft.com/office/drawing/2014/main" id="{9AB0D43D-039F-6841-8278-22D864236FF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8" name="Line 25">
                <a:extLst>
                  <a:ext uri="{FF2B5EF4-FFF2-40B4-BE49-F238E27FC236}">
                    <a16:creationId xmlns:a16="http://schemas.microsoft.com/office/drawing/2014/main" id="{1C73AD2B-D07A-754C-8C4F-028A65B9E63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09" name="Line 294">
                <a:extLst>
                  <a:ext uri="{FF2B5EF4-FFF2-40B4-BE49-F238E27FC236}">
                    <a16:creationId xmlns:a16="http://schemas.microsoft.com/office/drawing/2014/main" id="{87867169-DD23-094F-8D57-71D96DDE4CA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0" name="Line 294">
                <a:extLst>
                  <a:ext uri="{FF2B5EF4-FFF2-40B4-BE49-F238E27FC236}">
                    <a16:creationId xmlns:a16="http://schemas.microsoft.com/office/drawing/2014/main" id="{E46159CC-15A3-3349-B1A6-520FA748E1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1" name="Rectangle 41">
                <a:extLst>
                  <a:ext uri="{FF2B5EF4-FFF2-40B4-BE49-F238E27FC236}">
                    <a16:creationId xmlns:a16="http://schemas.microsoft.com/office/drawing/2014/main" id="{C6FD59F8-2961-C945-B4C6-6B7FFE23F14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012" name="Rectangle 41">
                <a:extLst>
                  <a:ext uri="{FF2B5EF4-FFF2-40B4-BE49-F238E27FC236}">
                    <a16:creationId xmlns:a16="http://schemas.microsoft.com/office/drawing/2014/main" id="{0513D054-AF63-F148-9B93-F8198FFCEF8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013" name="Line 294">
                <a:extLst>
                  <a:ext uri="{FF2B5EF4-FFF2-40B4-BE49-F238E27FC236}">
                    <a16:creationId xmlns:a16="http://schemas.microsoft.com/office/drawing/2014/main" id="{105B7A49-1F11-9046-A9B0-D717C2529EC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4" name="Rectangle 41">
                <a:extLst>
                  <a:ext uri="{FF2B5EF4-FFF2-40B4-BE49-F238E27FC236}">
                    <a16:creationId xmlns:a16="http://schemas.microsoft.com/office/drawing/2014/main" id="{DE0466EA-46D2-B24D-BF58-64E83AFE2D4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80015" name="Freeform 62">
                <a:extLst>
                  <a:ext uri="{FF2B5EF4-FFF2-40B4-BE49-F238E27FC236}">
                    <a16:creationId xmlns:a16="http://schemas.microsoft.com/office/drawing/2014/main" id="{D42F1558-FFB1-4243-8927-ABE71BB1AB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6" name="Freeform 64">
                <a:extLst>
                  <a:ext uri="{FF2B5EF4-FFF2-40B4-BE49-F238E27FC236}">
                    <a16:creationId xmlns:a16="http://schemas.microsoft.com/office/drawing/2014/main" id="{1D1CB148-BCE6-9646-A4E5-D6851600857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7" name="Line 294">
                <a:extLst>
                  <a:ext uri="{FF2B5EF4-FFF2-40B4-BE49-F238E27FC236}">
                    <a16:creationId xmlns:a16="http://schemas.microsoft.com/office/drawing/2014/main" id="{F791AE15-7B48-4B41-96BF-2C19B1DB3E8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8" name="Freeform 68">
                <a:extLst>
                  <a:ext uri="{FF2B5EF4-FFF2-40B4-BE49-F238E27FC236}">
                    <a16:creationId xmlns:a16="http://schemas.microsoft.com/office/drawing/2014/main" id="{762029D7-15FB-DD4B-881E-A25E8F80B23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019" name="Rectangle 41">
                <a:extLst>
                  <a:ext uri="{FF2B5EF4-FFF2-40B4-BE49-F238E27FC236}">
                    <a16:creationId xmlns:a16="http://schemas.microsoft.com/office/drawing/2014/main" id="{B26D41CF-3702-BE4B-AE46-353C010DE78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020" name="Line 25">
                <a:extLst>
                  <a:ext uri="{FF2B5EF4-FFF2-40B4-BE49-F238E27FC236}">
                    <a16:creationId xmlns:a16="http://schemas.microsoft.com/office/drawing/2014/main" id="{4E7A32E0-541F-C448-8A49-E254D042ADE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912" name="Group 103">
              <a:extLst>
                <a:ext uri="{FF2B5EF4-FFF2-40B4-BE49-F238E27FC236}">
                  <a16:creationId xmlns:a16="http://schemas.microsoft.com/office/drawing/2014/main" id="{80928079-DDC8-5842-AF2A-AB21B80EDB4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79967" name="Line 25">
                <a:extLst>
                  <a:ext uri="{FF2B5EF4-FFF2-40B4-BE49-F238E27FC236}">
                    <a16:creationId xmlns:a16="http://schemas.microsoft.com/office/drawing/2014/main" id="{76468584-D0F6-2946-8103-0477E8C46E1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8" name="Freeform 105">
                <a:extLst>
                  <a:ext uri="{FF2B5EF4-FFF2-40B4-BE49-F238E27FC236}">
                    <a16:creationId xmlns:a16="http://schemas.microsoft.com/office/drawing/2014/main" id="{225552B9-353C-BD41-893F-B837C53CEFD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9" name="Rectangle 106">
                <a:extLst>
                  <a:ext uri="{FF2B5EF4-FFF2-40B4-BE49-F238E27FC236}">
                    <a16:creationId xmlns:a16="http://schemas.microsoft.com/office/drawing/2014/main" id="{21884C8A-C31A-B14B-83FD-202A78DC9D9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70" name="Rectangle 107">
                <a:extLst>
                  <a:ext uri="{FF2B5EF4-FFF2-40B4-BE49-F238E27FC236}">
                    <a16:creationId xmlns:a16="http://schemas.microsoft.com/office/drawing/2014/main" id="{1A0BF3BA-5365-8244-BF2A-77F8FC36C42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71" name="Rectangle 108">
                <a:extLst>
                  <a:ext uri="{FF2B5EF4-FFF2-40B4-BE49-F238E27FC236}">
                    <a16:creationId xmlns:a16="http://schemas.microsoft.com/office/drawing/2014/main" id="{82C3D863-BFC4-4241-9D45-5D6554D9F3E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72" name="Line 7">
                <a:extLst>
                  <a:ext uri="{FF2B5EF4-FFF2-40B4-BE49-F238E27FC236}">
                    <a16:creationId xmlns:a16="http://schemas.microsoft.com/office/drawing/2014/main" id="{F7A27948-FB86-5E43-8C00-1ED6EB6AE61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3" name="Rectangle 110">
                <a:extLst>
                  <a:ext uri="{FF2B5EF4-FFF2-40B4-BE49-F238E27FC236}">
                    <a16:creationId xmlns:a16="http://schemas.microsoft.com/office/drawing/2014/main" id="{997CC77A-577F-444C-B58A-0A502701BF9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74" name="Line 25">
                <a:extLst>
                  <a:ext uri="{FF2B5EF4-FFF2-40B4-BE49-F238E27FC236}">
                    <a16:creationId xmlns:a16="http://schemas.microsoft.com/office/drawing/2014/main" id="{173E80D9-A1C0-7F44-9126-2792E94F407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5" name="Freeform 112">
                <a:extLst>
                  <a:ext uri="{FF2B5EF4-FFF2-40B4-BE49-F238E27FC236}">
                    <a16:creationId xmlns:a16="http://schemas.microsoft.com/office/drawing/2014/main" id="{127B13AB-80D0-6249-BD37-3812652875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6" name="Line 37">
                <a:extLst>
                  <a:ext uri="{FF2B5EF4-FFF2-40B4-BE49-F238E27FC236}">
                    <a16:creationId xmlns:a16="http://schemas.microsoft.com/office/drawing/2014/main" id="{8AAC8CD1-F70D-994A-9EA0-F90E216C1F5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7" name="Line 290">
                <a:extLst>
                  <a:ext uri="{FF2B5EF4-FFF2-40B4-BE49-F238E27FC236}">
                    <a16:creationId xmlns:a16="http://schemas.microsoft.com/office/drawing/2014/main" id="{C94AE7A1-D839-FE4B-B764-5349595E14B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8" name="Freeform 293">
                <a:extLst>
                  <a:ext uri="{FF2B5EF4-FFF2-40B4-BE49-F238E27FC236}">
                    <a16:creationId xmlns:a16="http://schemas.microsoft.com/office/drawing/2014/main" id="{BA5E4F3A-FD68-2A4B-8BC3-2B49C70829A0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79" name="Line 294">
                <a:extLst>
                  <a:ext uri="{FF2B5EF4-FFF2-40B4-BE49-F238E27FC236}">
                    <a16:creationId xmlns:a16="http://schemas.microsoft.com/office/drawing/2014/main" id="{566EA5C7-39B7-7E47-A0AD-8BE8D6E80F1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0" name="Line 25">
                <a:extLst>
                  <a:ext uri="{FF2B5EF4-FFF2-40B4-BE49-F238E27FC236}">
                    <a16:creationId xmlns:a16="http://schemas.microsoft.com/office/drawing/2014/main" id="{55C763B7-5DD4-4849-974F-922207CF682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1" name="Line 25">
                <a:extLst>
                  <a:ext uri="{FF2B5EF4-FFF2-40B4-BE49-F238E27FC236}">
                    <a16:creationId xmlns:a16="http://schemas.microsoft.com/office/drawing/2014/main" id="{9DB2AFFC-3EA0-6441-9664-81BE01E44FC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2" name="Line 294">
                <a:extLst>
                  <a:ext uri="{FF2B5EF4-FFF2-40B4-BE49-F238E27FC236}">
                    <a16:creationId xmlns:a16="http://schemas.microsoft.com/office/drawing/2014/main" id="{26C8F738-8905-8049-9695-7B9187168CC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3" name="Line 294">
                <a:extLst>
                  <a:ext uri="{FF2B5EF4-FFF2-40B4-BE49-F238E27FC236}">
                    <a16:creationId xmlns:a16="http://schemas.microsoft.com/office/drawing/2014/main" id="{14948228-1129-544E-ABA7-10D6B8DC8D1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4" name="Rectangle 41">
                <a:extLst>
                  <a:ext uri="{FF2B5EF4-FFF2-40B4-BE49-F238E27FC236}">
                    <a16:creationId xmlns:a16="http://schemas.microsoft.com/office/drawing/2014/main" id="{29C7E52D-3DA7-DF4A-B4CB-59104F8E92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85" name="Rectangle 41">
                <a:extLst>
                  <a:ext uri="{FF2B5EF4-FFF2-40B4-BE49-F238E27FC236}">
                    <a16:creationId xmlns:a16="http://schemas.microsoft.com/office/drawing/2014/main" id="{4B8779C0-B0EA-B449-B5F8-46A644E1AF2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86" name="Line 294">
                <a:extLst>
                  <a:ext uri="{FF2B5EF4-FFF2-40B4-BE49-F238E27FC236}">
                    <a16:creationId xmlns:a16="http://schemas.microsoft.com/office/drawing/2014/main" id="{78CEC3DA-59BF-F54B-BCFF-56C1D4D6943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7" name="Rectangle 41">
                <a:extLst>
                  <a:ext uri="{FF2B5EF4-FFF2-40B4-BE49-F238E27FC236}">
                    <a16:creationId xmlns:a16="http://schemas.microsoft.com/office/drawing/2014/main" id="{9A51C6FB-CCF5-B845-8624-71C826FABA4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79988" name="Freeform 131">
                <a:extLst>
                  <a:ext uri="{FF2B5EF4-FFF2-40B4-BE49-F238E27FC236}">
                    <a16:creationId xmlns:a16="http://schemas.microsoft.com/office/drawing/2014/main" id="{DB5C428A-0269-B548-9E8E-CA41C6A504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89" name="Freeform 139">
                <a:extLst>
                  <a:ext uri="{FF2B5EF4-FFF2-40B4-BE49-F238E27FC236}">
                    <a16:creationId xmlns:a16="http://schemas.microsoft.com/office/drawing/2014/main" id="{E62DEE19-E07C-8A40-9CBF-1335EED741C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0" name="Line 294">
                <a:extLst>
                  <a:ext uri="{FF2B5EF4-FFF2-40B4-BE49-F238E27FC236}">
                    <a16:creationId xmlns:a16="http://schemas.microsoft.com/office/drawing/2014/main" id="{E2C6BB19-D8A3-644F-B157-28037D893CB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1" name="Freeform 141">
                <a:extLst>
                  <a:ext uri="{FF2B5EF4-FFF2-40B4-BE49-F238E27FC236}">
                    <a16:creationId xmlns:a16="http://schemas.microsoft.com/office/drawing/2014/main" id="{CC43AE02-E4F1-6D4A-B9A5-49A0DF44939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92" name="Rectangle 41">
                <a:extLst>
                  <a:ext uri="{FF2B5EF4-FFF2-40B4-BE49-F238E27FC236}">
                    <a16:creationId xmlns:a16="http://schemas.microsoft.com/office/drawing/2014/main" id="{41227493-978F-BD43-815D-34A776BFCF1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93" name="Line 25">
                <a:extLst>
                  <a:ext uri="{FF2B5EF4-FFF2-40B4-BE49-F238E27FC236}">
                    <a16:creationId xmlns:a16="http://schemas.microsoft.com/office/drawing/2014/main" id="{E811ABF8-08F0-CE4D-8EAB-2476307B3CA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913" name="Group 144">
              <a:extLst>
                <a:ext uri="{FF2B5EF4-FFF2-40B4-BE49-F238E27FC236}">
                  <a16:creationId xmlns:a16="http://schemas.microsoft.com/office/drawing/2014/main" id="{6C682668-1F9D-4E42-B4E9-A40FE8A9CA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79940" name="Line 25">
                <a:extLst>
                  <a:ext uri="{FF2B5EF4-FFF2-40B4-BE49-F238E27FC236}">
                    <a16:creationId xmlns:a16="http://schemas.microsoft.com/office/drawing/2014/main" id="{A37F5672-BBA9-C64E-A97B-2E7C8BC298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1" name="Freeform 146">
                <a:extLst>
                  <a:ext uri="{FF2B5EF4-FFF2-40B4-BE49-F238E27FC236}">
                    <a16:creationId xmlns:a16="http://schemas.microsoft.com/office/drawing/2014/main" id="{D04D3468-302C-1144-AFD0-EBA941135B0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2" name="Rectangle 147">
                <a:extLst>
                  <a:ext uri="{FF2B5EF4-FFF2-40B4-BE49-F238E27FC236}">
                    <a16:creationId xmlns:a16="http://schemas.microsoft.com/office/drawing/2014/main" id="{54623508-6BF5-4543-B9EA-295227653CA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43" name="Rectangle 148">
                <a:extLst>
                  <a:ext uri="{FF2B5EF4-FFF2-40B4-BE49-F238E27FC236}">
                    <a16:creationId xmlns:a16="http://schemas.microsoft.com/office/drawing/2014/main" id="{80B84DEB-2D64-044E-858C-30791A3E4B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44" name="Rectangle 149">
                <a:extLst>
                  <a:ext uri="{FF2B5EF4-FFF2-40B4-BE49-F238E27FC236}">
                    <a16:creationId xmlns:a16="http://schemas.microsoft.com/office/drawing/2014/main" id="{1551D27A-6887-3C41-89DD-6D0A50E78C3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45" name="Line 7">
                <a:extLst>
                  <a:ext uri="{FF2B5EF4-FFF2-40B4-BE49-F238E27FC236}">
                    <a16:creationId xmlns:a16="http://schemas.microsoft.com/office/drawing/2014/main" id="{BD9DE020-9F71-6348-BB77-1A6A26BF36B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6" name="Rectangle 151">
                <a:extLst>
                  <a:ext uri="{FF2B5EF4-FFF2-40B4-BE49-F238E27FC236}">
                    <a16:creationId xmlns:a16="http://schemas.microsoft.com/office/drawing/2014/main" id="{D9684FF7-D342-AC4E-BF7B-0B048A55F3F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47" name="Line 25">
                <a:extLst>
                  <a:ext uri="{FF2B5EF4-FFF2-40B4-BE49-F238E27FC236}">
                    <a16:creationId xmlns:a16="http://schemas.microsoft.com/office/drawing/2014/main" id="{75A833B1-D249-8047-BB54-68DD518265B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8" name="Freeform 153">
                <a:extLst>
                  <a:ext uri="{FF2B5EF4-FFF2-40B4-BE49-F238E27FC236}">
                    <a16:creationId xmlns:a16="http://schemas.microsoft.com/office/drawing/2014/main" id="{6E6F647E-6E55-A041-837A-A4B8F6BBA12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49" name="Line 37">
                <a:extLst>
                  <a:ext uri="{FF2B5EF4-FFF2-40B4-BE49-F238E27FC236}">
                    <a16:creationId xmlns:a16="http://schemas.microsoft.com/office/drawing/2014/main" id="{358E421A-9D69-9649-889C-3676501612A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0" name="Line 290">
                <a:extLst>
                  <a:ext uri="{FF2B5EF4-FFF2-40B4-BE49-F238E27FC236}">
                    <a16:creationId xmlns:a16="http://schemas.microsoft.com/office/drawing/2014/main" id="{EBB8BD3F-B93F-3748-B739-3FF7A4931A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1" name="Freeform 293">
                <a:extLst>
                  <a:ext uri="{FF2B5EF4-FFF2-40B4-BE49-F238E27FC236}">
                    <a16:creationId xmlns:a16="http://schemas.microsoft.com/office/drawing/2014/main" id="{2F1BC0CA-BA8E-EF47-9289-E5ED5086B6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2" name="Line 294">
                <a:extLst>
                  <a:ext uri="{FF2B5EF4-FFF2-40B4-BE49-F238E27FC236}">
                    <a16:creationId xmlns:a16="http://schemas.microsoft.com/office/drawing/2014/main" id="{A6D8E7FD-5D68-004D-8E4E-639F54B3A9A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3" name="Line 25">
                <a:extLst>
                  <a:ext uri="{FF2B5EF4-FFF2-40B4-BE49-F238E27FC236}">
                    <a16:creationId xmlns:a16="http://schemas.microsoft.com/office/drawing/2014/main" id="{F90A2F2D-BE50-1747-BFD0-068882113EB8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4" name="Line 25">
                <a:extLst>
                  <a:ext uri="{FF2B5EF4-FFF2-40B4-BE49-F238E27FC236}">
                    <a16:creationId xmlns:a16="http://schemas.microsoft.com/office/drawing/2014/main" id="{91A1B872-3287-A542-9571-D777069D551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5" name="Line 294">
                <a:extLst>
                  <a:ext uri="{FF2B5EF4-FFF2-40B4-BE49-F238E27FC236}">
                    <a16:creationId xmlns:a16="http://schemas.microsoft.com/office/drawing/2014/main" id="{53E30C54-517C-154C-96B9-9B765FDE452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6" name="Line 294">
                <a:extLst>
                  <a:ext uri="{FF2B5EF4-FFF2-40B4-BE49-F238E27FC236}">
                    <a16:creationId xmlns:a16="http://schemas.microsoft.com/office/drawing/2014/main" id="{6D194076-C81C-C847-B657-62E6AD21C37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57" name="Rectangle 41">
                <a:extLst>
                  <a:ext uri="{FF2B5EF4-FFF2-40B4-BE49-F238E27FC236}">
                    <a16:creationId xmlns:a16="http://schemas.microsoft.com/office/drawing/2014/main" id="{71CA2D12-38BC-8245-A17C-418FFD24F7F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58" name="Rectangle 41">
                <a:extLst>
                  <a:ext uri="{FF2B5EF4-FFF2-40B4-BE49-F238E27FC236}">
                    <a16:creationId xmlns:a16="http://schemas.microsoft.com/office/drawing/2014/main" id="{C604B72A-7D9F-7B41-B86A-DE8AC543130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59" name="Line 294">
                <a:extLst>
                  <a:ext uri="{FF2B5EF4-FFF2-40B4-BE49-F238E27FC236}">
                    <a16:creationId xmlns:a16="http://schemas.microsoft.com/office/drawing/2014/main" id="{E57F81D8-746A-4D44-94B4-8D9B86825ED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0" name="Rectangle 41">
                <a:extLst>
                  <a:ext uri="{FF2B5EF4-FFF2-40B4-BE49-F238E27FC236}">
                    <a16:creationId xmlns:a16="http://schemas.microsoft.com/office/drawing/2014/main" id="{3991354D-394F-6D46-BDFA-D27B1D4B53A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79961" name="Freeform 166">
                <a:extLst>
                  <a:ext uri="{FF2B5EF4-FFF2-40B4-BE49-F238E27FC236}">
                    <a16:creationId xmlns:a16="http://schemas.microsoft.com/office/drawing/2014/main" id="{5B49E337-49ED-0B49-9B46-5D5FBA395C2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2" name="Freeform 167">
                <a:extLst>
                  <a:ext uri="{FF2B5EF4-FFF2-40B4-BE49-F238E27FC236}">
                    <a16:creationId xmlns:a16="http://schemas.microsoft.com/office/drawing/2014/main" id="{0967DF75-498C-8449-8998-B5CBA80AFC1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3" name="Line 294">
                <a:extLst>
                  <a:ext uri="{FF2B5EF4-FFF2-40B4-BE49-F238E27FC236}">
                    <a16:creationId xmlns:a16="http://schemas.microsoft.com/office/drawing/2014/main" id="{014BB97C-F003-C840-B336-72B20074463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4" name="Freeform 169">
                <a:extLst>
                  <a:ext uri="{FF2B5EF4-FFF2-40B4-BE49-F238E27FC236}">
                    <a16:creationId xmlns:a16="http://schemas.microsoft.com/office/drawing/2014/main" id="{32AC4AEB-63C8-E94B-9883-9C71CE4A0D0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65" name="Rectangle 41">
                <a:extLst>
                  <a:ext uri="{FF2B5EF4-FFF2-40B4-BE49-F238E27FC236}">
                    <a16:creationId xmlns:a16="http://schemas.microsoft.com/office/drawing/2014/main" id="{3314FC91-804D-C049-9D42-9858F584B36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66" name="Line 25">
                <a:extLst>
                  <a:ext uri="{FF2B5EF4-FFF2-40B4-BE49-F238E27FC236}">
                    <a16:creationId xmlns:a16="http://schemas.microsoft.com/office/drawing/2014/main" id="{D191BD78-8E68-5742-A1D9-AB859C9F250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79914" name="Group 172">
              <a:extLst>
                <a:ext uri="{FF2B5EF4-FFF2-40B4-BE49-F238E27FC236}">
                  <a16:creationId xmlns:a16="http://schemas.microsoft.com/office/drawing/2014/main" id="{EBEC49B0-1876-1241-A0A2-78D97E19686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79915" name="Line 25">
                <a:extLst>
                  <a:ext uri="{FF2B5EF4-FFF2-40B4-BE49-F238E27FC236}">
                    <a16:creationId xmlns:a16="http://schemas.microsoft.com/office/drawing/2014/main" id="{2A4AFE1E-FD19-C840-8D26-9544511352F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6" name="Freeform 174">
                <a:extLst>
                  <a:ext uri="{FF2B5EF4-FFF2-40B4-BE49-F238E27FC236}">
                    <a16:creationId xmlns:a16="http://schemas.microsoft.com/office/drawing/2014/main" id="{16EA1ACC-7296-D24A-87BE-7EBB722546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17" name="Rectangle 175">
                <a:extLst>
                  <a:ext uri="{FF2B5EF4-FFF2-40B4-BE49-F238E27FC236}">
                    <a16:creationId xmlns:a16="http://schemas.microsoft.com/office/drawing/2014/main" id="{7682416D-E279-DE4A-B841-0E9C5596A66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18" name="Rectangle 176">
                <a:extLst>
                  <a:ext uri="{FF2B5EF4-FFF2-40B4-BE49-F238E27FC236}">
                    <a16:creationId xmlns:a16="http://schemas.microsoft.com/office/drawing/2014/main" id="{2C58F249-32AC-0344-99F9-5A0E577E77F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19" name="Rectangle 177">
                <a:extLst>
                  <a:ext uri="{FF2B5EF4-FFF2-40B4-BE49-F238E27FC236}">
                    <a16:creationId xmlns:a16="http://schemas.microsoft.com/office/drawing/2014/main" id="{62F159C6-544D-D84B-B0B4-3F6B3C1CB57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20" name="Line 7">
                <a:extLst>
                  <a:ext uri="{FF2B5EF4-FFF2-40B4-BE49-F238E27FC236}">
                    <a16:creationId xmlns:a16="http://schemas.microsoft.com/office/drawing/2014/main" id="{DE502422-1964-E949-880C-C3B56955864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1" name="Rectangle 179">
                <a:extLst>
                  <a:ext uri="{FF2B5EF4-FFF2-40B4-BE49-F238E27FC236}">
                    <a16:creationId xmlns:a16="http://schemas.microsoft.com/office/drawing/2014/main" id="{2F4A4064-215A-9948-9DE6-BF01D82932F4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22" name="Line 25">
                <a:extLst>
                  <a:ext uri="{FF2B5EF4-FFF2-40B4-BE49-F238E27FC236}">
                    <a16:creationId xmlns:a16="http://schemas.microsoft.com/office/drawing/2014/main" id="{DC432194-444B-7947-BC47-64A4E08D8E2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3" name="Freeform 181">
                <a:extLst>
                  <a:ext uri="{FF2B5EF4-FFF2-40B4-BE49-F238E27FC236}">
                    <a16:creationId xmlns:a16="http://schemas.microsoft.com/office/drawing/2014/main" id="{F18035CD-1D35-A04E-B5FD-1C80FDB6B43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4" name="Line 37">
                <a:extLst>
                  <a:ext uri="{FF2B5EF4-FFF2-40B4-BE49-F238E27FC236}">
                    <a16:creationId xmlns:a16="http://schemas.microsoft.com/office/drawing/2014/main" id="{A92DA5FF-0A15-2A45-92CC-A6792CD66C3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5" name="Line 290">
                <a:extLst>
                  <a:ext uri="{FF2B5EF4-FFF2-40B4-BE49-F238E27FC236}">
                    <a16:creationId xmlns:a16="http://schemas.microsoft.com/office/drawing/2014/main" id="{2306C3CB-D7E1-3D48-90BF-16C6655F5C1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6" name="Freeform 293">
                <a:extLst>
                  <a:ext uri="{FF2B5EF4-FFF2-40B4-BE49-F238E27FC236}">
                    <a16:creationId xmlns:a16="http://schemas.microsoft.com/office/drawing/2014/main" id="{BB752058-8A46-D740-8066-3822DC61BF9F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7" name="Line 294">
                <a:extLst>
                  <a:ext uri="{FF2B5EF4-FFF2-40B4-BE49-F238E27FC236}">
                    <a16:creationId xmlns:a16="http://schemas.microsoft.com/office/drawing/2014/main" id="{CC209A62-2853-0D44-A005-0B36977C6E5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8" name="Line 25">
                <a:extLst>
                  <a:ext uri="{FF2B5EF4-FFF2-40B4-BE49-F238E27FC236}">
                    <a16:creationId xmlns:a16="http://schemas.microsoft.com/office/drawing/2014/main" id="{562C530F-4603-3A40-9A75-CF5DD2A96A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29" name="Line 25">
                <a:extLst>
                  <a:ext uri="{FF2B5EF4-FFF2-40B4-BE49-F238E27FC236}">
                    <a16:creationId xmlns:a16="http://schemas.microsoft.com/office/drawing/2014/main" id="{C381FB7D-1A46-2943-AC11-08911808339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0" name="Line 294">
                <a:extLst>
                  <a:ext uri="{FF2B5EF4-FFF2-40B4-BE49-F238E27FC236}">
                    <a16:creationId xmlns:a16="http://schemas.microsoft.com/office/drawing/2014/main" id="{4769F8DB-78CA-514F-8700-64A4DAF85EA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1" name="Line 294">
                <a:extLst>
                  <a:ext uri="{FF2B5EF4-FFF2-40B4-BE49-F238E27FC236}">
                    <a16:creationId xmlns:a16="http://schemas.microsoft.com/office/drawing/2014/main" id="{7000265F-0324-1048-AEE2-5395A643E8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2" name="Rectangle 41">
                <a:extLst>
                  <a:ext uri="{FF2B5EF4-FFF2-40B4-BE49-F238E27FC236}">
                    <a16:creationId xmlns:a16="http://schemas.microsoft.com/office/drawing/2014/main" id="{7C8A8513-A0C8-DC48-B106-4171F827C08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33" name="Rectangle 41">
                <a:extLst>
                  <a:ext uri="{FF2B5EF4-FFF2-40B4-BE49-F238E27FC236}">
                    <a16:creationId xmlns:a16="http://schemas.microsoft.com/office/drawing/2014/main" id="{8F02FF4F-2498-5246-B6AA-A2A7D331AE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34" name="Line 294">
                <a:extLst>
                  <a:ext uri="{FF2B5EF4-FFF2-40B4-BE49-F238E27FC236}">
                    <a16:creationId xmlns:a16="http://schemas.microsoft.com/office/drawing/2014/main" id="{D7FCCDF5-65EC-1049-B783-B41EB00DD26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5" name="Rectangle 41">
                <a:extLst>
                  <a:ext uri="{FF2B5EF4-FFF2-40B4-BE49-F238E27FC236}">
                    <a16:creationId xmlns:a16="http://schemas.microsoft.com/office/drawing/2014/main" id="{051402A4-A8E6-D441-85DB-3CB9BD03345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79936" name="Line 294">
                <a:extLst>
                  <a:ext uri="{FF2B5EF4-FFF2-40B4-BE49-F238E27FC236}">
                    <a16:creationId xmlns:a16="http://schemas.microsoft.com/office/drawing/2014/main" id="{3E01A5E7-BF20-DC4A-AA65-F3A9FEA992E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7" name="Freeform 197">
                <a:extLst>
                  <a:ext uri="{FF2B5EF4-FFF2-40B4-BE49-F238E27FC236}">
                    <a16:creationId xmlns:a16="http://schemas.microsoft.com/office/drawing/2014/main" id="{95905EE0-3D1C-A340-8B18-DD9BA3EE9B1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938" name="Rectangle 41">
                <a:extLst>
                  <a:ext uri="{FF2B5EF4-FFF2-40B4-BE49-F238E27FC236}">
                    <a16:creationId xmlns:a16="http://schemas.microsoft.com/office/drawing/2014/main" id="{C634D580-F1D6-EB47-9E4F-72A258DF21C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79939" name="Line 25">
                <a:extLst>
                  <a:ext uri="{FF2B5EF4-FFF2-40B4-BE49-F238E27FC236}">
                    <a16:creationId xmlns:a16="http://schemas.microsoft.com/office/drawing/2014/main" id="{33CD961C-E8E4-6F41-A3D2-7A7F28904DC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79875" name="Rectangle 11">
            <a:extLst>
              <a:ext uri="{FF2B5EF4-FFF2-40B4-BE49-F238E27FC236}">
                <a16:creationId xmlns:a16="http://schemas.microsoft.com/office/drawing/2014/main" id="{07DB2B70-C1DE-D840-B36D-0DC894C3A641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5354638"/>
            <a:ext cx="446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Times-Roman" pitchFamily="2" charset="0"/>
              </a:rPr>
              <a:t>Reset </a:t>
            </a:r>
            <a:endParaRPr lang="en-US" altLang="en-US" sz="2400">
              <a:latin typeface="Times" pitchFamily="2" charset="0"/>
            </a:endParaRPr>
          </a:p>
        </p:txBody>
      </p:sp>
      <p:grpSp>
        <p:nvGrpSpPr>
          <p:cNvPr id="79876" name="Group 153">
            <a:extLst>
              <a:ext uri="{FF2B5EF4-FFF2-40B4-BE49-F238E27FC236}">
                <a16:creationId xmlns:a16="http://schemas.microsoft.com/office/drawing/2014/main" id="{1A704B6B-5721-2345-9F1E-8B46E2EE4C3E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2230438"/>
            <a:ext cx="7004050" cy="1211262"/>
            <a:chOff x="1052286" y="2230908"/>
            <a:chExt cx="7004846" cy="1211043"/>
          </a:xfrm>
        </p:grpSpPr>
        <p:sp>
          <p:nvSpPr>
            <p:cNvPr id="79894" name="Line 290">
              <a:extLst>
                <a:ext uri="{FF2B5EF4-FFF2-40B4-BE49-F238E27FC236}">
                  <a16:creationId xmlns:a16="http://schemas.microsoft.com/office/drawing/2014/main" id="{832FE3D7-DEA9-5343-BCDC-C328FFF9E6E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1581149" y="2344432"/>
              <a:ext cx="6430249" cy="0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5" name="Line 294">
              <a:extLst>
                <a:ext uri="{FF2B5EF4-FFF2-40B4-BE49-F238E27FC236}">
                  <a16:creationId xmlns:a16="http://schemas.microsoft.com/office/drawing/2014/main" id="{3F351718-1FF6-2F43-BF39-AB464356013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800079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6" name="Line 294">
              <a:extLst>
                <a:ext uri="{FF2B5EF4-FFF2-40B4-BE49-F238E27FC236}">
                  <a16:creationId xmlns:a16="http://schemas.microsoft.com/office/drawing/2014/main" id="{0F29229D-B8AB-CF44-A815-6F0AC4A48E4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6080251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7" name="Line 294">
              <a:extLst>
                <a:ext uri="{FF2B5EF4-FFF2-40B4-BE49-F238E27FC236}">
                  <a16:creationId xmlns:a16="http://schemas.microsoft.com/office/drawing/2014/main" id="{C768AF99-0A6D-F148-A51B-640281E3BAD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4157343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8" name="Line 294">
              <a:extLst>
                <a:ext uri="{FF2B5EF4-FFF2-40B4-BE49-F238E27FC236}">
                  <a16:creationId xmlns:a16="http://schemas.microsoft.com/office/drawing/2014/main" id="{499E2775-FA73-2346-B26F-42183B269C3C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224316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99" name="Rectangle 11">
              <a:extLst>
                <a:ext uri="{FF2B5EF4-FFF2-40B4-BE49-F238E27FC236}">
                  <a16:creationId xmlns:a16="http://schemas.microsoft.com/office/drawing/2014/main" id="{3E1C1721-1F0D-A640-9181-FFD562ACEA6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286" y="2230908"/>
              <a:ext cx="415225" cy="2154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VCC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79900" name="Freeform 7">
              <a:extLst>
                <a:ext uri="{FF2B5EF4-FFF2-40B4-BE49-F238E27FC236}">
                  <a16:creationId xmlns:a16="http://schemas.microsoft.com/office/drawing/2014/main" id="{1146CC26-8874-374A-BA4E-D52E922CAE82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1" name="Freeform 7">
              <a:extLst>
                <a:ext uri="{FF2B5EF4-FFF2-40B4-BE49-F238E27FC236}">
                  <a16:creationId xmlns:a16="http://schemas.microsoft.com/office/drawing/2014/main" id="{9D0EF253-304E-A749-8B7A-B5D317EF72A5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575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2" name="Freeform 162">
              <a:extLst>
                <a:ext uri="{FF2B5EF4-FFF2-40B4-BE49-F238E27FC236}">
                  <a16:creationId xmlns:a16="http://schemas.microsoft.com/office/drawing/2014/main" id="{7AF830CC-ACAB-154B-BC70-981CEF1876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3" name="Freeform 7">
              <a:extLst>
                <a:ext uri="{FF2B5EF4-FFF2-40B4-BE49-F238E27FC236}">
                  <a16:creationId xmlns:a16="http://schemas.microsoft.com/office/drawing/2014/main" id="{37BB1E91-0AD7-F140-A8D0-D6866CA09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4" name="Freeform 62">
              <a:extLst>
                <a:ext uri="{FF2B5EF4-FFF2-40B4-BE49-F238E27FC236}">
                  <a16:creationId xmlns:a16="http://schemas.microsoft.com/office/drawing/2014/main" id="{20CBBA7A-18B7-F948-B43C-B3A805C97370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5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5" name="Freeform 62">
              <a:extLst>
                <a:ext uri="{FF2B5EF4-FFF2-40B4-BE49-F238E27FC236}">
                  <a16:creationId xmlns:a16="http://schemas.microsoft.com/office/drawing/2014/main" id="{13356EBD-151C-4641-88C9-C536BD685548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2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906" name="Freeform 62">
              <a:extLst>
                <a:ext uri="{FF2B5EF4-FFF2-40B4-BE49-F238E27FC236}">
                  <a16:creationId xmlns:a16="http://schemas.microsoft.com/office/drawing/2014/main" id="{1D8ECB1A-A333-9A47-B835-41E37C17B046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278" y="231517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79877" name="Group 167">
            <a:extLst>
              <a:ext uri="{FF2B5EF4-FFF2-40B4-BE49-F238E27FC236}">
                <a16:creationId xmlns:a16="http://schemas.microsoft.com/office/drawing/2014/main" id="{1CBA12A0-0012-764B-B87E-8E29371231C7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4"/>
            <a:ext cx="7932738" cy="873125"/>
            <a:chOff x="124212" y="4550841"/>
            <a:chExt cx="7932920" cy="873059"/>
          </a:xfrm>
        </p:grpSpPr>
        <p:sp>
          <p:nvSpPr>
            <p:cNvPr id="79878" name="Line 290">
              <a:extLst>
                <a:ext uri="{FF2B5EF4-FFF2-40B4-BE49-F238E27FC236}">
                  <a16:creationId xmlns:a16="http://schemas.microsoft.com/office/drawing/2014/main" id="{4ACED6A6-1737-9A4A-97F4-E21C4FF19B93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4100" y="5266774"/>
              <a:ext cx="696300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79" name="Line 294">
              <a:extLst>
                <a:ext uri="{FF2B5EF4-FFF2-40B4-BE49-F238E27FC236}">
                  <a16:creationId xmlns:a16="http://schemas.microsoft.com/office/drawing/2014/main" id="{3AE38138-198E-DD47-800C-866B52CF8FD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0" name="Freeform 62">
              <a:extLst>
                <a:ext uri="{FF2B5EF4-FFF2-40B4-BE49-F238E27FC236}">
                  <a16:creationId xmlns:a16="http://schemas.microsoft.com/office/drawing/2014/main" id="{54E813C9-D733-F644-A284-ACA9EBAAB3CD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1" name="Line 294">
              <a:extLst>
                <a:ext uri="{FF2B5EF4-FFF2-40B4-BE49-F238E27FC236}">
                  <a16:creationId xmlns:a16="http://schemas.microsoft.com/office/drawing/2014/main" id="{AEBDE5B7-092A-A44E-9ACA-C1B11C2F70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2" name="Freeform 131">
              <a:extLst>
                <a:ext uri="{FF2B5EF4-FFF2-40B4-BE49-F238E27FC236}">
                  <a16:creationId xmlns:a16="http://schemas.microsoft.com/office/drawing/2014/main" id="{5BC2E66D-384F-0F4A-9A94-06A7388CE94A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66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3" name="Line 294">
              <a:extLst>
                <a:ext uri="{FF2B5EF4-FFF2-40B4-BE49-F238E27FC236}">
                  <a16:creationId xmlns:a16="http://schemas.microsoft.com/office/drawing/2014/main" id="{E32EE7BD-4B85-AB46-92F7-1C40C31616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4" name="Freeform 166">
              <a:extLst>
                <a:ext uri="{FF2B5EF4-FFF2-40B4-BE49-F238E27FC236}">
                  <a16:creationId xmlns:a16="http://schemas.microsoft.com/office/drawing/2014/main" id="{91989947-4F48-5D4E-B795-74CE143F626F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5" name="Line 294">
              <a:extLst>
                <a:ext uri="{FF2B5EF4-FFF2-40B4-BE49-F238E27FC236}">
                  <a16:creationId xmlns:a16="http://schemas.microsoft.com/office/drawing/2014/main" id="{C6337C26-8180-824E-BF6D-10599E29157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79886" name="Freeform 7">
              <a:extLst>
                <a:ext uri="{FF2B5EF4-FFF2-40B4-BE49-F238E27FC236}">
                  <a16:creationId xmlns:a16="http://schemas.microsoft.com/office/drawing/2014/main" id="{74660684-0E3A-0443-B0EF-7766F6151001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7" name="Freeform 7">
              <a:extLst>
                <a:ext uri="{FF2B5EF4-FFF2-40B4-BE49-F238E27FC236}">
                  <a16:creationId xmlns:a16="http://schemas.microsoft.com/office/drawing/2014/main" id="{F508D06B-333C-9942-AEB4-99EF02C594DD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8" name="Freeform 7">
              <a:extLst>
                <a:ext uri="{FF2B5EF4-FFF2-40B4-BE49-F238E27FC236}">
                  <a16:creationId xmlns:a16="http://schemas.microsoft.com/office/drawing/2014/main" id="{A1777F70-549A-534B-8E60-5D64C0ECE075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79889" name="Freeform 7">
              <a:extLst>
                <a:ext uri="{FF2B5EF4-FFF2-40B4-BE49-F238E27FC236}">
                  <a16:creationId xmlns:a16="http://schemas.microsoft.com/office/drawing/2014/main" id="{8B93C8D5-91C0-174A-8C0F-EE640197A31B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79890" name="Group 180">
              <a:extLst>
                <a:ext uri="{FF2B5EF4-FFF2-40B4-BE49-F238E27FC236}">
                  <a16:creationId xmlns:a16="http://schemas.microsoft.com/office/drawing/2014/main" id="{DB9942A2-1954-5644-8E67-3B9FBA31DD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212" y="5103225"/>
              <a:ext cx="935159" cy="320675"/>
              <a:chOff x="521683" y="5964117"/>
              <a:chExt cx="935159" cy="320675"/>
            </a:xfrm>
          </p:grpSpPr>
          <p:sp>
            <p:nvSpPr>
              <p:cNvPr id="79891" name="Freeform 5">
                <a:extLst>
                  <a:ext uri="{FF2B5EF4-FFF2-40B4-BE49-F238E27FC236}">
                    <a16:creationId xmlns:a16="http://schemas.microsoft.com/office/drawing/2014/main" id="{A6C460F8-9887-124F-B709-954300EAF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2" name="Freeform 7">
                <a:extLst>
                  <a:ext uri="{FF2B5EF4-FFF2-40B4-BE49-F238E27FC236}">
                    <a16:creationId xmlns:a16="http://schemas.microsoft.com/office/drawing/2014/main" id="{917B3FB4-17CC-3147-B498-EE1D4E5C615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893" name="Freeform 13">
                <a:extLst>
                  <a:ext uri="{FF2B5EF4-FFF2-40B4-BE49-F238E27FC236}">
                    <a16:creationId xmlns:a16="http://schemas.microsoft.com/office/drawing/2014/main" id="{2F3A39C3-86B6-374E-9E3C-85E7DEDD2C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  <p:transition spd="slow"/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897" name="Title 1">
            <a:extLst>
              <a:ext uri="{FF2B5EF4-FFF2-40B4-BE49-F238E27FC236}">
                <a16:creationId xmlns:a16="http://schemas.microsoft.com/office/drawing/2014/main" id="{D0A131F3-713B-5C48-B3CA-001FE440E993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Flags Register</a:t>
            </a:r>
          </a:p>
        </p:txBody>
      </p:sp>
      <p:grpSp>
        <p:nvGrpSpPr>
          <p:cNvPr id="80898" name="Group 2">
            <a:extLst>
              <a:ext uri="{FF2B5EF4-FFF2-40B4-BE49-F238E27FC236}">
                <a16:creationId xmlns:a16="http://schemas.microsoft.com/office/drawing/2014/main" id="{2CD378C4-7641-CD43-B9BE-055047EA6F69}"/>
              </a:ext>
            </a:extLst>
          </p:cNvPr>
          <p:cNvGrpSpPr>
            <a:grpSpLocks/>
          </p:cNvGrpSpPr>
          <p:nvPr/>
        </p:nvGrpSpPr>
        <p:grpSpPr bwMode="auto">
          <a:xfrm>
            <a:off x="1143001" y="1633539"/>
            <a:ext cx="8448675" cy="4276725"/>
            <a:chOff x="228600" y="1632897"/>
            <a:chExt cx="8449144" cy="4276705"/>
          </a:xfrm>
        </p:grpSpPr>
        <p:sp>
          <p:nvSpPr>
            <p:cNvPr id="80935" name="Line 290">
              <a:extLst>
                <a:ext uri="{FF2B5EF4-FFF2-40B4-BE49-F238E27FC236}">
                  <a16:creationId xmlns:a16="http://schemas.microsoft.com/office/drawing/2014/main" id="{7DC5E23C-CEBD-A24A-BA65-FD34E8743AFD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21364" y="4870019"/>
              <a:ext cx="6727329" cy="0"/>
            </a:xfrm>
            <a:prstGeom prst="line">
              <a:avLst/>
            </a:prstGeom>
            <a:noFill/>
            <a:ln w="25400">
              <a:solidFill>
                <a:srgbClr val="7030A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36" name="Rectangle 11">
              <a:extLst>
                <a:ext uri="{FF2B5EF4-FFF2-40B4-BE49-F238E27FC236}">
                  <a16:creationId xmlns:a16="http://schemas.microsoft.com/office/drawing/2014/main" id="{C28D7610-56AD-5B4F-9016-C5A8636F9F3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28600" y="4739168"/>
              <a:ext cx="474515" cy="21544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80937" name="Rectangle 135">
              <a:extLst>
                <a:ext uri="{FF2B5EF4-FFF2-40B4-BE49-F238E27FC236}">
                  <a16:creationId xmlns:a16="http://schemas.microsoft.com/office/drawing/2014/main" id="{A6AC881C-4571-5141-BC31-D2CE724BD98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242480" y="2509371"/>
              <a:ext cx="543430" cy="4309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80938" name="Line 290">
              <a:extLst>
                <a:ext uri="{FF2B5EF4-FFF2-40B4-BE49-F238E27FC236}">
                  <a16:creationId xmlns:a16="http://schemas.microsoft.com/office/drawing/2014/main" id="{9779E5F6-B2AB-DD42-82F7-AC76512F29A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709827" y="2709150"/>
              <a:ext cx="6605421" cy="0"/>
            </a:xfrm>
            <a:prstGeom prst="line">
              <a:avLst/>
            </a:prstGeom>
            <a:noFill/>
            <a:ln w="25400">
              <a:solidFill>
                <a:srgbClr val="0070C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80939" name="Group 1">
              <a:extLst>
                <a:ext uri="{FF2B5EF4-FFF2-40B4-BE49-F238E27FC236}">
                  <a16:creationId xmlns:a16="http://schemas.microsoft.com/office/drawing/2014/main" id="{10D767EE-8069-5645-A7C9-0BF64F260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068077" y="1632897"/>
              <a:ext cx="1928381" cy="4273147"/>
              <a:chOff x="1287152" y="1632897"/>
              <a:chExt cx="1928381" cy="4273147"/>
            </a:xfrm>
          </p:grpSpPr>
          <p:sp>
            <p:nvSpPr>
              <p:cNvPr id="81022" name="Line 25">
                <a:extLst>
                  <a:ext uri="{FF2B5EF4-FFF2-40B4-BE49-F238E27FC236}">
                    <a16:creationId xmlns:a16="http://schemas.microsoft.com/office/drawing/2014/main" id="{25970977-6E5B-0E4F-A0E3-976CF4B834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3" name="Freeform 38">
                <a:extLst>
                  <a:ext uri="{FF2B5EF4-FFF2-40B4-BE49-F238E27FC236}">
                    <a16:creationId xmlns:a16="http://schemas.microsoft.com/office/drawing/2014/main" id="{A708993B-493D-754A-83CD-00C4D22346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4" name="Rectangle 4">
                <a:extLst>
                  <a:ext uri="{FF2B5EF4-FFF2-40B4-BE49-F238E27FC236}">
                    <a16:creationId xmlns:a16="http://schemas.microsoft.com/office/drawing/2014/main" id="{9178D861-1894-2D44-850F-099DD5793F1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25" name="Rectangle 5">
                <a:extLst>
                  <a:ext uri="{FF2B5EF4-FFF2-40B4-BE49-F238E27FC236}">
                    <a16:creationId xmlns:a16="http://schemas.microsoft.com/office/drawing/2014/main" id="{09610C12-10C4-A74E-A82A-96957936244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26" name="Rectangle 6">
                <a:extLst>
                  <a:ext uri="{FF2B5EF4-FFF2-40B4-BE49-F238E27FC236}">
                    <a16:creationId xmlns:a16="http://schemas.microsoft.com/office/drawing/2014/main" id="{6CA23CB3-52D6-0549-8428-7BB9331EA9A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27" name="Line 7">
                <a:extLst>
                  <a:ext uri="{FF2B5EF4-FFF2-40B4-BE49-F238E27FC236}">
                    <a16:creationId xmlns:a16="http://schemas.microsoft.com/office/drawing/2014/main" id="{3DEF9641-60F1-E74B-84E7-575C2F433D2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8" name="Rectangle 9">
                <a:extLst>
                  <a:ext uri="{FF2B5EF4-FFF2-40B4-BE49-F238E27FC236}">
                    <a16:creationId xmlns:a16="http://schemas.microsoft.com/office/drawing/2014/main" id="{34E019A0-2B44-034A-9A6A-49ABE3C6A40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29" name="Line 25">
                <a:extLst>
                  <a:ext uri="{FF2B5EF4-FFF2-40B4-BE49-F238E27FC236}">
                    <a16:creationId xmlns:a16="http://schemas.microsoft.com/office/drawing/2014/main" id="{29C3755F-E030-A545-A156-C4A6CB781BB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0" name="Freeform 36">
                <a:extLst>
                  <a:ext uri="{FF2B5EF4-FFF2-40B4-BE49-F238E27FC236}">
                    <a16:creationId xmlns:a16="http://schemas.microsoft.com/office/drawing/2014/main" id="{8B2620B5-E367-F742-AB46-5D021323DB0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1" name="Line 37">
                <a:extLst>
                  <a:ext uri="{FF2B5EF4-FFF2-40B4-BE49-F238E27FC236}">
                    <a16:creationId xmlns:a16="http://schemas.microsoft.com/office/drawing/2014/main" id="{EC82A8C8-86B4-6F4B-809E-40BA9607E68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2" name="Line 290">
                <a:extLst>
                  <a:ext uri="{FF2B5EF4-FFF2-40B4-BE49-F238E27FC236}">
                    <a16:creationId xmlns:a16="http://schemas.microsoft.com/office/drawing/2014/main" id="{11CC4229-FE70-E84F-8A4A-BDD96829EA3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3" name="Freeform 293">
                <a:extLst>
                  <a:ext uri="{FF2B5EF4-FFF2-40B4-BE49-F238E27FC236}">
                    <a16:creationId xmlns:a16="http://schemas.microsoft.com/office/drawing/2014/main" id="{4B6D742E-328B-A049-BBB3-6E01A2093A49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4" name="Line 294">
                <a:extLst>
                  <a:ext uri="{FF2B5EF4-FFF2-40B4-BE49-F238E27FC236}">
                    <a16:creationId xmlns:a16="http://schemas.microsoft.com/office/drawing/2014/main" id="{03273FD7-551D-FE41-A947-B8DAA9310F1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5" name="Line 25">
                <a:extLst>
                  <a:ext uri="{FF2B5EF4-FFF2-40B4-BE49-F238E27FC236}">
                    <a16:creationId xmlns:a16="http://schemas.microsoft.com/office/drawing/2014/main" id="{FA5DF55C-7987-DB46-8879-0BDD01FB34F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6" name="Line 25">
                <a:extLst>
                  <a:ext uri="{FF2B5EF4-FFF2-40B4-BE49-F238E27FC236}">
                    <a16:creationId xmlns:a16="http://schemas.microsoft.com/office/drawing/2014/main" id="{1A7051FE-8698-DE4E-8741-E0F47BEDC32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7" name="Line 294">
                <a:extLst>
                  <a:ext uri="{FF2B5EF4-FFF2-40B4-BE49-F238E27FC236}">
                    <a16:creationId xmlns:a16="http://schemas.microsoft.com/office/drawing/2014/main" id="{F7FC82D6-4D2B-6249-9638-A8BA84DE30A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8" name="Line 294">
                <a:extLst>
                  <a:ext uri="{FF2B5EF4-FFF2-40B4-BE49-F238E27FC236}">
                    <a16:creationId xmlns:a16="http://schemas.microsoft.com/office/drawing/2014/main" id="{AB2EA46E-4D7B-F843-89BA-87BCAE75642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39" name="Rectangle 41">
                <a:extLst>
                  <a:ext uri="{FF2B5EF4-FFF2-40B4-BE49-F238E27FC236}">
                    <a16:creationId xmlns:a16="http://schemas.microsoft.com/office/drawing/2014/main" id="{66D0BB40-6438-AE40-AC92-E620D04D9CB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40" name="Rectangle 41">
                <a:extLst>
                  <a:ext uri="{FF2B5EF4-FFF2-40B4-BE49-F238E27FC236}">
                    <a16:creationId xmlns:a16="http://schemas.microsoft.com/office/drawing/2014/main" id="{B682B772-AB96-C74F-894F-EDD658C3CA2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41" name="Line 294">
                <a:extLst>
                  <a:ext uri="{FF2B5EF4-FFF2-40B4-BE49-F238E27FC236}">
                    <a16:creationId xmlns:a16="http://schemas.microsoft.com/office/drawing/2014/main" id="{183F9377-7F00-234E-8ED2-9EA5DE01B66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2" name="Rectangle 41">
                <a:extLst>
                  <a:ext uri="{FF2B5EF4-FFF2-40B4-BE49-F238E27FC236}">
                    <a16:creationId xmlns:a16="http://schemas.microsoft.com/office/drawing/2014/main" id="{25318352-1A7D-B84E-838D-C319DFD0D36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287152" y="5690574"/>
                <a:ext cx="40877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</a:t>
                </a:r>
              </a:p>
            </p:txBody>
          </p:sp>
          <p:sp>
            <p:nvSpPr>
              <p:cNvPr id="81043" name="Freeform 62">
                <a:extLst>
                  <a:ext uri="{FF2B5EF4-FFF2-40B4-BE49-F238E27FC236}">
                    <a16:creationId xmlns:a16="http://schemas.microsoft.com/office/drawing/2014/main" id="{0BE4982F-91DE-7C44-829C-A076D25E888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4" name="Freeform 64">
                <a:extLst>
                  <a:ext uri="{FF2B5EF4-FFF2-40B4-BE49-F238E27FC236}">
                    <a16:creationId xmlns:a16="http://schemas.microsoft.com/office/drawing/2014/main" id="{35186C35-5A54-2940-9594-E13AE89DDAE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5" name="Line 294">
                <a:extLst>
                  <a:ext uri="{FF2B5EF4-FFF2-40B4-BE49-F238E27FC236}">
                    <a16:creationId xmlns:a16="http://schemas.microsoft.com/office/drawing/2014/main" id="{0E0CA754-DAD4-2040-A47C-9CD9C242E3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6" name="Freeform 68">
                <a:extLst>
                  <a:ext uri="{FF2B5EF4-FFF2-40B4-BE49-F238E27FC236}">
                    <a16:creationId xmlns:a16="http://schemas.microsoft.com/office/drawing/2014/main" id="{81777553-CD11-544C-822F-D14DBFA371A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47" name="Rectangle 41">
                <a:extLst>
                  <a:ext uri="{FF2B5EF4-FFF2-40B4-BE49-F238E27FC236}">
                    <a16:creationId xmlns:a16="http://schemas.microsoft.com/office/drawing/2014/main" id="{3EB667AC-3194-7144-9A46-BC78D6F1B26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761873" y="1632897"/>
                <a:ext cx="453660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Carry 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48" name="Line 25">
                <a:extLst>
                  <a:ext uri="{FF2B5EF4-FFF2-40B4-BE49-F238E27FC236}">
                    <a16:creationId xmlns:a16="http://schemas.microsoft.com/office/drawing/2014/main" id="{29F66C68-5711-254D-854C-53531DA8098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0940" name="Group 103">
              <a:extLst>
                <a:ext uri="{FF2B5EF4-FFF2-40B4-BE49-F238E27FC236}">
                  <a16:creationId xmlns:a16="http://schemas.microsoft.com/office/drawing/2014/main" id="{EC71A51B-9615-AC40-893C-F6673CA3F1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71046" y="1643499"/>
              <a:ext cx="2167400" cy="4256280"/>
              <a:chOff x="1169536" y="1643499"/>
              <a:chExt cx="2167400" cy="4256280"/>
            </a:xfrm>
          </p:grpSpPr>
          <p:sp>
            <p:nvSpPr>
              <p:cNvPr id="80995" name="Line 25">
                <a:extLst>
                  <a:ext uri="{FF2B5EF4-FFF2-40B4-BE49-F238E27FC236}">
                    <a16:creationId xmlns:a16="http://schemas.microsoft.com/office/drawing/2014/main" id="{94776A58-7263-1D41-AE62-D0B66CD2DCC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6" name="Freeform 105">
                <a:extLst>
                  <a:ext uri="{FF2B5EF4-FFF2-40B4-BE49-F238E27FC236}">
                    <a16:creationId xmlns:a16="http://schemas.microsoft.com/office/drawing/2014/main" id="{409C5C54-4959-0243-8BED-1DF11463A8F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7" name="Rectangle 106">
                <a:extLst>
                  <a:ext uri="{FF2B5EF4-FFF2-40B4-BE49-F238E27FC236}">
                    <a16:creationId xmlns:a16="http://schemas.microsoft.com/office/drawing/2014/main" id="{A2E29C4F-195F-574D-815F-4239B6830D9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98" name="Rectangle 107">
                <a:extLst>
                  <a:ext uri="{FF2B5EF4-FFF2-40B4-BE49-F238E27FC236}">
                    <a16:creationId xmlns:a16="http://schemas.microsoft.com/office/drawing/2014/main" id="{34B5466F-E6C6-664A-8EB3-8C860F0E237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99" name="Rectangle 108">
                <a:extLst>
                  <a:ext uri="{FF2B5EF4-FFF2-40B4-BE49-F238E27FC236}">
                    <a16:creationId xmlns:a16="http://schemas.microsoft.com/office/drawing/2014/main" id="{DE830B01-84A6-C44F-BC47-7DC01243584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00" name="Line 7">
                <a:extLst>
                  <a:ext uri="{FF2B5EF4-FFF2-40B4-BE49-F238E27FC236}">
                    <a16:creationId xmlns:a16="http://schemas.microsoft.com/office/drawing/2014/main" id="{57A40EDC-8FD3-6245-A4CF-2FAA2A9A866F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1" name="Rectangle 110">
                <a:extLst>
                  <a:ext uri="{FF2B5EF4-FFF2-40B4-BE49-F238E27FC236}">
                    <a16:creationId xmlns:a16="http://schemas.microsoft.com/office/drawing/2014/main" id="{98F5EA29-4340-794B-A1B9-674E5E65E23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02" name="Line 25">
                <a:extLst>
                  <a:ext uri="{FF2B5EF4-FFF2-40B4-BE49-F238E27FC236}">
                    <a16:creationId xmlns:a16="http://schemas.microsoft.com/office/drawing/2014/main" id="{2B762BA6-6533-BB41-A50B-555A2CFA16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3" name="Freeform 112">
                <a:extLst>
                  <a:ext uri="{FF2B5EF4-FFF2-40B4-BE49-F238E27FC236}">
                    <a16:creationId xmlns:a16="http://schemas.microsoft.com/office/drawing/2014/main" id="{637DF069-892C-854B-A974-AF9FC51493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4" name="Line 37">
                <a:extLst>
                  <a:ext uri="{FF2B5EF4-FFF2-40B4-BE49-F238E27FC236}">
                    <a16:creationId xmlns:a16="http://schemas.microsoft.com/office/drawing/2014/main" id="{2D9C4C26-6C50-974F-A2F5-7C9ACFFBAED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5" name="Line 290">
                <a:extLst>
                  <a:ext uri="{FF2B5EF4-FFF2-40B4-BE49-F238E27FC236}">
                    <a16:creationId xmlns:a16="http://schemas.microsoft.com/office/drawing/2014/main" id="{EFAD6C2B-7170-084D-BDDD-5D1AFEB438F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6" name="Freeform 293">
                <a:extLst>
                  <a:ext uri="{FF2B5EF4-FFF2-40B4-BE49-F238E27FC236}">
                    <a16:creationId xmlns:a16="http://schemas.microsoft.com/office/drawing/2014/main" id="{7CE4343B-6F87-8845-A689-D6DCB1D7D6C8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7" name="Line 294">
                <a:extLst>
                  <a:ext uri="{FF2B5EF4-FFF2-40B4-BE49-F238E27FC236}">
                    <a16:creationId xmlns:a16="http://schemas.microsoft.com/office/drawing/2014/main" id="{EE1CCB09-E3B1-0945-9F7B-8EF50AB4A65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8" name="Line 25">
                <a:extLst>
                  <a:ext uri="{FF2B5EF4-FFF2-40B4-BE49-F238E27FC236}">
                    <a16:creationId xmlns:a16="http://schemas.microsoft.com/office/drawing/2014/main" id="{3E084165-EE34-FE43-99C9-078C50703655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09" name="Line 25">
                <a:extLst>
                  <a:ext uri="{FF2B5EF4-FFF2-40B4-BE49-F238E27FC236}">
                    <a16:creationId xmlns:a16="http://schemas.microsoft.com/office/drawing/2014/main" id="{3855D0AD-F729-5346-B6E5-887D24471372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0" name="Line 294">
                <a:extLst>
                  <a:ext uri="{FF2B5EF4-FFF2-40B4-BE49-F238E27FC236}">
                    <a16:creationId xmlns:a16="http://schemas.microsoft.com/office/drawing/2014/main" id="{EC1B8B53-D474-8A4F-B4C2-0CCB37C42C4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1" name="Line 294">
                <a:extLst>
                  <a:ext uri="{FF2B5EF4-FFF2-40B4-BE49-F238E27FC236}">
                    <a16:creationId xmlns:a16="http://schemas.microsoft.com/office/drawing/2014/main" id="{3BF373E0-7829-1A4E-A4AA-788986E51B9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2" name="Rectangle 41">
                <a:extLst>
                  <a:ext uri="{FF2B5EF4-FFF2-40B4-BE49-F238E27FC236}">
                    <a16:creationId xmlns:a16="http://schemas.microsoft.com/office/drawing/2014/main" id="{004643E4-925E-A64D-A580-AFC7BAB0BEC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13" name="Rectangle 41">
                <a:extLst>
                  <a:ext uri="{FF2B5EF4-FFF2-40B4-BE49-F238E27FC236}">
                    <a16:creationId xmlns:a16="http://schemas.microsoft.com/office/drawing/2014/main" id="{765C848B-AEEA-9C44-B863-09BEA920D58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14" name="Line 294">
                <a:extLst>
                  <a:ext uri="{FF2B5EF4-FFF2-40B4-BE49-F238E27FC236}">
                    <a16:creationId xmlns:a16="http://schemas.microsoft.com/office/drawing/2014/main" id="{9A68FD40-7A07-AF40-AE5C-64FF0C66C3A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5" name="Rectangle 41">
                <a:extLst>
                  <a:ext uri="{FF2B5EF4-FFF2-40B4-BE49-F238E27FC236}">
                    <a16:creationId xmlns:a16="http://schemas.microsoft.com/office/drawing/2014/main" id="{3E697EF2-47D1-9149-AEEA-223D88EA1505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9536" y="5684309"/>
                <a:ext cx="687704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</p:txBody>
          </p:sp>
          <p:sp>
            <p:nvSpPr>
              <p:cNvPr id="81016" name="Freeform 131">
                <a:extLst>
                  <a:ext uri="{FF2B5EF4-FFF2-40B4-BE49-F238E27FC236}">
                    <a16:creationId xmlns:a16="http://schemas.microsoft.com/office/drawing/2014/main" id="{34241F55-756C-0B4C-B5C6-2C5832101E2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7" name="Freeform 139">
                <a:extLst>
                  <a:ext uri="{FF2B5EF4-FFF2-40B4-BE49-F238E27FC236}">
                    <a16:creationId xmlns:a16="http://schemas.microsoft.com/office/drawing/2014/main" id="{B7CF36D6-42EF-A04F-8608-789F475911F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8" name="Line 294">
                <a:extLst>
                  <a:ext uri="{FF2B5EF4-FFF2-40B4-BE49-F238E27FC236}">
                    <a16:creationId xmlns:a16="http://schemas.microsoft.com/office/drawing/2014/main" id="{ADC23AA9-E566-7244-9817-BA6A11582E7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19" name="Freeform 141">
                <a:extLst>
                  <a:ext uri="{FF2B5EF4-FFF2-40B4-BE49-F238E27FC236}">
                    <a16:creationId xmlns:a16="http://schemas.microsoft.com/office/drawing/2014/main" id="{384628C9-CD71-EF43-9FE3-63AD5A66745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020" name="Rectangle 41">
                <a:extLst>
                  <a:ext uri="{FF2B5EF4-FFF2-40B4-BE49-F238E27FC236}">
                    <a16:creationId xmlns:a16="http://schemas.microsoft.com/office/drawing/2014/main" id="{F4053116-83D9-CA46-A15A-6635C41F8FF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49232" y="1643499"/>
                <a:ext cx="687704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Overflow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1021" name="Line 25">
                <a:extLst>
                  <a:ext uri="{FF2B5EF4-FFF2-40B4-BE49-F238E27FC236}">
                    <a16:creationId xmlns:a16="http://schemas.microsoft.com/office/drawing/2014/main" id="{23B041CE-9DC6-D349-80D6-1A551ACE5F9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0941" name="Group 144">
              <a:extLst>
                <a:ext uri="{FF2B5EF4-FFF2-40B4-BE49-F238E27FC236}">
                  <a16:creationId xmlns:a16="http://schemas.microsoft.com/office/drawing/2014/main" id="{B842D426-B2A6-5E44-8353-1300D5EBFA5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89915" y="1646725"/>
              <a:ext cx="2152245" cy="4259318"/>
              <a:chOff x="1165455" y="1646725"/>
              <a:chExt cx="2152245" cy="4259318"/>
            </a:xfrm>
          </p:grpSpPr>
          <p:sp>
            <p:nvSpPr>
              <p:cNvPr id="80968" name="Line 25">
                <a:extLst>
                  <a:ext uri="{FF2B5EF4-FFF2-40B4-BE49-F238E27FC236}">
                    <a16:creationId xmlns:a16="http://schemas.microsoft.com/office/drawing/2014/main" id="{6235C75B-7E86-8143-AA6C-5ACE313E4AE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69" name="Freeform 146">
                <a:extLst>
                  <a:ext uri="{FF2B5EF4-FFF2-40B4-BE49-F238E27FC236}">
                    <a16:creationId xmlns:a16="http://schemas.microsoft.com/office/drawing/2014/main" id="{B4D6461A-8F2E-834B-A63E-B467DF88A5D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0" name="Rectangle 147">
                <a:extLst>
                  <a:ext uri="{FF2B5EF4-FFF2-40B4-BE49-F238E27FC236}">
                    <a16:creationId xmlns:a16="http://schemas.microsoft.com/office/drawing/2014/main" id="{ED9BEAE7-9B81-5F49-A915-A2BDF92AEF5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71" name="Rectangle 148">
                <a:extLst>
                  <a:ext uri="{FF2B5EF4-FFF2-40B4-BE49-F238E27FC236}">
                    <a16:creationId xmlns:a16="http://schemas.microsoft.com/office/drawing/2014/main" id="{FAAFAA65-BF34-904F-82D4-E7B918EE4F6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72" name="Rectangle 149">
                <a:extLst>
                  <a:ext uri="{FF2B5EF4-FFF2-40B4-BE49-F238E27FC236}">
                    <a16:creationId xmlns:a16="http://schemas.microsoft.com/office/drawing/2014/main" id="{BCA24794-B27B-6F42-9843-9A0467E93BC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73" name="Line 7">
                <a:extLst>
                  <a:ext uri="{FF2B5EF4-FFF2-40B4-BE49-F238E27FC236}">
                    <a16:creationId xmlns:a16="http://schemas.microsoft.com/office/drawing/2014/main" id="{80F307B9-5965-9B41-9076-1714B977D6F1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4" name="Rectangle 151">
                <a:extLst>
                  <a:ext uri="{FF2B5EF4-FFF2-40B4-BE49-F238E27FC236}">
                    <a16:creationId xmlns:a16="http://schemas.microsoft.com/office/drawing/2014/main" id="{9BCFFE83-C3F7-834E-A598-99FB1FDC1CCC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75" name="Line 25">
                <a:extLst>
                  <a:ext uri="{FF2B5EF4-FFF2-40B4-BE49-F238E27FC236}">
                    <a16:creationId xmlns:a16="http://schemas.microsoft.com/office/drawing/2014/main" id="{EDDE18E6-1890-BD48-A217-F4E4CC9431F7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6" name="Freeform 153">
                <a:extLst>
                  <a:ext uri="{FF2B5EF4-FFF2-40B4-BE49-F238E27FC236}">
                    <a16:creationId xmlns:a16="http://schemas.microsoft.com/office/drawing/2014/main" id="{9FA20472-AF8B-DE46-8CE0-3536CB5390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7" name="Line 37">
                <a:extLst>
                  <a:ext uri="{FF2B5EF4-FFF2-40B4-BE49-F238E27FC236}">
                    <a16:creationId xmlns:a16="http://schemas.microsoft.com/office/drawing/2014/main" id="{845218C6-2E42-FD48-9924-9F9845FE707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8" name="Line 290">
                <a:extLst>
                  <a:ext uri="{FF2B5EF4-FFF2-40B4-BE49-F238E27FC236}">
                    <a16:creationId xmlns:a16="http://schemas.microsoft.com/office/drawing/2014/main" id="{F65F5FC9-964D-B74D-978C-6EF206933D2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79" name="Freeform 293">
                <a:extLst>
                  <a:ext uri="{FF2B5EF4-FFF2-40B4-BE49-F238E27FC236}">
                    <a16:creationId xmlns:a16="http://schemas.microsoft.com/office/drawing/2014/main" id="{468FECE9-EBE8-3C43-96F0-C10616511316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0" name="Line 294">
                <a:extLst>
                  <a:ext uri="{FF2B5EF4-FFF2-40B4-BE49-F238E27FC236}">
                    <a16:creationId xmlns:a16="http://schemas.microsoft.com/office/drawing/2014/main" id="{EA07572B-64B0-FB4C-9A5E-7DBE1A9AE6FD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1" name="Line 25">
                <a:extLst>
                  <a:ext uri="{FF2B5EF4-FFF2-40B4-BE49-F238E27FC236}">
                    <a16:creationId xmlns:a16="http://schemas.microsoft.com/office/drawing/2014/main" id="{2770DB40-D127-634F-9480-EDA28F601DB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2" name="Line 25">
                <a:extLst>
                  <a:ext uri="{FF2B5EF4-FFF2-40B4-BE49-F238E27FC236}">
                    <a16:creationId xmlns:a16="http://schemas.microsoft.com/office/drawing/2014/main" id="{7C57EC14-D5B2-8142-BBDD-590242C91979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3" name="Line 294">
                <a:extLst>
                  <a:ext uri="{FF2B5EF4-FFF2-40B4-BE49-F238E27FC236}">
                    <a16:creationId xmlns:a16="http://schemas.microsoft.com/office/drawing/2014/main" id="{6FF995EE-6369-1F4C-8E4F-399AF414040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4" name="Line 294">
                <a:extLst>
                  <a:ext uri="{FF2B5EF4-FFF2-40B4-BE49-F238E27FC236}">
                    <a16:creationId xmlns:a16="http://schemas.microsoft.com/office/drawing/2014/main" id="{05D8552A-F923-7C47-A49E-A0F11D413E4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5" name="Rectangle 41">
                <a:extLst>
                  <a:ext uri="{FF2B5EF4-FFF2-40B4-BE49-F238E27FC236}">
                    <a16:creationId xmlns:a16="http://schemas.microsoft.com/office/drawing/2014/main" id="{F70F1526-6E89-6E4B-881E-4057ABD6908E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86" name="Rectangle 41">
                <a:extLst>
                  <a:ext uri="{FF2B5EF4-FFF2-40B4-BE49-F238E27FC236}">
                    <a16:creationId xmlns:a16="http://schemas.microsoft.com/office/drawing/2014/main" id="{6F08641D-728D-5146-9340-D82323A050E7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87" name="Line 294">
                <a:extLst>
                  <a:ext uri="{FF2B5EF4-FFF2-40B4-BE49-F238E27FC236}">
                    <a16:creationId xmlns:a16="http://schemas.microsoft.com/office/drawing/2014/main" id="{740793D7-8135-1148-889F-D804138E98BB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88" name="Rectangle 41">
                <a:extLst>
                  <a:ext uri="{FF2B5EF4-FFF2-40B4-BE49-F238E27FC236}">
                    <a16:creationId xmlns:a16="http://schemas.microsoft.com/office/drawing/2014/main" id="{F6A54244-1F1C-F849-BF3E-3A4F16E5E16B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165455" y="5690573"/>
                <a:ext cx="649231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</p:txBody>
          </p:sp>
          <p:sp>
            <p:nvSpPr>
              <p:cNvPr id="80989" name="Freeform 166">
                <a:extLst>
                  <a:ext uri="{FF2B5EF4-FFF2-40B4-BE49-F238E27FC236}">
                    <a16:creationId xmlns:a16="http://schemas.microsoft.com/office/drawing/2014/main" id="{71122BA4-7786-4344-A4A6-DCEF03DC21A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873766" y="483942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7030A0"/>
              </a:solidFill>
              <a:ln w="19050">
                <a:solidFill>
                  <a:srgbClr val="7030A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0" name="Freeform 167">
                <a:extLst>
                  <a:ext uri="{FF2B5EF4-FFF2-40B4-BE49-F238E27FC236}">
                    <a16:creationId xmlns:a16="http://schemas.microsoft.com/office/drawing/2014/main" id="{0BF6E9CF-FA61-D24E-81C9-5D80897F94D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758066" y="268677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70C0"/>
              </a:solidFill>
              <a:ln w="19050">
                <a:solidFill>
                  <a:srgbClr val="0070C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1" name="Line 294">
                <a:extLst>
                  <a:ext uri="{FF2B5EF4-FFF2-40B4-BE49-F238E27FC236}">
                    <a16:creationId xmlns:a16="http://schemas.microsoft.com/office/drawing/2014/main" id="{D5A60DD0-52B9-D147-861A-A2CD2BBF775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2" name="Freeform 169">
                <a:extLst>
                  <a:ext uri="{FF2B5EF4-FFF2-40B4-BE49-F238E27FC236}">
                    <a16:creationId xmlns:a16="http://schemas.microsoft.com/office/drawing/2014/main" id="{EC1637CD-8FF5-7F4C-B485-769D740B10B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93" name="Rectangle 41">
                <a:extLst>
                  <a:ext uri="{FF2B5EF4-FFF2-40B4-BE49-F238E27FC236}">
                    <a16:creationId xmlns:a16="http://schemas.microsoft.com/office/drawing/2014/main" id="{80976AFB-559E-714C-BC5B-6E2F7CB00ED6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68469" y="1646725"/>
                <a:ext cx="64923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Negative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94" name="Line 25">
                <a:extLst>
                  <a:ext uri="{FF2B5EF4-FFF2-40B4-BE49-F238E27FC236}">
                    <a16:creationId xmlns:a16="http://schemas.microsoft.com/office/drawing/2014/main" id="{E40D97CF-7945-3949-8E4F-57DE0675540A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80942" name="Group 172">
              <a:extLst>
                <a:ext uri="{FF2B5EF4-FFF2-40B4-BE49-F238E27FC236}">
                  <a16:creationId xmlns:a16="http://schemas.microsoft.com/office/drawing/2014/main" id="{C9008573-0B3B-A14E-9843-745E2E67D8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71813" y="1645994"/>
              <a:ext cx="1805931" cy="4263608"/>
              <a:chOff x="1333135" y="1645994"/>
              <a:chExt cx="1805931" cy="4263608"/>
            </a:xfrm>
          </p:grpSpPr>
          <p:sp>
            <p:nvSpPr>
              <p:cNvPr id="80943" name="Line 25">
                <a:extLst>
                  <a:ext uri="{FF2B5EF4-FFF2-40B4-BE49-F238E27FC236}">
                    <a16:creationId xmlns:a16="http://schemas.microsoft.com/office/drawing/2014/main" id="{85ACB37F-8D3F-C84F-B9C1-7679FA99A9BE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4265612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44" name="Freeform 174">
                <a:extLst>
                  <a:ext uri="{FF2B5EF4-FFF2-40B4-BE49-F238E27FC236}">
                    <a16:creationId xmlns:a16="http://schemas.microsoft.com/office/drawing/2014/main" id="{5C98848F-201C-A64B-A42F-98887BC3C9C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8592" y="3723235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4" y="13"/>
                    </a:lnTo>
                    <a:lnTo>
                      <a:pt x="4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0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6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8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6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2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8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4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0" y="19"/>
                    </a:lnTo>
                    <a:lnTo>
                      <a:pt x="70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0" y="52"/>
                    </a:lnTo>
                    <a:lnTo>
                      <a:pt x="70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4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8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2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6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8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6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0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4" y="59"/>
                    </a:lnTo>
                    <a:lnTo>
                      <a:pt x="4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45" name="Rectangle 175">
                <a:extLst>
                  <a:ext uri="{FF2B5EF4-FFF2-40B4-BE49-F238E27FC236}">
                    <a16:creationId xmlns:a16="http://schemas.microsoft.com/office/drawing/2014/main" id="{73311E99-2676-2A4C-9E9A-7E1A90F1501A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155148" y="3462323"/>
                <a:ext cx="666750" cy="1068388"/>
              </a:xfrm>
              <a:prstGeom prst="rect">
                <a:avLst/>
              </a:prstGeom>
              <a:solidFill>
                <a:srgbClr val="FFFFFF"/>
              </a:solidFill>
              <a:ln w="28575">
                <a:solidFill>
                  <a:srgbClr val="000000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46" name="Rectangle 176">
                <a:extLst>
                  <a:ext uri="{FF2B5EF4-FFF2-40B4-BE49-F238E27FC236}">
                    <a16:creationId xmlns:a16="http://schemas.microsoft.com/office/drawing/2014/main" id="{37B552E9-D5FD-5B4A-AD6E-6ED215BC0F93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221823" y="3641710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D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47" name="Rectangle 177">
                <a:extLst>
                  <a:ext uri="{FF2B5EF4-FFF2-40B4-BE49-F238E27FC236}">
                    <a16:creationId xmlns:a16="http://schemas.microsoft.com/office/drawing/2014/main" id="{0024622D-5934-EC41-AA77-0F6F654B5C82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7110" y="36337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48" name="Line 7">
                <a:extLst>
                  <a:ext uri="{FF2B5EF4-FFF2-40B4-BE49-F238E27FC236}">
                    <a16:creationId xmlns:a16="http://schemas.microsoft.com/office/drawing/2014/main" id="{DC08A656-6980-EC45-9814-13266005546D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 flipH="1">
                <a:off x="2631398" y="4167173"/>
                <a:ext cx="95250" cy="1588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49" name="Rectangle 179">
                <a:extLst>
                  <a:ext uri="{FF2B5EF4-FFF2-40B4-BE49-F238E27FC236}">
                    <a16:creationId xmlns:a16="http://schemas.microsoft.com/office/drawing/2014/main" id="{7850D10B-5BCA-D44B-8FB2-DEFCFC817ED0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618698" y="4179873"/>
                <a:ext cx="174738" cy="2154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Q 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50" name="Line 25">
                <a:extLst>
                  <a:ext uri="{FF2B5EF4-FFF2-40B4-BE49-F238E27FC236}">
                    <a16:creationId xmlns:a16="http://schemas.microsoft.com/office/drawing/2014/main" id="{23976EC3-847C-8D48-BE1C-60E58AA61873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924460" y="3749660"/>
                <a:ext cx="226214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1" name="Freeform 181">
                <a:extLst>
                  <a:ext uri="{FF2B5EF4-FFF2-40B4-BE49-F238E27FC236}">
                    <a16:creationId xmlns:a16="http://schemas.microsoft.com/office/drawing/2014/main" id="{353C7EBF-C9B3-8F41-B983-6FABA95F690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155148" y="4205273"/>
                <a:ext cx="133350" cy="133350"/>
              </a:xfrm>
              <a:custGeom>
                <a:avLst/>
                <a:gdLst>
                  <a:gd name="T0" fmla="*/ 0 w 168"/>
                  <a:gd name="T1" fmla="*/ 2147483646 h 168"/>
                  <a:gd name="T2" fmla="*/ 2147483646 w 168"/>
                  <a:gd name="T3" fmla="*/ 2147483646 h 168"/>
                  <a:gd name="T4" fmla="*/ 0 w 168"/>
                  <a:gd name="T5" fmla="*/ 0 h 168"/>
                  <a:gd name="T6" fmla="*/ 0 60000 65536"/>
                  <a:gd name="T7" fmla="*/ 0 60000 65536"/>
                  <a:gd name="T8" fmla="*/ 0 60000 65536"/>
                  <a:gd name="T9" fmla="*/ 0 w 168"/>
                  <a:gd name="T10" fmla="*/ 0 h 168"/>
                  <a:gd name="T11" fmla="*/ 168 w 168"/>
                  <a:gd name="T12" fmla="*/ 168 h 168"/>
                </a:gdLst>
                <a:ahLst/>
                <a:cxnLst>
                  <a:cxn ang="T6">
                    <a:pos x="T0" y="T1"/>
                  </a:cxn>
                  <a:cxn ang="T7">
                    <a:pos x="T2" y="T3"/>
                  </a:cxn>
                  <a:cxn ang="T8">
                    <a:pos x="T4" y="T5"/>
                  </a:cxn>
                </a:cxnLst>
                <a:rect l="T9" t="T10" r="T11" b="T12"/>
                <a:pathLst>
                  <a:path w="168" h="168">
                    <a:moveTo>
                      <a:pt x="0" y="168"/>
                    </a:moveTo>
                    <a:lnTo>
                      <a:pt x="168" y="72"/>
                    </a:lnTo>
                    <a:lnTo>
                      <a:pt x="0" y="0"/>
                    </a:lnTo>
                  </a:path>
                </a:pathLst>
              </a:cu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2" name="Line 37">
                <a:extLst>
                  <a:ext uri="{FF2B5EF4-FFF2-40B4-BE49-F238E27FC236}">
                    <a16:creationId xmlns:a16="http://schemas.microsoft.com/office/drawing/2014/main" id="{08053E5B-72F7-234D-8137-BBC0C10B9A0B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888448" y="4262423"/>
                <a:ext cx="266700" cy="1588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3" name="Line 290">
                <a:extLst>
                  <a:ext uri="{FF2B5EF4-FFF2-40B4-BE49-F238E27FC236}">
                    <a16:creationId xmlns:a16="http://schemas.microsoft.com/office/drawing/2014/main" id="{0886C863-A047-2444-8014-45AC4CF670E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4574" y="3147058"/>
                <a:ext cx="1527300" cy="0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4" name="Freeform 293">
                <a:extLst>
                  <a:ext uri="{FF2B5EF4-FFF2-40B4-BE49-F238E27FC236}">
                    <a16:creationId xmlns:a16="http://schemas.microsoft.com/office/drawing/2014/main" id="{47FD5C93-E591-B946-A8AE-01D1F63123D2}"/>
                  </a:ext>
                </a:extLst>
              </p:cNvPr>
              <p:cNvSpPr>
                <a:spLocks noChangeAspect="1"/>
              </p:cNvSpPr>
              <p:nvPr/>
            </p:nvSpPr>
            <p:spPr bwMode="auto">
              <a:xfrm>
                <a:off x="1629780" y="3371835"/>
                <a:ext cx="295596" cy="758889"/>
              </a:xfrm>
              <a:custGeom>
                <a:avLst/>
                <a:gdLst>
                  <a:gd name="T0" fmla="*/ 2147483646 w 505"/>
                  <a:gd name="T1" fmla="*/ 2147483646 h 1297"/>
                  <a:gd name="T2" fmla="*/ 2147483646 w 505"/>
                  <a:gd name="T3" fmla="*/ 2147483646 h 1297"/>
                  <a:gd name="T4" fmla="*/ 0 w 505"/>
                  <a:gd name="T5" fmla="*/ 0 h 1297"/>
                  <a:gd name="T6" fmla="*/ 0 w 505"/>
                  <a:gd name="T7" fmla="*/ 2147483646 h 1297"/>
                  <a:gd name="T8" fmla="*/ 2147483646 w 505"/>
                  <a:gd name="T9" fmla="*/ 2147483646 h 1297"/>
                  <a:gd name="T10" fmla="*/ 0 60000 65536"/>
                  <a:gd name="T11" fmla="*/ 0 60000 65536"/>
                  <a:gd name="T12" fmla="*/ 0 60000 65536"/>
                  <a:gd name="T13" fmla="*/ 0 60000 65536"/>
                  <a:gd name="T14" fmla="*/ 0 60000 65536"/>
                </a:gdLst>
                <a:ahLst/>
                <a:cxnLst>
                  <a:cxn ang="T10">
                    <a:pos x="T0" y="T1"/>
                  </a:cxn>
                  <a:cxn ang="T11">
                    <a:pos x="T2" y="T3"/>
                  </a:cxn>
                  <a:cxn ang="T12">
                    <a:pos x="T4" y="T5"/>
                  </a:cxn>
                  <a:cxn ang="T13">
                    <a:pos x="T6" y="T7"/>
                  </a:cxn>
                  <a:cxn ang="T14">
                    <a:pos x="T8" y="T9"/>
                  </a:cxn>
                </a:cxnLst>
                <a:rect l="0" t="0" r="r" b="b"/>
                <a:pathLst>
                  <a:path w="505" h="1297">
                    <a:moveTo>
                      <a:pt x="505" y="1033"/>
                    </a:moveTo>
                    <a:lnTo>
                      <a:pt x="505" y="264"/>
                    </a:lnTo>
                    <a:lnTo>
                      <a:pt x="0" y="0"/>
                    </a:lnTo>
                    <a:lnTo>
                      <a:pt x="0" y="1297"/>
                    </a:lnTo>
                    <a:lnTo>
                      <a:pt x="505" y="1033"/>
                    </a:lnTo>
                    <a:close/>
                  </a:path>
                </a:pathLst>
              </a:custGeom>
              <a:noFill/>
              <a:ln w="28575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5" name="Line 294">
                <a:extLst>
                  <a:ext uri="{FF2B5EF4-FFF2-40B4-BE49-F238E27FC236}">
                    <a16:creationId xmlns:a16="http://schemas.microsoft.com/office/drawing/2014/main" id="{597FF208-9F8E-4345-AF94-5B317BE7738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781860" y="2698460"/>
                <a:ext cx="6188" cy="754835"/>
              </a:xfrm>
              <a:prstGeom prst="line">
                <a:avLst/>
              </a:prstGeom>
              <a:noFill/>
              <a:ln w="25400">
                <a:solidFill>
                  <a:srgbClr val="0070C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6" name="Line 25">
                <a:extLst>
                  <a:ext uri="{FF2B5EF4-FFF2-40B4-BE49-F238E27FC236}">
                    <a16:creationId xmlns:a16="http://schemas.microsoft.com/office/drawing/2014/main" id="{7A930192-FBB2-8043-879D-9A07BFC5C83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2819400" y="3752835"/>
                <a:ext cx="301090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7" name="Line 25">
                <a:extLst>
                  <a:ext uri="{FF2B5EF4-FFF2-40B4-BE49-F238E27FC236}">
                    <a16:creationId xmlns:a16="http://schemas.microsoft.com/office/drawing/2014/main" id="{1AF5972A-952F-7C4F-B21A-82636C070304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78502" y="3600851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8" name="Line 294">
                <a:extLst>
                  <a:ext uri="{FF2B5EF4-FFF2-40B4-BE49-F238E27FC236}">
                    <a16:creationId xmlns:a16="http://schemas.microsoft.com/office/drawing/2014/main" id="{7381BC56-2C0E-8948-8B09-1D7AC9026988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85152" y="3141355"/>
                <a:ext cx="3842" cy="468694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59" name="Line 294">
                <a:extLst>
                  <a:ext uri="{FF2B5EF4-FFF2-40B4-BE49-F238E27FC236}">
                    <a16:creationId xmlns:a16="http://schemas.microsoft.com/office/drawing/2014/main" id="{C001965B-091F-4841-8BDA-6C2AB9FB5D92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2993085" y="213159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60" name="Rectangle 41">
                <a:extLst>
                  <a:ext uri="{FF2B5EF4-FFF2-40B4-BE49-F238E27FC236}">
                    <a16:creationId xmlns:a16="http://schemas.microsoft.com/office/drawing/2014/main" id="{8B2A3F7A-BD8F-6A49-8F49-BA2D04C62E21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0802" y="3477508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0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61" name="Rectangle 41">
                <a:extLst>
                  <a:ext uri="{FF2B5EF4-FFF2-40B4-BE49-F238E27FC236}">
                    <a16:creationId xmlns:a16="http://schemas.microsoft.com/office/drawing/2014/main" id="{E78E07A9-A745-D148-8A2C-A14B5071C6CF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686522" y="3795116"/>
                <a:ext cx="89768" cy="21544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>
                    <a:latin typeface="Times-Roman" pitchFamily="2" charset="0"/>
                  </a:rPr>
                  <a:t>1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62" name="Line 294">
                <a:extLst>
                  <a:ext uri="{FF2B5EF4-FFF2-40B4-BE49-F238E27FC236}">
                    <a16:creationId xmlns:a16="http://schemas.microsoft.com/office/drawing/2014/main" id="{57ADF047-1488-354A-AC2C-993AD94A59C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897664" y="4252593"/>
                <a:ext cx="5114" cy="623831"/>
              </a:xfrm>
              <a:prstGeom prst="line">
                <a:avLst/>
              </a:prstGeom>
              <a:noFill/>
              <a:ln w="25400">
                <a:solidFill>
                  <a:srgbClr val="7030A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63" name="Rectangle 41">
                <a:extLst>
                  <a:ext uri="{FF2B5EF4-FFF2-40B4-BE49-F238E27FC236}">
                    <a16:creationId xmlns:a16="http://schemas.microsoft.com/office/drawing/2014/main" id="{B66A25FD-EC03-BC45-BEA7-06BDD2CE3B0D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1333135" y="5694132"/>
                <a:ext cx="338240" cy="21547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</p:txBody>
          </p:sp>
          <p:sp>
            <p:nvSpPr>
              <p:cNvPr id="80964" name="Line 294">
                <a:extLst>
                  <a:ext uri="{FF2B5EF4-FFF2-40B4-BE49-F238E27FC236}">
                    <a16:creationId xmlns:a16="http://schemas.microsoft.com/office/drawing/2014/main" id="{11443FC4-024B-8A44-AE7A-1FB90717C0D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1479350" y="3912450"/>
                <a:ext cx="13266" cy="161805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65" name="Freeform 197">
                <a:extLst>
                  <a:ext uri="{FF2B5EF4-FFF2-40B4-BE49-F238E27FC236}">
                    <a16:creationId xmlns:a16="http://schemas.microsoft.com/office/drawing/2014/main" id="{3195336F-DD4F-D847-A5A8-7DD5C6C29F8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71800" y="3120840"/>
                <a:ext cx="57150" cy="57150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0000"/>
              </a:solidFill>
              <a:ln w="19050">
                <a:solidFill>
                  <a:srgbClr val="0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66" name="Rectangle 41">
                <a:extLst>
                  <a:ext uri="{FF2B5EF4-FFF2-40B4-BE49-F238E27FC236}">
                    <a16:creationId xmlns:a16="http://schemas.microsoft.com/office/drawing/2014/main" id="{6E32AC4E-077B-9C41-A766-CF00D9BAFBA9}"/>
                  </a:ext>
                </a:extLst>
              </p:cNvPr>
              <p:cNvSpPr>
                <a:spLocks noChangeArrowheads="1"/>
              </p:cNvSpPr>
              <p:nvPr/>
            </p:nvSpPr>
            <p:spPr bwMode="auto">
              <a:xfrm>
                <a:off x="2800825" y="1645994"/>
                <a:ext cx="338241" cy="43093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pPr algn="ctr"/>
                <a:r>
                  <a:rPr lang="en-US" altLang="en-US">
                    <a:latin typeface="Times-Roman" pitchFamily="2" charset="0"/>
                  </a:rPr>
                  <a:t>Zero</a:t>
                </a:r>
              </a:p>
              <a:p>
                <a:pPr algn="ctr"/>
                <a:r>
                  <a:rPr lang="en-US" altLang="en-US">
                    <a:latin typeface="Times-Roman" pitchFamily="2" charset="0"/>
                  </a:rPr>
                  <a:t>Flag</a:t>
                </a:r>
                <a:endParaRPr lang="en-US" altLang="en-US" sz="2400">
                  <a:latin typeface="Times" pitchFamily="2" charset="0"/>
                </a:endParaRPr>
              </a:p>
            </p:txBody>
          </p:sp>
          <p:sp>
            <p:nvSpPr>
              <p:cNvPr id="80967" name="Line 25">
                <a:extLst>
                  <a:ext uri="{FF2B5EF4-FFF2-40B4-BE49-F238E27FC236}">
                    <a16:creationId xmlns:a16="http://schemas.microsoft.com/office/drawing/2014/main" id="{5DB44FD1-4B37-ED4B-9335-F513E2DEE420}"/>
                  </a:ext>
                </a:extLst>
              </p:cNvPr>
              <p:cNvSpPr>
                <a:spLocks noChangeShapeType="1"/>
              </p:cNvSpPr>
              <p:nvPr/>
            </p:nvSpPr>
            <p:spPr bwMode="auto">
              <a:xfrm>
                <a:off x="1481478" y="3926852"/>
                <a:ext cx="154507" cy="1588"/>
              </a:xfrm>
              <a:prstGeom prst="line">
                <a:avLst/>
              </a:prstGeom>
              <a:noFill/>
              <a:ln w="254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0899" name="Rectangle 11">
            <a:extLst>
              <a:ext uri="{FF2B5EF4-FFF2-40B4-BE49-F238E27FC236}">
                <a16:creationId xmlns:a16="http://schemas.microsoft.com/office/drawing/2014/main" id="{04B6E264-32F4-BA4D-B6BC-0813E75778A9}"/>
              </a:ext>
            </a:extLst>
          </p:cNvPr>
          <p:cNvSpPr>
            <a:spLocks noChangeArrowheads="1"/>
          </p:cNvSpPr>
          <p:nvPr/>
        </p:nvSpPr>
        <p:spPr bwMode="auto">
          <a:xfrm>
            <a:off x="1041400" y="5354638"/>
            <a:ext cx="446088" cy="2159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lIns="0" tIns="0" rIns="0" bIns="0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latin typeface="Times-Roman" pitchFamily="2" charset="0"/>
              </a:rPr>
              <a:t>Reset </a:t>
            </a:r>
            <a:endParaRPr lang="en-US" altLang="en-US" sz="2400">
              <a:latin typeface="Times" pitchFamily="2" charset="0"/>
            </a:endParaRPr>
          </a:p>
        </p:txBody>
      </p:sp>
      <p:grpSp>
        <p:nvGrpSpPr>
          <p:cNvPr id="80900" name="Group 153">
            <a:extLst>
              <a:ext uri="{FF2B5EF4-FFF2-40B4-BE49-F238E27FC236}">
                <a16:creationId xmlns:a16="http://schemas.microsoft.com/office/drawing/2014/main" id="{F45B70BB-530A-C24D-9D3D-114F667899CF}"/>
              </a:ext>
            </a:extLst>
          </p:cNvPr>
          <p:cNvGrpSpPr>
            <a:grpSpLocks/>
          </p:cNvGrpSpPr>
          <p:nvPr/>
        </p:nvGrpSpPr>
        <p:grpSpPr bwMode="auto">
          <a:xfrm>
            <a:off x="1966913" y="2230438"/>
            <a:ext cx="7004050" cy="1211262"/>
            <a:chOff x="1052286" y="2230908"/>
            <a:chExt cx="7004846" cy="1211043"/>
          </a:xfrm>
        </p:grpSpPr>
        <p:sp>
          <p:nvSpPr>
            <p:cNvPr id="80922" name="Line 290">
              <a:extLst>
                <a:ext uri="{FF2B5EF4-FFF2-40B4-BE49-F238E27FC236}">
                  <a16:creationId xmlns:a16="http://schemas.microsoft.com/office/drawing/2014/main" id="{4C8DCE5A-14E2-AF43-8F55-B44F7A2D56F9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1581149" y="2344432"/>
              <a:ext cx="6430249" cy="0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3" name="Line 294">
              <a:extLst>
                <a:ext uri="{FF2B5EF4-FFF2-40B4-BE49-F238E27FC236}">
                  <a16:creationId xmlns:a16="http://schemas.microsoft.com/office/drawing/2014/main" id="{528C896C-E0B0-5F4B-9AAE-8F7555DCF5F6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800079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4" name="Line 294">
              <a:extLst>
                <a:ext uri="{FF2B5EF4-FFF2-40B4-BE49-F238E27FC236}">
                  <a16:creationId xmlns:a16="http://schemas.microsoft.com/office/drawing/2014/main" id="{81229ADE-65A7-AA42-8E42-9231AD5CF8C0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6080251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5" name="Line 294">
              <a:extLst>
                <a:ext uri="{FF2B5EF4-FFF2-40B4-BE49-F238E27FC236}">
                  <a16:creationId xmlns:a16="http://schemas.microsoft.com/office/drawing/2014/main" id="{662DD04A-4D44-2A40-BF64-185F1A833F8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4157343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6" name="Line 294">
              <a:extLst>
                <a:ext uri="{FF2B5EF4-FFF2-40B4-BE49-F238E27FC236}">
                  <a16:creationId xmlns:a16="http://schemas.microsoft.com/office/drawing/2014/main" id="{5E28DEFE-6412-8143-9512-21979ECB6E6B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2243166" y="2333701"/>
              <a:ext cx="5114" cy="1041945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27" name="Rectangle 11">
              <a:extLst>
                <a:ext uri="{FF2B5EF4-FFF2-40B4-BE49-F238E27FC236}">
                  <a16:creationId xmlns:a16="http://schemas.microsoft.com/office/drawing/2014/main" id="{07278914-9F63-EC40-AD7B-7B1C24E356D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2286" y="2230908"/>
              <a:ext cx="415225" cy="21540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VCC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80928" name="Freeform 7">
              <a:extLst>
                <a:ext uri="{FF2B5EF4-FFF2-40B4-BE49-F238E27FC236}">
                  <a16:creationId xmlns:a16="http://schemas.microsoft.com/office/drawing/2014/main" id="{0A49F6D3-4B75-A049-8774-DF89FE41E72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29" name="Freeform 7">
              <a:extLst>
                <a:ext uri="{FF2B5EF4-FFF2-40B4-BE49-F238E27FC236}">
                  <a16:creationId xmlns:a16="http://schemas.microsoft.com/office/drawing/2014/main" id="{1CDDE688-61B9-954B-B072-5AD76295D7EC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0575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0" name="Freeform 162">
              <a:extLst>
                <a:ext uri="{FF2B5EF4-FFF2-40B4-BE49-F238E27FC236}">
                  <a16:creationId xmlns:a16="http://schemas.microsoft.com/office/drawing/2014/main" id="{F15B042B-D707-C348-95F9-7D01DEB26D13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333876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1" name="Freeform 7">
              <a:extLst>
                <a:ext uri="{FF2B5EF4-FFF2-40B4-BE49-F238E27FC236}">
                  <a16:creationId xmlns:a16="http://schemas.microsoft.com/office/drawing/2014/main" id="{00597368-67CD-D74F-81EE-1AB59A08F7F9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33324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2" name="Freeform 62">
              <a:extLst>
                <a:ext uri="{FF2B5EF4-FFF2-40B4-BE49-F238E27FC236}">
                  <a16:creationId xmlns:a16="http://schemas.microsoft.com/office/drawing/2014/main" id="{BAB2FF98-FABF-7B49-8DAA-E0B1BE4FF0B9}"/>
                </a:ext>
              </a:extLst>
            </p:cNvPr>
            <p:cNvSpPr>
              <a:spLocks/>
            </p:cNvSpPr>
            <p:nvPr/>
          </p:nvSpPr>
          <p:spPr bwMode="auto">
            <a:xfrm>
              <a:off x="22105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3" name="Freeform 62">
              <a:extLst>
                <a:ext uri="{FF2B5EF4-FFF2-40B4-BE49-F238E27FC236}">
                  <a16:creationId xmlns:a16="http://schemas.microsoft.com/office/drawing/2014/main" id="{0A8925B3-67DF-B747-9ACC-AA55F3CD59D7}"/>
                </a:ext>
              </a:extLst>
            </p:cNvPr>
            <p:cNvSpPr>
              <a:spLocks/>
            </p:cNvSpPr>
            <p:nvPr/>
          </p:nvSpPr>
          <p:spPr bwMode="auto">
            <a:xfrm>
              <a:off x="4128228" y="2308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34" name="Freeform 62">
              <a:extLst>
                <a:ext uri="{FF2B5EF4-FFF2-40B4-BE49-F238E27FC236}">
                  <a16:creationId xmlns:a16="http://schemas.microsoft.com/office/drawing/2014/main" id="{E30A4920-B372-6F40-B796-F74CD554965B}"/>
                </a:ext>
              </a:extLst>
            </p:cNvPr>
            <p:cNvSpPr>
              <a:spLocks/>
            </p:cNvSpPr>
            <p:nvPr/>
          </p:nvSpPr>
          <p:spPr bwMode="auto">
            <a:xfrm>
              <a:off x="6052278" y="231517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B050"/>
            </a:solidFill>
            <a:ln w="19050">
              <a:solidFill>
                <a:srgbClr val="00B05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</p:grpSp>
      <p:grpSp>
        <p:nvGrpSpPr>
          <p:cNvPr id="80901" name="Group 167">
            <a:extLst>
              <a:ext uri="{FF2B5EF4-FFF2-40B4-BE49-F238E27FC236}">
                <a16:creationId xmlns:a16="http://schemas.microsoft.com/office/drawing/2014/main" id="{DB3E1AAA-2CA4-2545-B25C-02789EE01D2D}"/>
              </a:ext>
            </a:extLst>
          </p:cNvPr>
          <p:cNvGrpSpPr>
            <a:grpSpLocks/>
          </p:cNvGrpSpPr>
          <p:nvPr/>
        </p:nvGrpSpPr>
        <p:grpSpPr bwMode="auto">
          <a:xfrm>
            <a:off x="1038225" y="4551364"/>
            <a:ext cx="7932738" cy="873125"/>
            <a:chOff x="124212" y="4550841"/>
            <a:chExt cx="7932920" cy="873059"/>
          </a:xfrm>
        </p:grpSpPr>
        <p:sp>
          <p:nvSpPr>
            <p:cNvPr id="80906" name="Line 290">
              <a:extLst>
                <a:ext uri="{FF2B5EF4-FFF2-40B4-BE49-F238E27FC236}">
                  <a16:creationId xmlns:a16="http://schemas.microsoft.com/office/drawing/2014/main" id="{415AD465-4F42-A144-ACE3-392F3BA20F3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054100" y="5266774"/>
              <a:ext cx="6963007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7" name="Line 294">
              <a:extLst>
                <a:ext uri="{FF2B5EF4-FFF2-40B4-BE49-F238E27FC236}">
                  <a16:creationId xmlns:a16="http://schemas.microsoft.com/office/drawing/2014/main" id="{5FE08874-32BA-C444-A846-77D2FE0A5132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224712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08" name="Freeform 62">
              <a:extLst>
                <a:ext uri="{FF2B5EF4-FFF2-40B4-BE49-F238E27FC236}">
                  <a16:creationId xmlns:a16="http://schemas.microsoft.com/office/drawing/2014/main" id="{626B3448-76C6-BD42-B490-9C7AEE119A23}"/>
                </a:ext>
              </a:extLst>
            </p:cNvPr>
            <p:cNvSpPr>
              <a:spLocks/>
            </p:cNvSpPr>
            <p:nvPr/>
          </p:nvSpPr>
          <p:spPr bwMode="auto">
            <a:xfrm>
              <a:off x="2223228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09" name="Line 294">
              <a:extLst>
                <a:ext uri="{FF2B5EF4-FFF2-40B4-BE49-F238E27FC236}">
                  <a16:creationId xmlns:a16="http://schemas.microsoft.com/office/drawing/2014/main" id="{C7361F8A-A3BE-6946-940F-F9A9C9292CFE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4167670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0" name="Freeform 131">
              <a:extLst>
                <a:ext uri="{FF2B5EF4-FFF2-40B4-BE49-F238E27FC236}">
                  <a16:creationId xmlns:a16="http://schemas.microsoft.com/office/drawing/2014/main" id="{761891B6-4F5C-1148-AB55-A7B53E0CAB63}"/>
                </a:ext>
              </a:extLst>
            </p:cNvPr>
            <p:cNvSpPr>
              <a:spLocks/>
            </p:cNvSpPr>
            <p:nvPr/>
          </p:nvSpPr>
          <p:spPr bwMode="auto">
            <a:xfrm>
              <a:off x="4152662" y="5229829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1" name="Line 294">
              <a:extLst>
                <a:ext uri="{FF2B5EF4-FFF2-40B4-BE49-F238E27FC236}">
                  <a16:creationId xmlns:a16="http://schemas.microsoft.com/office/drawing/2014/main" id="{79468048-71F3-0748-9A2A-8D9A6A5B258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090578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2" name="Freeform 166">
              <a:extLst>
                <a:ext uri="{FF2B5EF4-FFF2-40B4-BE49-F238E27FC236}">
                  <a16:creationId xmlns:a16="http://schemas.microsoft.com/office/drawing/2014/main" id="{E262A17F-AB79-CF4C-B793-959E8CDC5521}"/>
                </a:ext>
              </a:extLst>
            </p:cNvPr>
            <p:cNvSpPr>
              <a:spLocks/>
            </p:cNvSpPr>
            <p:nvPr/>
          </p:nvSpPr>
          <p:spPr bwMode="auto">
            <a:xfrm>
              <a:off x="6066681" y="5236178"/>
              <a:ext cx="57149" cy="57143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5" y="13"/>
                  </a:lnTo>
                  <a:lnTo>
                    <a:pt x="5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1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7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9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7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3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9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5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1" y="19"/>
                  </a:lnTo>
                  <a:lnTo>
                    <a:pt x="71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1" y="52"/>
                  </a:lnTo>
                  <a:lnTo>
                    <a:pt x="71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5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9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3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7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9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7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1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5" y="59"/>
                  </a:lnTo>
                  <a:lnTo>
                    <a:pt x="5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C00000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3" name="Line 294">
              <a:extLst>
                <a:ext uri="{FF2B5EF4-FFF2-40B4-BE49-F238E27FC236}">
                  <a16:creationId xmlns:a16="http://schemas.microsoft.com/office/drawing/2014/main" id="{DF1C7169-9979-AA41-9D96-4A7D94DDEB1F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8004755" y="4649421"/>
              <a:ext cx="5114" cy="623757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80914" name="Freeform 7">
              <a:extLst>
                <a:ext uri="{FF2B5EF4-FFF2-40B4-BE49-F238E27FC236}">
                  <a16:creationId xmlns:a16="http://schemas.microsoft.com/office/drawing/2014/main" id="{0E5A1001-7651-9848-8A65-7A9AC4BC5D24}"/>
                </a:ext>
              </a:extLst>
            </p:cNvPr>
            <p:cNvSpPr>
              <a:spLocks/>
            </p:cNvSpPr>
            <p:nvPr/>
          </p:nvSpPr>
          <p:spPr bwMode="auto">
            <a:xfrm>
              <a:off x="4115281" y="4552388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5" name="Freeform 7">
              <a:extLst>
                <a:ext uri="{FF2B5EF4-FFF2-40B4-BE49-F238E27FC236}">
                  <a16:creationId xmlns:a16="http://schemas.microsoft.com/office/drawing/2014/main" id="{94C1FED1-84D4-584B-812A-B45D6C612667}"/>
                </a:ext>
              </a:extLst>
            </p:cNvPr>
            <p:cNvSpPr>
              <a:spLocks/>
            </p:cNvSpPr>
            <p:nvPr/>
          </p:nvSpPr>
          <p:spPr bwMode="auto">
            <a:xfrm>
              <a:off x="6040782" y="4551615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6" name="Freeform 7">
              <a:extLst>
                <a:ext uri="{FF2B5EF4-FFF2-40B4-BE49-F238E27FC236}">
                  <a16:creationId xmlns:a16="http://schemas.microsoft.com/office/drawing/2014/main" id="{63C25F9D-352F-9643-9A4F-2F9C94DEB18A}"/>
                </a:ext>
              </a:extLst>
            </p:cNvPr>
            <p:cNvSpPr>
              <a:spLocks/>
            </p:cNvSpPr>
            <p:nvPr/>
          </p:nvSpPr>
          <p:spPr bwMode="auto">
            <a:xfrm>
              <a:off x="2192875" y="4551614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sp>
          <p:nvSpPr>
            <p:cNvPr id="80917" name="Freeform 7">
              <a:extLst>
                <a:ext uri="{FF2B5EF4-FFF2-40B4-BE49-F238E27FC236}">
                  <a16:creationId xmlns:a16="http://schemas.microsoft.com/office/drawing/2014/main" id="{D4C6150A-9B3A-654D-9EA4-64D8604178C7}"/>
                </a:ext>
              </a:extLst>
            </p:cNvPr>
            <p:cNvSpPr>
              <a:spLocks/>
            </p:cNvSpPr>
            <p:nvPr/>
          </p:nvSpPr>
          <p:spPr bwMode="auto">
            <a:xfrm>
              <a:off x="7952357" y="4550841"/>
              <a:ext cx="104775" cy="103187"/>
            </a:xfrm>
            <a:custGeom>
              <a:avLst/>
              <a:gdLst>
                <a:gd name="T0" fmla="*/ 2147483646 w 130"/>
                <a:gd name="T1" fmla="*/ 2147483646 h 131"/>
                <a:gd name="T2" fmla="*/ 2147483646 w 130"/>
                <a:gd name="T3" fmla="*/ 2147483646 h 131"/>
                <a:gd name="T4" fmla="*/ 2147483646 w 130"/>
                <a:gd name="T5" fmla="*/ 2147483646 h 131"/>
                <a:gd name="T6" fmla="*/ 2147483646 w 130"/>
                <a:gd name="T7" fmla="*/ 2147483646 h 131"/>
                <a:gd name="T8" fmla="*/ 2147483646 w 130"/>
                <a:gd name="T9" fmla="*/ 2147483646 h 131"/>
                <a:gd name="T10" fmla="*/ 2147483646 w 130"/>
                <a:gd name="T11" fmla="*/ 2147483646 h 131"/>
                <a:gd name="T12" fmla="*/ 2147483646 w 130"/>
                <a:gd name="T13" fmla="*/ 2147483646 h 131"/>
                <a:gd name="T14" fmla="*/ 2147483646 w 130"/>
                <a:gd name="T15" fmla="*/ 2147483646 h 131"/>
                <a:gd name="T16" fmla="*/ 2147483646 w 130"/>
                <a:gd name="T17" fmla="*/ 2147483646 h 131"/>
                <a:gd name="T18" fmla="*/ 0 w 130"/>
                <a:gd name="T19" fmla="*/ 2147483646 h 131"/>
                <a:gd name="T20" fmla="*/ 0 w 130"/>
                <a:gd name="T21" fmla="*/ 2147483646 h 131"/>
                <a:gd name="T22" fmla="*/ 0 w 130"/>
                <a:gd name="T23" fmla="*/ 2147483646 h 131"/>
                <a:gd name="T24" fmla="*/ 2147483646 w 130"/>
                <a:gd name="T25" fmla="*/ 2147483646 h 131"/>
                <a:gd name="T26" fmla="*/ 2147483646 w 130"/>
                <a:gd name="T27" fmla="*/ 2147483646 h 131"/>
                <a:gd name="T28" fmla="*/ 2147483646 w 130"/>
                <a:gd name="T29" fmla="*/ 2147483646 h 131"/>
                <a:gd name="T30" fmla="*/ 2147483646 w 130"/>
                <a:gd name="T31" fmla="*/ 2147483646 h 131"/>
                <a:gd name="T32" fmla="*/ 2147483646 w 130"/>
                <a:gd name="T33" fmla="*/ 2147483646 h 131"/>
                <a:gd name="T34" fmla="*/ 2147483646 w 130"/>
                <a:gd name="T35" fmla="*/ 2147483646 h 131"/>
                <a:gd name="T36" fmla="*/ 2147483646 w 130"/>
                <a:gd name="T37" fmla="*/ 2147483646 h 131"/>
                <a:gd name="T38" fmla="*/ 2147483646 w 130"/>
                <a:gd name="T39" fmla="*/ 2147483646 h 131"/>
                <a:gd name="T40" fmla="*/ 2147483646 w 130"/>
                <a:gd name="T41" fmla="*/ 2147483646 h 131"/>
                <a:gd name="T42" fmla="*/ 2147483646 w 130"/>
                <a:gd name="T43" fmla="*/ 2147483646 h 131"/>
                <a:gd name="T44" fmla="*/ 2147483646 w 130"/>
                <a:gd name="T45" fmla="*/ 2147483646 h 131"/>
                <a:gd name="T46" fmla="*/ 2147483646 w 130"/>
                <a:gd name="T47" fmla="*/ 2147483646 h 131"/>
                <a:gd name="T48" fmla="*/ 2147483646 w 130"/>
                <a:gd name="T49" fmla="*/ 2147483646 h 131"/>
                <a:gd name="T50" fmla="*/ 2147483646 w 130"/>
                <a:gd name="T51" fmla="*/ 2147483646 h 131"/>
                <a:gd name="T52" fmla="*/ 2147483646 w 130"/>
                <a:gd name="T53" fmla="*/ 2147483646 h 131"/>
                <a:gd name="T54" fmla="*/ 2147483646 w 130"/>
                <a:gd name="T55" fmla="*/ 2147483646 h 131"/>
                <a:gd name="T56" fmla="*/ 2147483646 w 130"/>
                <a:gd name="T57" fmla="*/ 2147483646 h 131"/>
                <a:gd name="T58" fmla="*/ 2147483646 w 130"/>
                <a:gd name="T59" fmla="*/ 2147483646 h 131"/>
                <a:gd name="T60" fmla="*/ 2147483646 w 130"/>
                <a:gd name="T61" fmla="*/ 2147483646 h 131"/>
                <a:gd name="T62" fmla="*/ 2147483646 w 130"/>
                <a:gd name="T63" fmla="*/ 2147483646 h 131"/>
                <a:gd name="T64" fmla="*/ 2147483646 w 130"/>
                <a:gd name="T65" fmla="*/ 2147483646 h 131"/>
                <a:gd name="T66" fmla="*/ 2147483646 w 130"/>
                <a:gd name="T67" fmla="*/ 2147483646 h 131"/>
                <a:gd name="T68" fmla="*/ 2147483646 w 130"/>
                <a:gd name="T69" fmla="*/ 2147483646 h 131"/>
                <a:gd name="T70" fmla="*/ 2147483646 w 130"/>
                <a:gd name="T71" fmla="*/ 2147483646 h 131"/>
                <a:gd name="T72" fmla="*/ 2147483646 w 130"/>
                <a:gd name="T73" fmla="*/ 2147483646 h 131"/>
                <a:gd name="T74" fmla="*/ 2147483646 w 130"/>
                <a:gd name="T75" fmla="*/ 2147483646 h 131"/>
                <a:gd name="T76" fmla="*/ 2147483646 w 130"/>
                <a:gd name="T77" fmla="*/ 2147483646 h 131"/>
                <a:gd name="T78" fmla="*/ 2147483646 w 130"/>
                <a:gd name="T79" fmla="*/ 2147483646 h 131"/>
                <a:gd name="T80" fmla="*/ 2147483646 w 130"/>
                <a:gd name="T81" fmla="*/ 2147483646 h 131"/>
                <a:gd name="T82" fmla="*/ 2147483646 w 130"/>
                <a:gd name="T83" fmla="*/ 2147483646 h 131"/>
                <a:gd name="T84" fmla="*/ 2147483646 w 130"/>
                <a:gd name="T85" fmla="*/ 2147483646 h 131"/>
                <a:gd name="T86" fmla="*/ 2147483646 w 130"/>
                <a:gd name="T87" fmla="*/ 0 h 131"/>
                <a:gd name="T88" fmla="*/ 0 60000 65536"/>
                <a:gd name="T89" fmla="*/ 0 60000 65536"/>
                <a:gd name="T90" fmla="*/ 0 60000 65536"/>
                <a:gd name="T91" fmla="*/ 0 60000 65536"/>
                <a:gd name="T92" fmla="*/ 0 60000 65536"/>
                <a:gd name="T93" fmla="*/ 0 60000 65536"/>
                <a:gd name="T94" fmla="*/ 0 60000 65536"/>
                <a:gd name="T95" fmla="*/ 0 60000 65536"/>
                <a:gd name="T96" fmla="*/ 0 60000 65536"/>
                <a:gd name="T97" fmla="*/ 0 60000 65536"/>
                <a:gd name="T98" fmla="*/ 0 60000 65536"/>
                <a:gd name="T99" fmla="*/ 0 60000 65536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w 130"/>
                <a:gd name="T133" fmla="*/ 0 h 131"/>
                <a:gd name="T134" fmla="*/ 130 w 130"/>
                <a:gd name="T135" fmla="*/ 131 h 131"/>
              </a:gdLst>
              <a:ahLst/>
              <a:cxnLst>
                <a:cxn ang="T88">
                  <a:pos x="T0" y="T1"/>
                </a:cxn>
                <a:cxn ang="T89">
                  <a:pos x="T2" y="T3"/>
                </a:cxn>
                <a:cxn ang="T90">
                  <a:pos x="T4" y="T5"/>
                </a:cxn>
                <a:cxn ang="T91">
                  <a:pos x="T6" y="T7"/>
                </a:cxn>
                <a:cxn ang="T92">
                  <a:pos x="T8" y="T9"/>
                </a:cxn>
                <a:cxn ang="T93">
                  <a:pos x="T10" y="T11"/>
                </a:cxn>
                <a:cxn ang="T94">
                  <a:pos x="T12" y="T13"/>
                </a:cxn>
                <a:cxn ang="T95">
                  <a:pos x="T14" y="T15"/>
                </a:cxn>
                <a:cxn ang="T96">
                  <a:pos x="T16" y="T17"/>
                </a:cxn>
                <a:cxn ang="T97">
                  <a:pos x="T18" y="T19"/>
                </a:cxn>
                <a:cxn ang="T98">
                  <a:pos x="T20" y="T21"/>
                </a:cxn>
                <a:cxn ang="T99">
                  <a:pos x="T22" y="T23"/>
                </a:cxn>
                <a:cxn ang="T100">
                  <a:pos x="T24" y="T25"/>
                </a:cxn>
                <a:cxn ang="T101">
                  <a:pos x="T26" y="T27"/>
                </a:cxn>
                <a:cxn ang="T102">
                  <a:pos x="T28" y="T29"/>
                </a:cxn>
                <a:cxn ang="T103">
                  <a:pos x="T30" y="T31"/>
                </a:cxn>
                <a:cxn ang="T104">
                  <a:pos x="T32" y="T33"/>
                </a:cxn>
                <a:cxn ang="T105">
                  <a:pos x="T34" y="T35"/>
                </a:cxn>
                <a:cxn ang="T106">
                  <a:pos x="T36" y="T37"/>
                </a:cxn>
                <a:cxn ang="T107">
                  <a:pos x="T38" y="T39"/>
                </a:cxn>
                <a:cxn ang="T108">
                  <a:pos x="T40" y="T41"/>
                </a:cxn>
                <a:cxn ang="T109">
                  <a:pos x="T42" y="T43"/>
                </a:cxn>
                <a:cxn ang="T110">
                  <a:pos x="T44" y="T45"/>
                </a:cxn>
                <a:cxn ang="T111">
                  <a:pos x="T46" y="T47"/>
                </a:cxn>
                <a:cxn ang="T112">
                  <a:pos x="T48" y="T49"/>
                </a:cxn>
                <a:cxn ang="T113">
                  <a:pos x="T50" y="T51"/>
                </a:cxn>
                <a:cxn ang="T114">
                  <a:pos x="T52" y="T53"/>
                </a:cxn>
                <a:cxn ang="T115">
                  <a:pos x="T54" y="T55"/>
                </a:cxn>
                <a:cxn ang="T116">
                  <a:pos x="T56" y="T57"/>
                </a:cxn>
                <a:cxn ang="T117">
                  <a:pos x="T58" y="T59"/>
                </a:cxn>
                <a:cxn ang="T118">
                  <a:pos x="T60" y="T61"/>
                </a:cxn>
                <a:cxn ang="T119">
                  <a:pos x="T62" y="T63"/>
                </a:cxn>
                <a:cxn ang="T120">
                  <a:pos x="T64" y="T65"/>
                </a:cxn>
                <a:cxn ang="T121">
                  <a:pos x="T66" y="T67"/>
                </a:cxn>
                <a:cxn ang="T122">
                  <a:pos x="T68" y="T69"/>
                </a:cxn>
                <a:cxn ang="T123">
                  <a:pos x="T70" y="T71"/>
                </a:cxn>
                <a:cxn ang="T124">
                  <a:pos x="T72" y="T73"/>
                </a:cxn>
                <a:cxn ang="T125">
                  <a:pos x="T74" y="T75"/>
                </a:cxn>
                <a:cxn ang="T126">
                  <a:pos x="T76" y="T77"/>
                </a:cxn>
                <a:cxn ang="T127">
                  <a:pos x="T78" y="T79"/>
                </a:cxn>
                <a:cxn ang="T128">
                  <a:pos x="T80" y="T81"/>
                </a:cxn>
                <a:cxn ang="T129">
                  <a:pos x="T82" y="T83"/>
                </a:cxn>
                <a:cxn ang="T130">
                  <a:pos x="T84" y="T85"/>
                </a:cxn>
                <a:cxn ang="T131">
                  <a:pos x="T86" y="T87"/>
                </a:cxn>
              </a:cxnLst>
              <a:rect l="T132" t="T133" r="T134" b="T135"/>
              <a:pathLst>
                <a:path w="130" h="131">
                  <a:moveTo>
                    <a:pt x="64" y="0"/>
                  </a:moveTo>
                  <a:lnTo>
                    <a:pt x="61" y="0"/>
                  </a:lnTo>
                  <a:lnTo>
                    <a:pt x="58" y="2"/>
                  </a:lnTo>
                  <a:lnTo>
                    <a:pt x="54" y="2"/>
                  </a:lnTo>
                  <a:lnTo>
                    <a:pt x="51" y="2"/>
                  </a:lnTo>
                  <a:lnTo>
                    <a:pt x="48" y="3"/>
                  </a:lnTo>
                  <a:lnTo>
                    <a:pt x="46" y="3"/>
                  </a:lnTo>
                  <a:lnTo>
                    <a:pt x="43" y="5"/>
                  </a:lnTo>
                  <a:lnTo>
                    <a:pt x="40" y="6"/>
                  </a:lnTo>
                  <a:lnTo>
                    <a:pt x="37" y="7"/>
                  </a:lnTo>
                  <a:lnTo>
                    <a:pt x="34" y="9"/>
                  </a:lnTo>
                  <a:lnTo>
                    <a:pt x="31" y="10"/>
                  </a:lnTo>
                  <a:lnTo>
                    <a:pt x="28" y="12"/>
                  </a:lnTo>
                  <a:lnTo>
                    <a:pt x="25" y="13"/>
                  </a:lnTo>
                  <a:lnTo>
                    <a:pt x="23" y="16"/>
                  </a:lnTo>
                  <a:lnTo>
                    <a:pt x="21" y="17"/>
                  </a:lnTo>
                  <a:lnTo>
                    <a:pt x="18" y="20"/>
                  </a:lnTo>
                  <a:lnTo>
                    <a:pt x="17" y="22"/>
                  </a:lnTo>
                  <a:lnTo>
                    <a:pt x="14" y="25"/>
                  </a:lnTo>
                  <a:lnTo>
                    <a:pt x="12" y="28"/>
                  </a:lnTo>
                  <a:lnTo>
                    <a:pt x="11" y="29"/>
                  </a:lnTo>
                  <a:lnTo>
                    <a:pt x="8" y="32"/>
                  </a:lnTo>
                  <a:lnTo>
                    <a:pt x="7" y="35"/>
                  </a:lnTo>
                  <a:lnTo>
                    <a:pt x="5" y="38"/>
                  </a:lnTo>
                  <a:lnTo>
                    <a:pt x="4" y="40"/>
                  </a:lnTo>
                  <a:lnTo>
                    <a:pt x="4" y="43"/>
                  </a:lnTo>
                  <a:lnTo>
                    <a:pt x="2" y="46"/>
                  </a:lnTo>
                  <a:lnTo>
                    <a:pt x="1" y="49"/>
                  </a:lnTo>
                  <a:lnTo>
                    <a:pt x="1" y="53"/>
                  </a:lnTo>
                  <a:lnTo>
                    <a:pt x="0" y="56"/>
                  </a:lnTo>
                  <a:lnTo>
                    <a:pt x="0" y="59"/>
                  </a:lnTo>
                  <a:lnTo>
                    <a:pt x="0" y="62"/>
                  </a:lnTo>
                  <a:lnTo>
                    <a:pt x="0" y="66"/>
                  </a:lnTo>
                  <a:lnTo>
                    <a:pt x="0" y="69"/>
                  </a:lnTo>
                  <a:lnTo>
                    <a:pt x="0" y="72"/>
                  </a:lnTo>
                  <a:lnTo>
                    <a:pt x="0" y="76"/>
                  </a:lnTo>
                  <a:lnTo>
                    <a:pt x="1" y="79"/>
                  </a:lnTo>
                  <a:lnTo>
                    <a:pt x="1" y="82"/>
                  </a:lnTo>
                  <a:lnTo>
                    <a:pt x="2" y="85"/>
                  </a:lnTo>
                  <a:lnTo>
                    <a:pt x="4" y="88"/>
                  </a:lnTo>
                  <a:lnTo>
                    <a:pt x="4" y="91"/>
                  </a:lnTo>
                  <a:lnTo>
                    <a:pt x="5" y="94"/>
                  </a:lnTo>
                  <a:lnTo>
                    <a:pt x="7" y="96"/>
                  </a:lnTo>
                  <a:lnTo>
                    <a:pt x="8" y="99"/>
                  </a:lnTo>
                  <a:lnTo>
                    <a:pt x="11" y="102"/>
                  </a:lnTo>
                  <a:lnTo>
                    <a:pt x="12" y="105"/>
                  </a:lnTo>
                  <a:lnTo>
                    <a:pt x="14" y="108"/>
                  </a:lnTo>
                  <a:lnTo>
                    <a:pt x="17" y="109"/>
                  </a:lnTo>
                  <a:lnTo>
                    <a:pt x="18" y="112"/>
                  </a:lnTo>
                  <a:lnTo>
                    <a:pt x="21" y="114"/>
                  </a:lnTo>
                  <a:lnTo>
                    <a:pt x="23" y="117"/>
                  </a:lnTo>
                  <a:lnTo>
                    <a:pt x="25" y="118"/>
                  </a:lnTo>
                  <a:lnTo>
                    <a:pt x="28" y="119"/>
                  </a:lnTo>
                  <a:lnTo>
                    <a:pt x="31" y="122"/>
                  </a:lnTo>
                  <a:lnTo>
                    <a:pt x="34" y="124"/>
                  </a:lnTo>
                  <a:lnTo>
                    <a:pt x="37" y="125"/>
                  </a:lnTo>
                  <a:lnTo>
                    <a:pt x="40" y="127"/>
                  </a:lnTo>
                  <a:lnTo>
                    <a:pt x="43" y="127"/>
                  </a:lnTo>
                  <a:lnTo>
                    <a:pt x="46" y="128"/>
                  </a:lnTo>
                  <a:lnTo>
                    <a:pt x="48" y="130"/>
                  </a:lnTo>
                  <a:lnTo>
                    <a:pt x="51" y="130"/>
                  </a:lnTo>
                  <a:lnTo>
                    <a:pt x="54" y="131"/>
                  </a:lnTo>
                  <a:lnTo>
                    <a:pt x="58" y="131"/>
                  </a:lnTo>
                  <a:lnTo>
                    <a:pt x="61" y="131"/>
                  </a:lnTo>
                  <a:lnTo>
                    <a:pt x="64" y="131"/>
                  </a:lnTo>
                  <a:lnTo>
                    <a:pt x="69" y="131"/>
                  </a:lnTo>
                  <a:lnTo>
                    <a:pt x="71" y="131"/>
                  </a:lnTo>
                  <a:lnTo>
                    <a:pt x="74" y="131"/>
                  </a:lnTo>
                  <a:lnTo>
                    <a:pt x="77" y="130"/>
                  </a:lnTo>
                  <a:lnTo>
                    <a:pt x="81" y="130"/>
                  </a:lnTo>
                  <a:lnTo>
                    <a:pt x="84" y="128"/>
                  </a:lnTo>
                  <a:lnTo>
                    <a:pt x="87" y="127"/>
                  </a:lnTo>
                  <a:lnTo>
                    <a:pt x="90" y="127"/>
                  </a:lnTo>
                  <a:lnTo>
                    <a:pt x="93" y="125"/>
                  </a:lnTo>
                  <a:lnTo>
                    <a:pt x="96" y="124"/>
                  </a:lnTo>
                  <a:lnTo>
                    <a:pt x="99" y="122"/>
                  </a:lnTo>
                  <a:lnTo>
                    <a:pt x="102" y="119"/>
                  </a:lnTo>
                  <a:lnTo>
                    <a:pt x="103" y="118"/>
                  </a:lnTo>
                  <a:lnTo>
                    <a:pt x="106" y="117"/>
                  </a:lnTo>
                  <a:lnTo>
                    <a:pt x="109" y="114"/>
                  </a:lnTo>
                  <a:lnTo>
                    <a:pt x="110" y="112"/>
                  </a:lnTo>
                  <a:lnTo>
                    <a:pt x="113" y="109"/>
                  </a:lnTo>
                  <a:lnTo>
                    <a:pt x="115" y="108"/>
                  </a:lnTo>
                  <a:lnTo>
                    <a:pt x="117" y="105"/>
                  </a:lnTo>
                  <a:lnTo>
                    <a:pt x="119" y="102"/>
                  </a:lnTo>
                  <a:lnTo>
                    <a:pt x="120" y="99"/>
                  </a:lnTo>
                  <a:lnTo>
                    <a:pt x="122" y="96"/>
                  </a:lnTo>
                  <a:lnTo>
                    <a:pt x="123" y="94"/>
                  </a:lnTo>
                  <a:lnTo>
                    <a:pt x="125" y="91"/>
                  </a:lnTo>
                  <a:lnTo>
                    <a:pt x="126" y="88"/>
                  </a:lnTo>
                  <a:lnTo>
                    <a:pt x="128" y="85"/>
                  </a:lnTo>
                  <a:lnTo>
                    <a:pt x="128" y="82"/>
                  </a:lnTo>
                  <a:lnTo>
                    <a:pt x="129" y="79"/>
                  </a:lnTo>
                  <a:lnTo>
                    <a:pt x="129" y="76"/>
                  </a:lnTo>
                  <a:lnTo>
                    <a:pt x="129" y="72"/>
                  </a:lnTo>
                  <a:lnTo>
                    <a:pt x="130" y="69"/>
                  </a:lnTo>
                  <a:lnTo>
                    <a:pt x="130" y="66"/>
                  </a:lnTo>
                  <a:lnTo>
                    <a:pt x="130" y="62"/>
                  </a:lnTo>
                  <a:lnTo>
                    <a:pt x="129" y="59"/>
                  </a:lnTo>
                  <a:lnTo>
                    <a:pt x="129" y="56"/>
                  </a:lnTo>
                  <a:lnTo>
                    <a:pt x="129" y="53"/>
                  </a:lnTo>
                  <a:lnTo>
                    <a:pt x="128" y="49"/>
                  </a:lnTo>
                  <a:lnTo>
                    <a:pt x="128" y="46"/>
                  </a:lnTo>
                  <a:lnTo>
                    <a:pt x="126" y="43"/>
                  </a:lnTo>
                  <a:lnTo>
                    <a:pt x="125" y="40"/>
                  </a:lnTo>
                  <a:lnTo>
                    <a:pt x="123" y="38"/>
                  </a:lnTo>
                  <a:lnTo>
                    <a:pt x="122" y="35"/>
                  </a:lnTo>
                  <a:lnTo>
                    <a:pt x="120" y="32"/>
                  </a:lnTo>
                  <a:lnTo>
                    <a:pt x="119" y="29"/>
                  </a:lnTo>
                  <a:lnTo>
                    <a:pt x="117" y="28"/>
                  </a:lnTo>
                  <a:lnTo>
                    <a:pt x="115" y="25"/>
                  </a:lnTo>
                  <a:lnTo>
                    <a:pt x="113" y="22"/>
                  </a:lnTo>
                  <a:lnTo>
                    <a:pt x="110" y="20"/>
                  </a:lnTo>
                  <a:lnTo>
                    <a:pt x="109" y="17"/>
                  </a:lnTo>
                  <a:lnTo>
                    <a:pt x="106" y="16"/>
                  </a:lnTo>
                  <a:lnTo>
                    <a:pt x="103" y="13"/>
                  </a:lnTo>
                  <a:lnTo>
                    <a:pt x="102" y="12"/>
                  </a:lnTo>
                  <a:lnTo>
                    <a:pt x="99" y="10"/>
                  </a:lnTo>
                  <a:lnTo>
                    <a:pt x="96" y="9"/>
                  </a:lnTo>
                  <a:lnTo>
                    <a:pt x="93" y="7"/>
                  </a:lnTo>
                  <a:lnTo>
                    <a:pt x="90" y="6"/>
                  </a:lnTo>
                  <a:lnTo>
                    <a:pt x="87" y="5"/>
                  </a:lnTo>
                  <a:lnTo>
                    <a:pt x="84" y="3"/>
                  </a:lnTo>
                  <a:lnTo>
                    <a:pt x="81" y="3"/>
                  </a:lnTo>
                  <a:lnTo>
                    <a:pt x="77" y="2"/>
                  </a:lnTo>
                  <a:lnTo>
                    <a:pt x="74" y="2"/>
                  </a:lnTo>
                  <a:lnTo>
                    <a:pt x="71" y="2"/>
                  </a:lnTo>
                  <a:lnTo>
                    <a:pt x="69" y="0"/>
                  </a:lnTo>
                  <a:lnTo>
                    <a:pt x="64" y="0"/>
                  </a:lnTo>
                </a:path>
              </a:pathLst>
            </a:custGeom>
            <a:solidFill>
              <a:schemeClr val="bg1"/>
            </a:solidFill>
            <a:ln w="19050">
              <a:solidFill>
                <a:srgbClr val="C00000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/>
            </a:p>
          </p:txBody>
        </p:sp>
        <p:grpSp>
          <p:nvGrpSpPr>
            <p:cNvPr id="80918" name="Group 180">
              <a:extLst>
                <a:ext uri="{FF2B5EF4-FFF2-40B4-BE49-F238E27FC236}">
                  <a16:creationId xmlns:a16="http://schemas.microsoft.com/office/drawing/2014/main" id="{DD39D17B-DABE-EC48-8AA3-2EED9AD42D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24212" y="5103225"/>
              <a:ext cx="935159" cy="320675"/>
              <a:chOff x="521683" y="5964117"/>
              <a:chExt cx="935159" cy="320675"/>
            </a:xfrm>
          </p:grpSpPr>
          <p:sp>
            <p:nvSpPr>
              <p:cNvPr id="80919" name="Freeform 5">
                <a:extLst>
                  <a:ext uri="{FF2B5EF4-FFF2-40B4-BE49-F238E27FC236}">
                    <a16:creationId xmlns:a16="http://schemas.microsoft.com/office/drawing/2014/main" id="{613F93FD-FADB-0540-BDEA-4BA39BB36BA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0" name="Freeform 7">
                <a:extLst>
                  <a:ext uri="{FF2B5EF4-FFF2-40B4-BE49-F238E27FC236}">
                    <a16:creationId xmlns:a16="http://schemas.microsoft.com/office/drawing/2014/main" id="{5A91596A-A552-7E4C-8688-D552761AC0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921" name="Freeform 13">
                <a:extLst>
                  <a:ext uri="{FF2B5EF4-FFF2-40B4-BE49-F238E27FC236}">
                    <a16:creationId xmlns:a16="http://schemas.microsoft.com/office/drawing/2014/main" id="{618406B5-60E8-4543-88F9-3966224D0F2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</p:grpSp>
      <p:sp>
        <p:nvSpPr>
          <p:cNvPr id="80902" name="Left Brace 3">
            <a:extLst>
              <a:ext uri="{FF2B5EF4-FFF2-40B4-BE49-F238E27FC236}">
                <a16:creationId xmlns:a16="http://schemas.microsoft.com/office/drawing/2014/main" id="{D7B30B19-4BF6-B342-8C6A-7E04C7D92024}"/>
              </a:ext>
            </a:extLst>
          </p:cNvPr>
          <p:cNvSpPr>
            <a:spLocks/>
          </p:cNvSpPr>
          <p:nvPr/>
        </p:nvSpPr>
        <p:spPr bwMode="auto">
          <a:xfrm rot="16200000">
            <a:off x="4952207" y="2855120"/>
            <a:ext cx="228600" cy="6472237"/>
          </a:xfrm>
          <a:prstGeom prst="leftBrace">
            <a:avLst>
              <a:gd name="adj1" fmla="val 41682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endParaRPr lang="en-US" altLang="en-US" sz="2400">
              <a:solidFill>
                <a:schemeClr val="tx1"/>
              </a:solidFill>
              <a:latin typeface="Times" pitchFamily="2" charset="0"/>
            </a:endParaRPr>
          </a:p>
        </p:txBody>
      </p:sp>
      <p:sp>
        <p:nvSpPr>
          <p:cNvPr id="151" name="TextBox 150">
            <a:extLst>
              <a:ext uri="{FF2B5EF4-FFF2-40B4-BE49-F238E27FC236}">
                <a16:creationId xmlns:a16="http://schemas.microsoft.com/office/drawing/2014/main" id="{A18C1368-E243-304D-87F4-68D43E20314C}"/>
              </a:ext>
            </a:extLst>
          </p:cNvPr>
          <p:cNvSpPr txBox="1"/>
          <p:nvPr/>
        </p:nvSpPr>
        <p:spPr>
          <a:xfrm>
            <a:off x="3771900" y="6251575"/>
            <a:ext cx="2705100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Input From the ALU</a:t>
            </a:r>
          </a:p>
        </p:txBody>
      </p:sp>
      <p:sp>
        <p:nvSpPr>
          <p:cNvPr id="152" name="TextBox 151">
            <a:extLst>
              <a:ext uri="{FF2B5EF4-FFF2-40B4-BE49-F238E27FC236}">
                <a16:creationId xmlns:a16="http://schemas.microsoft.com/office/drawing/2014/main" id="{2A7E26DB-040E-2341-8EF6-C0BA160BCAB8}"/>
              </a:ext>
            </a:extLst>
          </p:cNvPr>
          <p:cNvSpPr txBox="1"/>
          <p:nvPr/>
        </p:nvSpPr>
        <p:spPr>
          <a:xfrm>
            <a:off x="4845051" y="1085850"/>
            <a:ext cx="3376613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Output to the Control Logic</a:t>
            </a:r>
          </a:p>
        </p:txBody>
      </p:sp>
      <p:sp>
        <p:nvSpPr>
          <p:cNvPr id="80905" name="Left Brace 99">
            <a:extLst>
              <a:ext uri="{FF2B5EF4-FFF2-40B4-BE49-F238E27FC236}">
                <a16:creationId xmlns:a16="http://schemas.microsoft.com/office/drawing/2014/main" id="{3FD6B4BA-BE88-DE4E-8D63-E3FC8133A80A}"/>
              </a:ext>
            </a:extLst>
          </p:cNvPr>
          <p:cNvSpPr>
            <a:spLocks/>
          </p:cNvSpPr>
          <p:nvPr/>
        </p:nvSpPr>
        <p:spPr bwMode="auto">
          <a:xfrm rot="5400000">
            <a:off x="6429375" y="-1600200"/>
            <a:ext cx="228600" cy="6381750"/>
          </a:xfrm>
          <a:prstGeom prst="leftBrace">
            <a:avLst>
              <a:gd name="adj1" fmla="val 41746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endParaRPr lang="en-US" altLang="en-US" sz="2400">
              <a:solidFill>
                <a:schemeClr val="tx1"/>
              </a:solidFill>
              <a:latin typeface="Times" pitchFamily="2" charset="0"/>
            </a:endParaRPr>
          </a:p>
        </p:txBody>
      </p:sp>
    </p:spTree>
  </p:cSld>
  <p:clrMapOvr>
    <a:masterClrMapping/>
  </p:clrMapOvr>
  <p:transition spd="slow"/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136525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>
                <a:ea typeface="+mj-ea"/>
                <a:cs typeface="+mj-cs"/>
              </a:rPr>
              <a:t>Only Seven OPCODEs </a:t>
            </a:r>
            <a:br>
              <a:rPr lang="en-US" dirty="0">
                <a:ea typeface="+mj-ea"/>
                <a:cs typeface="+mj-cs"/>
              </a:rPr>
            </a:br>
            <a:r>
              <a:rPr lang="en-US" dirty="0">
                <a:ea typeface="+mj-ea"/>
                <a:cs typeface="+mj-cs"/>
              </a:rPr>
              <a:t>Update the Flags Register</a:t>
            </a:r>
          </a:p>
        </p:txBody>
      </p:sp>
    </p:spTree>
  </p:cSld>
  <p:clrMapOvr>
    <a:masterClrMapping/>
  </p:clrMapOvr>
  <p:transition spd="slow"/>
</p:sld>
</file>

<file path=ppt/slides/slide6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2945" name="Group 29">
            <a:extLst>
              <a:ext uri="{FF2B5EF4-FFF2-40B4-BE49-F238E27FC236}">
                <a16:creationId xmlns:a16="http://schemas.microsoft.com/office/drawing/2014/main" id="{79890D4D-51F4-C84E-A778-079814526B41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2956" name="Group 49">
              <a:extLst>
                <a:ext uri="{FF2B5EF4-FFF2-40B4-BE49-F238E27FC236}">
                  <a16:creationId xmlns:a16="http://schemas.microsoft.com/office/drawing/2014/main" id="{65990344-B728-F849-ACD9-B850B7F81B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3122" name="Group 33">
                <a:extLst>
                  <a:ext uri="{FF2B5EF4-FFF2-40B4-BE49-F238E27FC236}">
                    <a16:creationId xmlns:a16="http://schemas.microsoft.com/office/drawing/2014/main" id="{1D45ACFF-69B2-824A-BB5E-4EEC0D6EF69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3164" name="TextBox 467">
                  <a:extLst>
                    <a:ext uri="{FF2B5EF4-FFF2-40B4-BE49-F238E27FC236}">
                      <a16:creationId xmlns:a16="http://schemas.microsoft.com/office/drawing/2014/main" id="{F423CFB5-3BF1-0D4D-8CD2-1C0DD0A37E8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123" name="Group 34">
                <a:extLst>
                  <a:ext uri="{FF2B5EF4-FFF2-40B4-BE49-F238E27FC236}">
                    <a16:creationId xmlns:a16="http://schemas.microsoft.com/office/drawing/2014/main" id="{F6C058F0-814C-9748-9E04-0009703376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3162" name="TextBox 469">
                  <a:extLst>
                    <a:ext uri="{FF2B5EF4-FFF2-40B4-BE49-F238E27FC236}">
                      <a16:creationId xmlns:a16="http://schemas.microsoft.com/office/drawing/2014/main" id="{1AAD897F-D95F-264C-B9EF-1E16F0B857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125" name="TextBox 472">
                <a:extLst>
                  <a:ext uri="{FF2B5EF4-FFF2-40B4-BE49-F238E27FC236}">
                    <a16:creationId xmlns:a16="http://schemas.microsoft.com/office/drawing/2014/main" id="{5FF4D90C-9CE5-3E4B-A6BD-8B4165FD68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3126" name="Group 441">
                <a:extLst>
                  <a:ext uri="{FF2B5EF4-FFF2-40B4-BE49-F238E27FC236}">
                    <a16:creationId xmlns:a16="http://schemas.microsoft.com/office/drawing/2014/main" id="{BF707E79-2EDA-D345-8A0F-45844E9930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3145" name="Group 450">
                  <a:extLst>
                    <a:ext uri="{FF2B5EF4-FFF2-40B4-BE49-F238E27FC236}">
                      <a16:creationId xmlns:a16="http://schemas.microsoft.com/office/drawing/2014/main" id="{C224D400-4B35-AE46-924A-4E4FFCFB5B2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3159" name="TextBox 464">
                    <a:extLst>
                      <a:ext uri="{FF2B5EF4-FFF2-40B4-BE49-F238E27FC236}">
                        <a16:creationId xmlns:a16="http://schemas.microsoft.com/office/drawing/2014/main" id="{9D1A909A-B837-CF4B-8E82-7881B25994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161" name="TextBox 466">
                    <a:extLst>
                      <a:ext uri="{FF2B5EF4-FFF2-40B4-BE49-F238E27FC236}">
                        <a16:creationId xmlns:a16="http://schemas.microsoft.com/office/drawing/2014/main" id="{80785976-5A05-824B-B5C8-E358A3D25BD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3146" name="Group 451">
                  <a:extLst>
                    <a:ext uri="{FF2B5EF4-FFF2-40B4-BE49-F238E27FC236}">
                      <a16:creationId xmlns:a16="http://schemas.microsoft.com/office/drawing/2014/main" id="{6232C942-7CA2-B746-ADAE-3BDA3A3BBE5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3156" name="TextBox 461">
                    <a:extLst>
                      <a:ext uri="{FF2B5EF4-FFF2-40B4-BE49-F238E27FC236}">
                        <a16:creationId xmlns:a16="http://schemas.microsoft.com/office/drawing/2014/main" id="{CE99B9A6-FD1C-7545-B702-401E8E7587C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158" name="TextBox 463">
                    <a:extLst>
                      <a:ext uri="{FF2B5EF4-FFF2-40B4-BE49-F238E27FC236}">
                        <a16:creationId xmlns:a16="http://schemas.microsoft.com/office/drawing/2014/main" id="{610827A2-DE20-9846-91FA-A336A44B63F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3147" name="Group 452">
                  <a:extLst>
                    <a:ext uri="{FF2B5EF4-FFF2-40B4-BE49-F238E27FC236}">
                      <a16:creationId xmlns:a16="http://schemas.microsoft.com/office/drawing/2014/main" id="{175C4DB5-1ADF-3148-A7D8-24B907D9A3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3153" name="TextBox 458">
                    <a:extLst>
                      <a:ext uri="{FF2B5EF4-FFF2-40B4-BE49-F238E27FC236}">
                        <a16:creationId xmlns:a16="http://schemas.microsoft.com/office/drawing/2014/main" id="{2F850615-158B-864E-A9DC-31589D761F3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155" name="TextBox 460">
                    <a:extLst>
                      <a:ext uri="{FF2B5EF4-FFF2-40B4-BE49-F238E27FC236}">
                        <a16:creationId xmlns:a16="http://schemas.microsoft.com/office/drawing/2014/main" id="{0A282D9B-F6B0-9B42-A732-4147CFF965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1896"/>
                  <a:ext cx="1498487" cy="204323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3149" name="Group 453">
                  <a:extLst>
                    <a:ext uri="{FF2B5EF4-FFF2-40B4-BE49-F238E27FC236}">
                      <a16:creationId xmlns:a16="http://schemas.microsoft.com/office/drawing/2014/main" id="{ED127A41-EC2D-D34F-B7E9-834905A94C3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3150" name="TextBox 455">
                    <a:extLst>
                      <a:ext uri="{FF2B5EF4-FFF2-40B4-BE49-F238E27FC236}">
                        <a16:creationId xmlns:a16="http://schemas.microsoft.com/office/drawing/2014/main" id="{B5396800-8371-DF4F-B0E9-E2524249C32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152" name="TextBox 457">
                    <a:extLst>
                      <a:ext uri="{FF2B5EF4-FFF2-40B4-BE49-F238E27FC236}">
                        <a16:creationId xmlns:a16="http://schemas.microsoft.com/office/drawing/2014/main" id="{8D39ACD8-B788-674B-8F32-295589E01C9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3127" name="Group 44">
                <a:extLst>
                  <a:ext uri="{FF2B5EF4-FFF2-40B4-BE49-F238E27FC236}">
                    <a16:creationId xmlns:a16="http://schemas.microsoft.com/office/drawing/2014/main" id="{BB9A62AC-E65E-734E-A473-3F1851DA205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3143" name="TextBox 443">
                  <a:extLst>
                    <a:ext uri="{FF2B5EF4-FFF2-40B4-BE49-F238E27FC236}">
                      <a16:creationId xmlns:a16="http://schemas.microsoft.com/office/drawing/2014/main" id="{E39F2012-4550-D249-854B-9C7CCAAA3C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128" name="Group 48">
                <a:extLst>
                  <a:ext uri="{FF2B5EF4-FFF2-40B4-BE49-F238E27FC236}">
                    <a16:creationId xmlns:a16="http://schemas.microsoft.com/office/drawing/2014/main" id="{7761C425-78B9-2446-A2DD-35782CC8B46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3141" name="TextBox 445">
                  <a:extLst>
                    <a:ext uri="{FF2B5EF4-FFF2-40B4-BE49-F238E27FC236}">
                      <a16:creationId xmlns:a16="http://schemas.microsoft.com/office/drawing/2014/main" id="{5C1AEBBA-DB61-F448-8CC1-AE38C497AF4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3129" name="TextBox 448">
                <a:extLst>
                  <a:ext uri="{FF2B5EF4-FFF2-40B4-BE49-F238E27FC236}">
                    <a16:creationId xmlns:a16="http://schemas.microsoft.com/office/drawing/2014/main" id="{F25B4EF5-81EE-F245-87E1-F42219FCDA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3130" name="TextBox 474">
                <a:extLst>
                  <a:ext uri="{FF2B5EF4-FFF2-40B4-BE49-F238E27FC236}">
                    <a16:creationId xmlns:a16="http://schemas.microsoft.com/office/drawing/2014/main" id="{9DC811D4-1543-0F46-A0FA-B59B94DE1B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3131" name="Group 475">
                <a:extLst>
                  <a:ext uri="{FF2B5EF4-FFF2-40B4-BE49-F238E27FC236}">
                    <a16:creationId xmlns:a16="http://schemas.microsoft.com/office/drawing/2014/main" id="{38066C0B-7D10-DC4C-883E-6F3A01F2ED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3139" name="TextBox 476">
                  <a:extLst>
                    <a:ext uri="{FF2B5EF4-FFF2-40B4-BE49-F238E27FC236}">
                      <a16:creationId xmlns:a16="http://schemas.microsoft.com/office/drawing/2014/main" id="{24D69D6D-81BB-904D-92A0-65E97A6D9A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132" name="Group 478">
                <a:extLst>
                  <a:ext uri="{FF2B5EF4-FFF2-40B4-BE49-F238E27FC236}">
                    <a16:creationId xmlns:a16="http://schemas.microsoft.com/office/drawing/2014/main" id="{1913B37C-5C2A-EF42-B27C-69E16F5942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3137" name="TextBox 482">
                  <a:extLst>
                    <a:ext uri="{FF2B5EF4-FFF2-40B4-BE49-F238E27FC236}">
                      <a16:creationId xmlns:a16="http://schemas.microsoft.com/office/drawing/2014/main" id="{3959CEE8-6BA7-3E4A-86A6-F2C606E281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133" name="Group 498">
                <a:extLst>
                  <a:ext uri="{FF2B5EF4-FFF2-40B4-BE49-F238E27FC236}">
                    <a16:creationId xmlns:a16="http://schemas.microsoft.com/office/drawing/2014/main" id="{B333ACC3-12E3-0A4A-945A-297D7E879A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3135" name="TextBox 499">
                  <a:extLst>
                    <a:ext uri="{FF2B5EF4-FFF2-40B4-BE49-F238E27FC236}">
                      <a16:creationId xmlns:a16="http://schemas.microsoft.com/office/drawing/2014/main" id="{C3FDB0D5-CFB6-7D4E-BA51-E0C1DA85B5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2957" name="Group 132">
              <a:extLst>
                <a:ext uri="{FF2B5EF4-FFF2-40B4-BE49-F238E27FC236}">
                  <a16:creationId xmlns:a16="http://schemas.microsoft.com/office/drawing/2014/main" id="{93E58B4C-9E26-D24F-8F03-076ACE880E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2958" name="Group 6">
              <a:extLst>
                <a:ext uri="{FF2B5EF4-FFF2-40B4-BE49-F238E27FC236}">
                  <a16:creationId xmlns:a16="http://schemas.microsoft.com/office/drawing/2014/main" id="{570AEFBD-EE3B-B943-81A6-F6117FA0E70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3096" name="Group 55">
                <a:extLst>
                  <a:ext uri="{FF2B5EF4-FFF2-40B4-BE49-F238E27FC236}">
                    <a16:creationId xmlns:a16="http://schemas.microsoft.com/office/drawing/2014/main" id="{9339C65F-0996-5943-A892-A2E1443C44E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3117" name="TextBox 57">
                  <a:extLst>
                    <a:ext uri="{FF2B5EF4-FFF2-40B4-BE49-F238E27FC236}">
                      <a16:creationId xmlns:a16="http://schemas.microsoft.com/office/drawing/2014/main" id="{9594A6F7-85C5-EC4D-A066-CABD3AC6BF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3097" name="TextBox 59">
                <a:extLst>
                  <a:ext uri="{FF2B5EF4-FFF2-40B4-BE49-F238E27FC236}">
                    <a16:creationId xmlns:a16="http://schemas.microsoft.com/office/drawing/2014/main" id="{EC970D36-EAE0-354E-AF04-A74AC5F4A0E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2959" name="Group 17">
              <a:extLst>
                <a:ext uri="{FF2B5EF4-FFF2-40B4-BE49-F238E27FC236}">
                  <a16:creationId xmlns:a16="http://schemas.microsoft.com/office/drawing/2014/main" id="{D5639D52-33F3-BE4C-B05E-E8D5DD9AD1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3090" name="Group 16">
                <a:extLst>
                  <a:ext uri="{FF2B5EF4-FFF2-40B4-BE49-F238E27FC236}">
                    <a16:creationId xmlns:a16="http://schemas.microsoft.com/office/drawing/2014/main" id="{7BA30D6C-2B96-1A4E-A2EC-5E3DEC5FF5C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3094" name="TextBox 82">
                  <a:extLst>
                    <a:ext uri="{FF2B5EF4-FFF2-40B4-BE49-F238E27FC236}">
                      <a16:creationId xmlns:a16="http://schemas.microsoft.com/office/drawing/2014/main" id="{EC602A9C-D9AB-1141-B128-A07270FD376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3091" name="TextBox 87">
                <a:extLst>
                  <a:ext uri="{FF2B5EF4-FFF2-40B4-BE49-F238E27FC236}">
                    <a16:creationId xmlns:a16="http://schemas.microsoft.com/office/drawing/2014/main" id="{929B324C-5654-444B-AE36-1EDFBD4B3F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960" name="Group 154">
              <a:extLst>
                <a:ext uri="{FF2B5EF4-FFF2-40B4-BE49-F238E27FC236}">
                  <a16:creationId xmlns:a16="http://schemas.microsoft.com/office/drawing/2014/main" id="{57E8D27D-9E32-774F-89C3-393CBF744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3083" name="TextBox 155">
                <a:extLst>
                  <a:ext uri="{FF2B5EF4-FFF2-40B4-BE49-F238E27FC236}">
                    <a16:creationId xmlns:a16="http://schemas.microsoft.com/office/drawing/2014/main" id="{38CDC42F-5049-B345-B537-A8ABD42018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086" name="TextBox 161">
                <a:extLst>
                  <a:ext uri="{FF2B5EF4-FFF2-40B4-BE49-F238E27FC236}">
                    <a16:creationId xmlns:a16="http://schemas.microsoft.com/office/drawing/2014/main" id="{53CAA4B7-FC24-C444-AF74-183289CEA69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961" name="Group 138">
              <a:extLst>
                <a:ext uri="{FF2B5EF4-FFF2-40B4-BE49-F238E27FC236}">
                  <a16:creationId xmlns:a16="http://schemas.microsoft.com/office/drawing/2014/main" id="{74832C39-FD95-0B48-BB14-A4690B8C7E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3076" name="TextBox 139">
                <a:extLst>
                  <a:ext uri="{FF2B5EF4-FFF2-40B4-BE49-F238E27FC236}">
                    <a16:creationId xmlns:a16="http://schemas.microsoft.com/office/drawing/2014/main" id="{7C7D98D5-6B15-A14C-B8C1-E960A46BDE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3079" name="TextBox 145">
                <a:extLst>
                  <a:ext uri="{FF2B5EF4-FFF2-40B4-BE49-F238E27FC236}">
                    <a16:creationId xmlns:a16="http://schemas.microsoft.com/office/drawing/2014/main" id="{BA853ECF-CD60-BF49-91CF-5E00463F516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64" name="Group 37">
              <a:extLst>
                <a:ext uri="{FF2B5EF4-FFF2-40B4-BE49-F238E27FC236}">
                  <a16:creationId xmlns:a16="http://schemas.microsoft.com/office/drawing/2014/main" id="{18D33D52-81EC-9644-A732-50845D7A33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3075" name="TextBox 36">
                <a:extLst>
                  <a:ext uri="{FF2B5EF4-FFF2-40B4-BE49-F238E27FC236}">
                    <a16:creationId xmlns:a16="http://schemas.microsoft.com/office/drawing/2014/main" id="{1E16DA43-8D88-6F4A-A7BD-CDF03A7D94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69" name="Group 186">
              <a:extLst>
                <a:ext uri="{FF2B5EF4-FFF2-40B4-BE49-F238E27FC236}">
                  <a16:creationId xmlns:a16="http://schemas.microsoft.com/office/drawing/2014/main" id="{1B3323A9-27E0-094D-8648-5B1E93FF2AD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73" name="Group 23">
              <a:extLst>
                <a:ext uri="{FF2B5EF4-FFF2-40B4-BE49-F238E27FC236}">
                  <a16:creationId xmlns:a16="http://schemas.microsoft.com/office/drawing/2014/main" id="{88E3D715-F4F8-FE4B-A795-28461DE4FF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83059" name="Group 43">
                <a:extLst>
                  <a:ext uri="{FF2B5EF4-FFF2-40B4-BE49-F238E27FC236}">
                    <a16:creationId xmlns:a16="http://schemas.microsoft.com/office/drawing/2014/main" id="{FB15676B-9714-4645-AE3F-A1F98197DA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83067" name="Group 38">
                  <a:extLst>
                    <a:ext uri="{FF2B5EF4-FFF2-40B4-BE49-F238E27FC236}">
                      <a16:creationId xmlns:a16="http://schemas.microsoft.com/office/drawing/2014/main" id="{BE069098-8DB1-764C-8FA1-4D882E6EA72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83070" name="TextBox 39">
                    <a:extLst>
                      <a:ext uri="{FF2B5EF4-FFF2-40B4-BE49-F238E27FC236}">
                        <a16:creationId xmlns:a16="http://schemas.microsoft.com/office/drawing/2014/main" id="{22A8B831-2F30-1F46-B838-F1E2788C01C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2591"/>
                    <a:ext cx="517487" cy="182573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3068" name="TextBox 41">
                  <a:extLst>
                    <a:ext uri="{FF2B5EF4-FFF2-40B4-BE49-F238E27FC236}">
                      <a16:creationId xmlns:a16="http://schemas.microsoft.com/office/drawing/2014/main" id="{8D0484F6-84B2-E446-9DBD-CEDB03FC66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063" name="Group 106">
                <a:extLst>
                  <a:ext uri="{FF2B5EF4-FFF2-40B4-BE49-F238E27FC236}">
                    <a16:creationId xmlns:a16="http://schemas.microsoft.com/office/drawing/2014/main" id="{32EA9BDE-C6A8-CD4A-A4B5-0938BA22C4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3066" name="TextBox 108">
                  <a:extLst>
                    <a:ext uri="{FF2B5EF4-FFF2-40B4-BE49-F238E27FC236}">
                      <a16:creationId xmlns:a16="http://schemas.microsoft.com/office/drawing/2014/main" id="{08BC274A-AA58-A445-96E0-931A0FD1038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75" name="Group 5">
              <a:extLst>
                <a:ext uri="{FF2B5EF4-FFF2-40B4-BE49-F238E27FC236}">
                  <a16:creationId xmlns:a16="http://schemas.microsoft.com/office/drawing/2014/main" id="{3BF830ED-2960-6E4B-B743-DEA8FA2C71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3057" name="TextBox 483">
                <a:extLst>
                  <a:ext uri="{FF2B5EF4-FFF2-40B4-BE49-F238E27FC236}">
                    <a16:creationId xmlns:a16="http://schemas.microsoft.com/office/drawing/2014/main" id="{C8298BEB-B86C-164F-B07A-51F9B17E671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977" name="Group 32">
              <a:extLst>
                <a:ext uri="{FF2B5EF4-FFF2-40B4-BE49-F238E27FC236}">
                  <a16:creationId xmlns:a16="http://schemas.microsoft.com/office/drawing/2014/main" id="{BA1D628E-D6AD-8147-B1F6-0D6846B1F49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3049" name="Group 491">
                <a:extLst>
                  <a:ext uri="{FF2B5EF4-FFF2-40B4-BE49-F238E27FC236}">
                    <a16:creationId xmlns:a16="http://schemas.microsoft.com/office/drawing/2014/main" id="{413BC98C-1A28-B644-8236-C8ABACA7989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3055" name="TextBox 492">
                  <a:extLst>
                    <a:ext uri="{FF2B5EF4-FFF2-40B4-BE49-F238E27FC236}">
                      <a16:creationId xmlns:a16="http://schemas.microsoft.com/office/drawing/2014/main" id="{3229DB67-8B00-5D4E-9B37-3C8D98BE36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3050" name="Group 494">
                <a:extLst>
                  <a:ext uri="{FF2B5EF4-FFF2-40B4-BE49-F238E27FC236}">
                    <a16:creationId xmlns:a16="http://schemas.microsoft.com/office/drawing/2014/main" id="{A6F59D01-96D4-1A4D-8FC2-E84197F4906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3053" name="TextBox 495">
                  <a:extLst>
                    <a:ext uri="{FF2B5EF4-FFF2-40B4-BE49-F238E27FC236}">
                      <a16:creationId xmlns:a16="http://schemas.microsoft.com/office/drawing/2014/main" id="{B7DE167C-C702-054F-AFCA-A7B313C5A07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3051" name="TextBox 503">
                <a:extLst>
                  <a:ext uri="{FF2B5EF4-FFF2-40B4-BE49-F238E27FC236}">
                    <a16:creationId xmlns:a16="http://schemas.microsoft.com/office/drawing/2014/main" id="{B9A98995-3A0B-974A-8C09-27D34C9432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2981" name="TextBox 12">
              <a:extLst>
                <a:ext uri="{FF2B5EF4-FFF2-40B4-BE49-F238E27FC236}">
                  <a16:creationId xmlns:a16="http://schemas.microsoft.com/office/drawing/2014/main" id="{CA6CF0B0-B74B-1A48-A859-19B0C56EBC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2982" name="Group 317">
              <a:extLst>
                <a:ext uri="{FF2B5EF4-FFF2-40B4-BE49-F238E27FC236}">
                  <a16:creationId xmlns:a16="http://schemas.microsoft.com/office/drawing/2014/main" id="{13F444E7-4BE8-074B-96C4-D81AE40623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3032" name="Group 318">
                <a:extLst>
                  <a:ext uri="{FF2B5EF4-FFF2-40B4-BE49-F238E27FC236}">
                    <a16:creationId xmlns:a16="http://schemas.microsoft.com/office/drawing/2014/main" id="{9835104F-7418-4F45-94E6-FE4B6D5F1B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3041" name="Group 327">
                  <a:extLst>
                    <a:ext uri="{FF2B5EF4-FFF2-40B4-BE49-F238E27FC236}">
                      <a16:creationId xmlns:a16="http://schemas.microsoft.com/office/drawing/2014/main" id="{66B47C6E-4D03-734F-A65C-82F827B9A73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3042" name="TextBox 7">
                    <a:extLst>
                      <a:ext uri="{FF2B5EF4-FFF2-40B4-BE49-F238E27FC236}">
                        <a16:creationId xmlns:a16="http://schemas.microsoft.com/office/drawing/2014/main" id="{0D72AD41-8450-524A-AF1B-D75BD6529E7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3044" name="TextBox 329">
                    <a:extLst>
                      <a:ext uri="{FF2B5EF4-FFF2-40B4-BE49-F238E27FC236}">
                        <a16:creationId xmlns:a16="http://schemas.microsoft.com/office/drawing/2014/main" id="{F4D0B15F-6ABC-C54D-B47C-04BBDCBF992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3045" name="Group 330">
                    <a:extLst>
                      <a:ext uri="{FF2B5EF4-FFF2-40B4-BE49-F238E27FC236}">
                        <a16:creationId xmlns:a16="http://schemas.microsoft.com/office/drawing/2014/main" id="{9C47DE96-01AD-644F-95FD-EC3638522047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3047" name="TextBox 333">
                      <a:extLst>
                        <a:ext uri="{FF2B5EF4-FFF2-40B4-BE49-F238E27FC236}">
                          <a16:creationId xmlns:a16="http://schemas.microsoft.com/office/drawing/2014/main" id="{6AC3358C-F77D-DE4E-A401-6693133CF3A6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3046" name="TextBox 332">
                    <a:extLst>
                      <a:ext uri="{FF2B5EF4-FFF2-40B4-BE49-F238E27FC236}">
                        <a16:creationId xmlns:a16="http://schemas.microsoft.com/office/drawing/2014/main" id="{8E244A1E-051D-8A4D-BEF6-91BBFA23F83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2983" name="Group 11">
              <a:extLst>
                <a:ext uri="{FF2B5EF4-FFF2-40B4-BE49-F238E27FC236}">
                  <a16:creationId xmlns:a16="http://schemas.microsoft.com/office/drawing/2014/main" id="{BD5FCC8D-A396-D348-AA2C-842B51919AD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88" name="Group 60">
              <a:extLst>
                <a:ext uri="{FF2B5EF4-FFF2-40B4-BE49-F238E27FC236}">
                  <a16:creationId xmlns:a16="http://schemas.microsoft.com/office/drawing/2014/main" id="{C808513B-13EC-E342-A216-E12C8501F2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3021" name="Group 53">
                <a:extLst>
                  <a:ext uri="{FF2B5EF4-FFF2-40B4-BE49-F238E27FC236}">
                    <a16:creationId xmlns:a16="http://schemas.microsoft.com/office/drawing/2014/main" id="{2CBE517C-E6E0-0E4D-A389-6253EC4103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3024" name="Group 52">
                  <a:extLst>
                    <a:ext uri="{FF2B5EF4-FFF2-40B4-BE49-F238E27FC236}">
                      <a16:creationId xmlns:a16="http://schemas.microsoft.com/office/drawing/2014/main" id="{6D7FADA6-8D53-184A-982C-17611F810E9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3028" name="TextBox 122">
                    <a:extLst>
                      <a:ext uri="{FF2B5EF4-FFF2-40B4-BE49-F238E27FC236}">
                        <a16:creationId xmlns:a16="http://schemas.microsoft.com/office/drawing/2014/main" id="{2B309D7C-6079-7041-A6C5-1920B39DFDD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3025" name="TextBox 128">
                  <a:extLst>
                    <a:ext uri="{FF2B5EF4-FFF2-40B4-BE49-F238E27FC236}">
                      <a16:creationId xmlns:a16="http://schemas.microsoft.com/office/drawing/2014/main" id="{41780067-7122-CF42-AEAC-742D3551632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2989" name="TextBox 359">
              <a:extLst>
                <a:ext uri="{FF2B5EF4-FFF2-40B4-BE49-F238E27FC236}">
                  <a16:creationId xmlns:a16="http://schemas.microsoft.com/office/drawing/2014/main" id="{414D9776-8059-9942-A8E7-E152D1897C8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2990" name="Group 31">
              <a:extLst>
                <a:ext uri="{FF2B5EF4-FFF2-40B4-BE49-F238E27FC236}">
                  <a16:creationId xmlns:a16="http://schemas.microsoft.com/office/drawing/2014/main" id="{F0950702-CF5B-BF4F-A9E7-F0A0F6F8CB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3011" name="Group 28">
                <a:extLst>
                  <a:ext uri="{FF2B5EF4-FFF2-40B4-BE49-F238E27FC236}">
                    <a16:creationId xmlns:a16="http://schemas.microsoft.com/office/drawing/2014/main" id="{C30B9824-1C90-7E40-8E80-A8713F5E05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3014" name="Group 24">
                  <a:extLst>
                    <a:ext uri="{FF2B5EF4-FFF2-40B4-BE49-F238E27FC236}">
                      <a16:creationId xmlns:a16="http://schemas.microsoft.com/office/drawing/2014/main" id="{DBC8A517-BF69-C048-B970-25507F1FA2A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3018" name="TextBox 171">
                    <a:extLst>
                      <a:ext uri="{FF2B5EF4-FFF2-40B4-BE49-F238E27FC236}">
                        <a16:creationId xmlns:a16="http://schemas.microsoft.com/office/drawing/2014/main" id="{0F70959C-ACB1-0F4F-A05D-729E2147D97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3015" name="TextBox 177">
                  <a:extLst>
                    <a:ext uri="{FF2B5EF4-FFF2-40B4-BE49-F238E27FC236}">
                      <a16:creationId xmlns:a16="http://schemas.microsoft.com/office/drawing/2014/main" id="{6A192285-FA1E-A94F-9A84-0523CC90F7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2992" name="Group 358">
              <a:extLst>
                <a:ext uri="{FF2B5EF4-FFF2-40B4-BE49-F238E27FC236}">
                  <a16:creationId xmlns:a16="http://schemas.microsoft.com/office/drawing/2014/main" id="{7EDFE74F-8D30-0042-8C63-C2BB1730EC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2993" name="Group 377">
                <a:extLst>
                  <a:ext uri="{FF2B5EF4-FFF2-40B4-BE49-F238E27FC236}">
                    <a16:creationId xmlns:a16="http://schemas.microsoft.com/office/drawing/2014/main" id="{385B5224-BFAB-3B40-A3D5-2D0A4CEA2EB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2998" name="TextBox 7">
                  <a:extLst>
                    <a:ext uri="{FF2B5EF4-FFF2-40B4-BE49-F238E27FC236}">
                      <a16:creationId xmlns:a16="http://schemas.microsoft.com/office/drawing/2014/main" id="{1F49C4AB-90B3-FC46-89EB-C7B76D18FED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2999" name="Group 390">
                  <a:extLst>
                    <a:ext uri="{FF2B5EF4-FFF2-40B4-BE49-F238E27FC236}">
                      <a16:creationId xmlns:a16="http://schemas.microsoft.com/office/drawing/2014/main" id="{D23F6556-C102-7C4D-8C7E-D514717A97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3000" name="TextBox 391">
                    <a:extLst>
                      <a:ext uri="{FF2B5EF4-FFF2-40B4-BE49-F238E27FC236}">
                        <a16:creationId xmlns:a16="http://schemas.microsoft.com/office/drawing/2014/main" id="{FD922E94-1F11-A948-874B-D90A6CD76D4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994" name="TextBox 381">
                <a:extLst>
                  <a:ext uri="{FF2B5EF4-FFF2-40B4-BE49-F238E27FC236}">
                    <a16:creationId xmlns:a16="http://schemas.microsoft.com/office/drawing/2014/main" id="{EBDF08B6-C94D-8648-A1F4-5715954E5D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2996" name="TextBox 384">
                <a:extLst>
                  <a:ext uri="{FF2B5EF4-FFF2-40B4-BE49-F238E27FC236}">
                    <a16:creationId xmlns:a16="http://schemas.microsoft.com/office/drawing/2014/main" id="{A14E0B1E-368B-F745-A02A-EC1B8B0D823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2947" name="Group 404">
            <a:extLst>
              <a:ext uri="{FF2B5EF4-FFF2-40B4-BE49-F238E27FC236}">
                <a16:creationId xmlns:a16="http://schemas.microsoft.com/office/drawing/2014/main" id="{2BC5578E-A439-B940-97DF-2EDD55100A51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82950" name="TextBox 405">
              <a:extLst>
                <a:ext uri="{FF2B5EF4-FFF2-40B4-BE49-F238E27FC236}">
                  <a16:creationId xmlns:a16="http://schemas.microsoft.com/office/drawing/2014/main" id="{62F12F78-FE35-2A41-B4EC-1C4959CCF9E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2953" name="TextBox 411">
              <a:extLst>
                <a:ext uri="{FF2B5EF4-FFF2-40B4-BE49-F238E27FC236}">
                  <a16:creationId xmlns:a16="http://schemas.microsoft.com/office/drawing/2014/main" id="{448099AD-2D9A-D247-BCE5-755595E6AE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2955" name="TextBox 413">
              <a:extLst>
                <a:ext uri="{FF2B5EF4-FFF2-40B4-BE49-F238E27FC236}">
                  <a16:creationId xmlns:a16="http://schemas.microsoft.com/office/drawing/2014/main" id="{16EC040F-A8D7-4446-A3D2-591A844F564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82948" name="TextBox 229">
            <a:extLst>
              <a:ext uri="{FF2B5EF4-FFF2-40B4-BE49-F238E27FC236}">
                <a16:creationId xmlns:a16="http://schemas.microsoft.com/office/drawing/2014/main" id="{B8A823C3-6335-E44C-87F6-66587B661D9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011989" y="2244726"/>
            <a:ext cx="1444625" cy="2460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 sz="1000">
                <a:solidFill>
                  <a:srgbClr val="FF0000"/>
                </a:solidFill>
              </a:rPr>
              <a:t>Flags Write Enable</a:t>
            </a:r>
          </a:p>
        </p:txBody>
      </p:sp>
      <p:sp>
        <p:nvSpPr>
          <p:cNvPr id="226" name="Rounded Rectangle 225">
            <a:extLst>
              <a:ext uri="{FF2B5EF4-FFF2-40B4-BE49-F238E27FC236}">
                <a16:creationId xmlns:a16="http://schemas.microsoft.com/office/drawing/2014/main" id="{83D3748C-92EB-5544-A179-8C13BBA013ED}"/>
              </a:ext>
            </a:extLst>
          </p:cNvPr>
          <p:cNvSpPr/>
          <p:nvPr/>
        </p:nvSpPr>
        <p:spPr>
          <a:xfrm>
            <a:off x="7478714" y="2513013"/>
            <a:ext cx="395287" cy="34925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6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4993" name="Picture 4">
            <a:extLst>
              <a:ext uri="{FF2B5EF4-FFF2-40B4-BE49-F238E27FC236}">
                <a16:creationId xmlns:a16="http://schemas.microsoft.com/office/drawing/2014/main" id="{909C0AE5-F734-154C-8C22-918EB0C98A48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7248525" y="2289176"/>
            <a:ext cx="304800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84995" name="Group 5">
            <a:extLst>
              <a:ext uri="{FF2B5EF4-FFF2-40B4-BE49-F238E27FC236}">
                <a16:creationId xmlns:a16="http://schemas.microsoft.com/office/drawing/2014/main" id="{7364D078-DFF4-8C49-8A77-94A6F9EDCB0F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4998" name="TextBox 59">
              <a:extLst>
                <a:ext uri="{FF2B5EF4-FFF2-40B4-BE49-F238E27FC236}">
                  <a16:creationId xmlns:a16="http://schemas.microsoft.com/office/drawing/2014/main" id="{DAE2C914-4F37-A240-A942-2CDB8E50C85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84996" name="TextBox 1">
            <a:extLst>
              <a:ext uri="{FF2B5EF4-FFF2-40B4-BE49-F238E27FC236}">
                <a16:creationId xmlns:a16="http://schemas.microsoft.com/office/drawing/2014/main" id="{BE3CCD43-E92A-1B4D-A857-FE6E4D4C511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c</a:t>
            </a:r>
            <a:r>
              <a:rPr lang="en-US" altLang="en-US" baseline="-25000">
                <a:solidFill>
                  <a:srgbClr val="FF0000"/>
                </a:solidFill>
              </a:rPr>
              <a:t>14</a:t>
            </a:r>
            <a:r>
              <a:rPr lang="en-US" altLang="en-US">
                <a:solidFill>
                  <a:srgbClr val="FF0000"/>
                </a:solidFill>
              </a:rPr>
              <a:t> is set to 1 for opcodes that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update the flags register.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Only 7 opcodes do that. </a:t>
            </a:r>
          </a:p>
        </p:txBody>
      </p:sp>
    </p:spTree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Arithmetic Logic Unit </a:t>
            </a:r>
            <a:br>
              <a:rPr lang="en-US" dirty="0"/>
            </a:br>
            <a:r>
              <a:rPr lang="en-US" dirty="0"/>
              <a:t>(ALU)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 spd="slow"/>
</p:sld>
</file>

<file path=ppt/slides/slide7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6017" name="Picture 4">
            <a:extLst>
              <a:ext uri="{FF2B5EF4-FFF2-40B4-BE49-F238E27FC236}">
                <a16:creationId xmlns:a16="http://schemas.microsoft.com/office/drawing/2014/main" id="{85FEE3B6-F205-1B45-8A6A-A887B38EA32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7248525" y="2289176"/>
            <a:ext cx="304800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86019" name="Group 5">
            <a:extLst>
              <a:ext uri="{FF2B5EF4-FFF2-40B4-BE49-F238E27FC236}">
                <a16:creationId xmlns:a16="http://schemas.microsoft.com/office/drawing/2014/main" id="{8F94FB24-C887-3A40-B20E-509E5F6C3F45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6026" name="TextBox 59">
              <a:extLst>
                <a:ext uri="{FF2B5EF4-FFF2-40B4-BE49-F238E27FC236}">
                  <a16:creationId xmlns:a16="http://schemas.microsoft.com/office/drawing/2014/main" id="{BB80EADE-009C-CA43-8F74-7166F607A6D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86020" name="TextBox 1">
            <a:extLst>
              <a:ext uri="{FF2B5EF4-FFF2-40B4-BE49-F238E27FC236}">
                <a16:creationId xmlns:a16="http://schemas.microsoft.com/office/drawing/2014/main" id="{07C92F97-BEE9-7F40-B84C-1D641DE0397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c</a:t>
            </a:r>
            <a:r>
              <a:rPr lang="en-US" altLang="en-US" baseline="-25000">
                <a:solidFill>
                  <a:srgbClr val="FF0000"/>
                </a:solidFill>
              </a:rPr>
              <a:t>14</a:t>
            </a:r>
            <a:r>
              <a:rPr lang="en-US" altLang="en-US">
                <a:solidFill>
                  <a:srgbClr val="FF0000"/>
                </a:solidFill>
              </a:rPr>
              <a:t> is set to 1 for opcodes that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update the flags register.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Only 7 opcodes do that. 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D04154FA-5374-2B47-A64D-5D058C8E6B99}"/>
              </a:ext>
            </a:extLst>
          </p:cNvPr>
          <p:cNvSpPr/>
          <p:nvPr/>
        </p:nvSpPr>
        <p:spPr>
          <a:xfrm>
            <a:off x="2157413" y="3422650"/>
            <a:ext cx="1090612" cy="61118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E0B255C2-3EF5-F34B-8759-E8A6E89D331C}"/>
              </a:ext>
            </a:extLst>
          </p:cNvPr>
          <p:cNvSpPr/>
          <p:nvPr/>
        </p:nvSpPr>
        <p:spPr>
          <a:xfrm>
            <a:off x="2159001" y="4703763"/>
            <a:ext cx="1090613" cy="449262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2F724751-A7CD-F14D-9C7E-A34FBBECA094}"/>
              </a:ext>
            </a:extLst>
          </p:cNvPr>
          <p:cNvSpPr/>
          <p:nvPr/>
        </p:nvSpPr>
        <p:spPr>
          <a:xfrm>
            <a:off x="7258050" y="3424239"/>
            <a:ext cx="273050" cy="611187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2D73F25E-9910-9145-BF51-C9CBE9CFF68E}"/>
              </a:ext>
            </a:extLst>
          </p:cNvPr>
          <p:cNvSpPr/>
          <p:nvPr/>
        </p:nvSpPr>
        <p:spPr>
          <a:xfrm>
            <a:off x="7259638" y="4705351"/>
            <a:ext cx="273050" cy="468313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7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041" name="TextBox 3">
            <a:extLst>
              <a:ext uri="{FF2B5EF4-FFF2-40B4-BE49-F238E27FC236}">
                <a16:creationId xmlns:a16="http://schemas.microsoft.com/office/drawing/2014/main" id="{08445867-B256-714C-A154-819643CE826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087563" y="938214"/>
            <a:ext cx="7294562" cy="59086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NOOP         NO OPeration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INPUTC       INPUT into Code memory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INPUTCF      INPUT into Code memory with oFfset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INPUTD       INPUT into Data memory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INPUTDF      INPUT into Data memory with oFfset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MOVE         MOVE the contents of one register into another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LOADI        LOAD Immediate value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LOADP        LOAD Pointer address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ADD          ADD two registers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ADDI         ADD an Immediate value to a register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SUB          SUBtract two registers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SUBI         SUBtract an Immediate value from a register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LOAD         LOAD from a data memory address into a register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LOADF        LOAD with an oFfset specified by another register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STORE        STORE a register into a data memory address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STOREF       STORE with an oFfset specified by another register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SHIFTL       SHIFT Left all bits in a register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SHIFTR       SHIFT Right all bits in a register</a:t>
            </a:r>
          </a:p>
          <a:p>
            <a:r>
              <a:rPr lang="en-US" altLang="en-US">
                <a:solidFill>
                  <a:srgbClr val="FF0000"/>
                </a:solidFill>
                <a:latin typeface="Courier" pitchFamily="2" charset="0"/>
              </a:rPr>
              <a:t>CMP          CoMPare the values in two registers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JUMP         JUMP unconditionally to a specified address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BRE          BRanch if Equal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BRZ          BRanch if Zero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BRNE         BRanch if Not Equal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BRNZ         BRanch if Not Zero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BRG          BRanch if Greater </a:t>
            </a:r>
          </a:p>
          <a:p>
            <a:r>
              <a:rPr lang="en-US" altLang="en-US">
                <a:solidFill>
                  <a:schemeClr val="tx1"/>
                </a:solidFill>
                <a:latin typeface="Courier" pitchFamily="2" charset="0"/>
              </a:rPr>
              <a:t>BRGE         BRanch if Greater than or Equal </a:t>
            </a:r>
            <a:endParaRPr lang="en-US" altLang="en-US" sz="1800">
              <a:solidFill>
                <a:schemeClr val="tx1"/>
              </a:solidFill>
              <a:latin typeface="Courier" pitchFamily="2" charset="0"/>
            </a:endParaRPr>
          </a:p>
        </p:txBody>
      </p:sp>
      <p:sp>
        <p:nvSpPr>
          <p:cNvPr id="87042" name="Title 1">
            <a:extLst>
              <a:ext uri="{FF2B5EF4-FFF2-40B4-BE49-F238E27FC236}">
                <a16:creationId xmlns:a16="http://schemas.microsoft.com/office/drawing/2014/main" id="{7F172DD0-6E4C-E144-8699-BF87ECD96074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11113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These 7 OPCODEs Update the Flags</a:t>
            </a:r>
          </a:p>
        </p:txBody>
      </p:sp>
    </p:spTree>
  </p:cSld>
  <p:clrMapOvr>
    <a:masterClrMapping/>
  </p:clrMapOvr>
</p:sld>
</file>

<file path=ppt/slides/slide7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065" name="Group 29">
            <a:extLst>
              <a:ext uri="{FF2B5EF4-FFF2-40B4-BE49-F238E27FC236}">
                <a16:creationId xmlns:a16="http://schemas.microsoft.com/office/drawing/2014/main" id="{C0057198-CE24-644A-9B5A-049350FCC7B6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88202" name="Group 49">
              <a:extLst>
                <a:ext uri="{FF2B5EF4-FFF2-40B4-BE49-F238E27FC236}">
                  <a16:creationId xmlns:a16="http://schemas.microsoft.com/office/drawing/2014/main" id="{DF22247B-3CE5-E541-A0D2-E638FAC430A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88368" name="Group 33">
                <a:extLst>
                  <a:ext uri="{FF2B5EF4-FFF2-40B4-BE49-F238E27FC236}">
                    <a16:creationId xmlns:a16="http://schemas.microsoft.com/office/drawing/2014/main" id="{79ACAD79-2F70-3144-9A9E-DC7099E8F9A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88410" name="TextBox 467">
                  <a:extLst>
                    <a:ext uri="{FF2B5EF4-FFF2-40B4-BE49-F238E27FC236}">
                      <a16:creationId xmlns:a16="http://schemas.microsoft.com/office/drawing/2014/main" id="{7995B1A0-4B01-F845-B59F-338D9DA120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369" name="Group 34">
                <a:extLst>
                  <a:ext uri="{FF2B5EF4-FFF2-40B4-BE49-F238E27FC236}">
                    <a16:creationId xmlns:a16="http://schemas.microsoft.com/office/drawing/2014/main" id="{9EBEA2DE-D456-564C-8A6A-7D757D942D8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88408" name="TextBox 469">
                  <a:extLst>
                    <a:ext uri="{FF2B5EF4-FFF2-40B4-BE49-F238E27FC236}">
                      <a16:creationId xmlns:a16="http://schemas.microsoft.com/office/drawing/2014/main" id="{4E7C9AB3-65F7-D240-8748-4F85E16548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371" name="TextBox 472">
                <a:extLst>
                  <a:ext uri="{FF2B5EF4-FFF2-40B4-BE49-F238E27FC236}">
                    <a16:creationId xmlns:a16="http://schemas.microsoft.com/office/drawing/2014/main" id="{704B3E86-034C-214B-8B00-DAE6137415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88372" name="Group 441">
                <a:extLst>
                  <a:ext uri="{FF2B5EF4-FFF2-40B4-BE49-F238E27FC236}">
                    <a16:creationId xmlns:a16="http://schemas.microsoft.com/office/drawing/2014/main" id="{9AA70B0F-95C9-5C4C-89B2-12AE3C5C996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88391" name="Group 450">
                  <a:extLst>
                    <a:ext uri="{FF2B5EF4-FFF2-40B4-BE49-F238E27FC236}">
                      <a16:creationId xmlns:a16="http://schemas.microsoft.com/office/drawing/2014/main" id="{1CCDC17A-AA3C-D74B-943C-DE388BC31AA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88405" name="TextBox 464">
                    <a:extLst>
                      <a:ext uri="{FF2B5EF4-FFF2-40B4-BE49-F238E27FC236}">
                        <a16:creationId xmlns:a16="http://schemas.microsoft.com/office/drawing/2014/main" id="{8D635B81-A14F-8A47-8B34-41443F9577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8407" name="TextBox 466">
                    <a:extLst>
                      <a:ext uri="{FF2B5EF4-FFF2-40B4-BE49-F238E27FC236}">
                        <a16:creationId xmlns:a16="http://schemas.microsoft.com/office/drawing/2014/main" id="{F708E378-BF42-1B47-BCE6-82454C9A31F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88392" name="Group 451">
                  <a:extLst>
                    <a:ext uri="{FF2B5EF4-FFF2-40B4-BE49-F238E27FC236}">
                      <a16:creationId xmlns:a16="http://schemas.microsoft.com/office/drawing/2014/main" id="{050E3286-8AE6-6B4C-AEB2-1047F56BF58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88402" name="TextBox 461">
                    <a:extLst>
                      <a:ext uri="{FF2B5EF4-FFF2-40B4-BE49-F238E27FC236}">
                        <a16:creationId xmlns:a16="http://schemas.microsoft.com/office/drawing/2014/main" id="{47403C98-D519-4D44-A94C-5F0CA0D307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8404" name="TextBox 463">
                    <a:extLst>
                      <a:ext uri="{FF2B5EF4-FFF2-40B4-BE49-F238E27FC236}">
                        <a16:creationId xmlns:a16="http://schemas.microsoft.com/office/drawing/2014/main" id="{4E0D5211-BC7E-5F47-A5F9-520975CAF3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88393" name="Group 452">
                  <a:extLst>
                    <a:ext uri="{FF2B5EF4-FFF2-40B4-BE49-F238E27FC236}">
                      <a16:creationId xmlns:a16="http://schemas.microsoft.com/office/drawing/2014/main" id="{A9CA90A7-FCD9-6848-AF18-DBC84D00C9E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88399" name="TextBox 458">
                    <a:extLst>
                      <a:ext uri="{FF2B5EF4-FFF2-40B4-BE49-F238E27FC236}">
                        <a16:creationId xmlns:a16="http://schemas.microsoft.com/office/drawing/2014/main" id="{491C38DB-228A-AA48-9F31-E5F9C34428D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8401" name="TextBox 460">
                    <a:extLst>
                      <a:ext uri="{FF2B5EF4-FFF2-40B4-BE49-F238E27FC236}">
                        <a16:creationId xmlns:a16="http://schemas.microsoft.com/office/drawing/2014/main" id="{8016F4D7-3FC2-B44A-BAE4-F33B225A08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1896"/>
                  <a:ext cx="1498487" cy="204323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8395" name="Group 453">
                  <a:extLst>
                    <a:ext uri="{FF2B5EF4-FFF2-40B4-BE49-F238E27FC236}">
                      <a16:creationId xmlns:a16="http://schemas.microsoft.com/office/drawing/2014/main" id="{CD7F000E-C698-394D-B1A5-1D2E41775A2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88396" name="TextBox 455">
                    <a:extLst>
                      <a:ext uri="{FF2B5EF4-FFF2-40B4-BE49-F238E27FC236}">
                        <a16:creationId xmlns:a16="http://schemas.microsoft.com/office/drawing/2014/main" id="{6224C236-3F70-5648-9CB0-7039F216A8C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8398" name="TextBox 457">
                    <a:extLst>
                      <a:ext uri="{FF2B5EF4-FFF2-40B4-BE49-F238E27FC236}">
                        <a16:creationId xmlns:a16="http://schemas.microsoft.com/office/drawing/2014/main" id="{89D2D8E4-7814-064E-94D7-7E55CFA4BAB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88373" name="Group 44">
                <a:extLst>
                  <a:ext uri="{FF2B5EF4-FFF2-40B4-BE49-F238E27FC236}">
                    <a16:creationId xmlns:a16="http://schemas.microsoft.com/office/drawing/2014/main" id="{770BD7DB-B12A-3742-889C-E6894C4EF2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88389" name="TextBox 443">
                  <a:extLst>
                    <a:ext uri="{FF2B5EF4-FFF2-40B4-BE49-F238E27FC236}">
                      <a16:creationId xmlns:a16="http://schemas.microsoft.com/office/drawing/2014/main" id="{D8008D42-C64A-2141-9126-05C14BCA562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374" name="Group 48">
                <a:extLst>
                  <a:ext uri="{FF2B5EF4-FFF2-40B4-BE49-F238E27FC236}">
                    <a16:creationId xmlns:a16="http://schemas.microsoft.com/office/drawing/2014/main" id="{53764242-8F58-DB41-A941-CA9852684D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88387" name="TextBox 445">
                  <a:extLst>
                    <a:ext uri="{FF2B5EF4-FFF2-40B4-BE49-F238E27FC236}">
                      <a16:creationId xmlns:a16="http://schemas.microsoft.com/office/drawing/2014/main" id="{30809035-2AE4-C54F-B478-4CA3D554F20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8375" name="TextBox 448">
                <a:extLst>
                  <a:ext uri="{FF2B5EF4-FFF2-40B4-BE49-F238E27FC236}">
                    <a16:creationId xmlns:a16="http://schemas.microsoft.com/office/drawing/2014/main" id="{FAF0F53B-27CD-D14C-9CF2-61740517A5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88376" name="TextBox 474">
                <a:extLst>
                  <a:ext uri="{FF2B5EF4-FFF2-40B4-BE49-F238E27FC236}">
                    <a16:creationId xmlns:a16="http://schemas.microsoft.com/office/drawing/2014/main" id="{1CB44E89-F6CF-1B45-B4A1-9F98F48A912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88377" name="Group 475">
                <a:extLst>
                  <a:ext uri="{FF2B5EF4-FFF2-40B4-BE49-F238E27FC236}">
                    <a16:creationId xmlns:a16="http://schemas.microsoft.com/office/drawing/2014/main" id="{AC4DD1D8-EF38-1046-96AF-0939A872FBC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88385" name="TextBox 476">
                  <a:extLst>
                    <a:ext uri="{FF2B5EF4-FFF2-40B4-BE49-F238E27FC236}">
                      <a16:creationId xmlns:a16="http://schemas.microsoft.com/office/drawing/2014/main" id="{A460A16B-182D-E840-85C9-E78FCF6C8B1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378" name="Group 478">
                <a:extLst>
                  <a:ext uri="{FF2B5EF4-FFF2-40B4-BE49-F238E27FC236}">
                    <a16:creationId xmlns:a16="http://schemas.microsoft.com/office/drawing/2014/main" id="{5C01659A-C3E7-354F-A6AF-7C0B277D8A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88383" name="TextBox 482">
                  <a:extLst>
                    <a:ext uri="{FF2B5EF4-FFF2-40B4-BE49-F238E27FC236}">
                      <a16:creationId xmlns:a16="http://schemas.microsoft.com/office/drawing/2014/main" id="{BF810F82-DFC7-F745-90A4-58CB38D71CA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379" name="Group 498">
                <a:extLst>
                  <a:ext uri="{FF2B5EF4-FFF2-40B4-BE49-F238E27FC236}">
                    <a16:creationId xmlns:a16="http://schemas.microsoft.com/office/drawing/2014/main" id="{40F34FE4-2648-7A42-A6A1-9AC3A153A4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88381" name="TextBox 499">
                  <a:extLst>
                    <a:ext uri="{FF2B5EF4-FFF2-40B4-BE49-F238E27FC236}">
                      <a16:creationId xmlns:a16="http://schemas.microsoft.com/office/drawing/2014/main" id="{2D71643E-9562-3B40-A9EF-17731732D22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8203" name="Group 132">
              <a:extLst>
                <a:ext uri="{FF2B5EF4-FFF2-40B4-BE49-F238E27FC236}">
                  <a16:creationId xmlns:a16="http://schemas.microsoft.com/office/drawing/2014/main" id="{2E0E72D5-B317-474D-9639-BA564F2D1B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88204" name="Group 6">
              <a:extLst>
                <a:ext uri="{FF2B5EF4-FFF2-40B4-BE49-F238E27FC236}">
                  <a16:creationId xmlns:a16="http://schemas.microsoft.com/office/drawing/2014/main" id="{8DB0ADCB-3093-8041-9901-DF2F894874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88342" name="Group 55">
                <a:extLst>
                  <a:ext uri="{FF2B5EF4-FFF2-40B4-BE49-F238E27FC236}">
                    <a16:creationId xmlns:a16="http://schemas.microsoft.com/office/drawing/2014/main" id="{57E8FBB6-A804-C342-82B6-A31985C07C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88363" name="TextBox 57">
                  <a:extLst>
                    <a:ext uri="{FF2B5EF4-FFF2-40B4-BE49-F238E27FC236}">
                      <a16:creationId xmlns:a16="http://schemas.microsoft.com/office/drawing/2014/main" id="{680F4F85-3BDE-2E40-8CF4-1290A7EFB1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88343" name="TextBox 59">
                <a:extLst>
                  <a:ext uri="{FF2B5EF4-FFF2-40B4-BE49-F238E27FC236}">
                    <a16:creationId xmlns:a16="http://schemas.microsoft.com/office/drawing/2014/main" id="{C123C217-CB64-E84F-AEDF-60763CD804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88205" name="Group 17">
              <a:extLst>
                <a:ext uri="{FF2B5EF4-FFF2-40B4-BE49-F238E27FC236}">
                  <a16:creationId xmlns:a16="http://schemas.microsoft.com/office/drawing/2014/main" id="{7A5B41C6-C3BC-5444-B694-B7E5DA2ABD2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88336" name="Group 16">
                <a:extLst>
                  <a:ext uri="{FF2B5EF4-FFF2-40B4-BE49-F238E27FC236}">
                    <a16:creationId xmlns:a16="http://schemas.microsoft.com/office/drawing/2014/main" id="{20EAF1A9-C274-0B45-9FE8-13B230CAB87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88340" name="TextBox 82">
                  <a:extLst>
                    <a:ext uri="{FF2B5EF4-FFF2-40B4-BE49-F238E27FC236}">
                      <a16:creationId xmlns:a16="http://schemas.microsoft.com/office/drawing/2014/main" id="{CE097B60-69EC-094E-A2BF-2CFA6C1AC2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8337" name="TextBox 87">
                <a:extLst>
                  <a:ext uri="{FF2B5EF4-FFF2-40B4-BE49-F238E27FC236}">
                    <a16:creationId xmlns:a16="http://schemas.microsoft.com/office/drawing/2014/main" id="{6C235ADD-8D68-E241-B4D8-52A07D7CCC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206" name="Group 154">
              <a:extLst>
                <a:ext uri="{FF2B5EF4-FFF2-40B4-BE49-F238E27FC236}">
                  <a16:creationId xmlns:a16="http://schemas.microsoft.com/office/drawing/2014/main" id="{F8A30B6B-8EBE-B741-9A66-D84B5EDBFA1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88329" name="TextBox 155">
                <a:extLst>
                  <a:ext uri="{FF2B5EF4-FFF2-40B4-BE49-F238E27FC236}">
                    <a16:creationId xmlns:a16="http://schemas.microsoft.com/office/drawing/2014/main" id="{3A724A8E-9EBF-B94B-8A22-5580A48EE0D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332" name="TextBox 161">
                <a:extLst>
                  <a:ext uri="{FF2B5EF4-FFF2-40B4-BE49-F238E27FC236}">
                    <a16:creationId xmlns:a16="http://schemas.microsoft.com/office/drawing/2014/main" id="{DDCFC449-5CB5-4B4C-9183-6E9595B50D3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207" name="Group 138">
              <a:extLst>
                <a:ext uri="{FF2B5EF4-FFF2-40B4-BE49-F238E27FC236}">
                  <a16:creationId xmlns:a16="http://schemas.microsoft.com/office/drawing/2014/main" id="{B2B408BD-4CE0-1746-BC4A-D65293ECD1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88322" name="TextBox 139">
                <a:extLst>
                  <a:ext uri="{FF2B5EF4-FFF2-40B4-BE49-F238E27FC236}">
                    <a16:creationId xmlns:a16="http://schemas.microsoft.com/office/drawing/2014/main" id="{45E42BD4-24DB-1541-927A-3702084933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325" name="TextBox 145">
                <a:extLst>
                  <a:ext uri="{FF2B5EF4-FFF2-40B4-BE49-F238E27FC236}">
                    <a16:creationId xmlns:a16="http://schemas.microsoft.com/office/drawing/2014/main" id="{440D8A2B-0427-D749-92E5-03682032263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10" name="Group 37">
              <a:extLst>
                <a:ext uri="{FF2B5EF4-FFF2-40B4-BE49-F238E27FC236}">
                  <a16:creationId xmlns:a16="http://schemas.microsoft.com/office/drawing/2014/main" id="{1359E31D-787C-314D-948F-DC2988939E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321" name="TextBox 36">
                <a:extLst>
                  <a:ext uri="{FF2B5EF4-FFF2-40B4-BE49-F238E27FC236}">
                    <a16:creationId xmlns:a16="http://schemas.microsoft.com/office/drawing/2014/main" id="{3F85DE2F-D253-7248-A1F8-C81C8950F1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15" name="Group 186">
              <a:extLst>
                <a:ext uri="{FF2B5EF4-FFF2-40B4-BE49-F238E27FC236}">
                  <a16:creationId xmlns:a16="http://schemas.microsoft.com/office/drawing/2014/main" id="{C818197D-264F-1A41-92F6-D8514172EF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19" name="Group 23">
              <a:extLst>
                <a:ext uri="{FF2B5EF4-FFF2-40B4-BE49-F238E27FC236}">
                  <a16:creationId xmlns:a16="http://schemas.microsoft.com/office/drawing/2014/main" id="{0B04AC06-46CA-BB4A-9660-E075F1000F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88305" name="Group 43">
                <a:extLst>
                  <a:ext uri="{FF2B5EF4-FFF2-40B4-BE49-F238E27FC236}">
                    <a16:creationId xmlns:a16="http://schemas.microsoft.com/office/drawing/2014/main" id="{31C89E97-F070-484F-BEF9-2D72F0D6EC7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88313" name="Group 38">
                  <a:extLst>
                    <a:ext uri="{FF2B5EF4-FFF2-40B4-BE49-F238E27FC236}">
                      <a16:creationId xmlns:a16="http://schemas.microsoft.com/office/drawing/2014/main" id="{6B302769-5C0A-FF4C-9673-B85183A9F10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88316" name="TextBox 39">
                    <a:extLst>
                      <a:ext uri="{FF2B5EF4-FFF2-40B4-BE49-F238E27FC236}">
                        <a16:creationId xmlns:a16="http://schemas.microsoft.com/office/drawing/2014/main" id="{F56AF3AB-2665-E941-8C1F-6A3DF50E1A4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2591"/>
                    <a:ext cx="517487" cy="182573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88314" name="TextBox 41">
                  <a:extLst>
                    <a:ext uri="{FF2B5EF4-FFF2-40B4-BE49-F238E27FC236}">
                      <a16:creationId xmlns:a16="http://schemas.microsoft.com/office/drawing/2014/main" id="{73F4C280-191F-7F47-843A-FCD829E284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8309" name="Group 106">
                <a:extLst>
                  <a:ext uri="{FF2B5EF4-FFF2-40B4-BE49-F238E27FC236}">
                    <a16:creationId xmlns:a16="http://schemas.microsoft.com/office/drawing/2014/main" id="{BE9D59C6-16DC-E54C-AED7-AC70402ED3D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88312" name="TextBox 108">
                  <a:extLst>
                    <a:ext uri="{FF2B5EF4-FFF2-40B4-BE49-F238E27FC236}">
                      <a16:creationId xmlns:a16="http://schemas.microsoft.com/office/drawing/2014/main" id="{2C4FAC11-06E2-CE4B-A4B4-0DFB6273AF5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21" name="Group 5">
              <a:extLst>
                <a:ext uri="{FF2B5EF4-FFF2-40B4-BE49-F238E27FC236}">
                  <a16:creationId xmlns:a16="http://schemas.microsoft.com/office/drawing/2014/main" id="{AC266113-E4C8-D74C-9D2F-58B638BED8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88303" name="TextBox 483">
                <a:extLst>
                  <a:ext uri="{FF2B5EF4-FFF2-40B4-BE49-F238E27FC236}">
                    <a16:creationId xmlns:a16="http://schemas.microsoft.com/office/drawing/2014/main" id="{BDDC9C4D-E5EF-5547-B0CB-62049A6E22F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8223" name="Group 32">
              <a:extLst>
                <a:ext uri="{FF2B5EF4-FFF2-40B4-BE49-F238E27FC236}">
                  <a16:creationId xmlns:a16="http://schemas.microsoft.com/office/drawing/2014/main" id="{F88CC694-F32A-B54D-91CE-C206DB3BF7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88295" name="Group 491">
                <a:extLst>
                  <a:ext uri="{FF2B5EF4-FFF2-40B4-BE49-F238E27FC236}">
                    <a16:creationId xmlns:a16="http://schemas.microsoft.com/office/drawing/2014/main" id="{2074194B-6FAB-A546-BDF2-2CD49DA613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88301" name="TextBox 492">
                  <a:extLst>
                    <a:ext uri="{FF2B5EF4-FFF2-40B4-BE49-F238E27FC236}">
                      <a16:creationId xmlns:a16="http://schemas.microsoft.com/office/drawing/2014/main" id="{91CC1903-AD8C-BE4F-AAD0-71C6DB1A8EC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296" name="Group 494">
                <a:extLst>
                  <a:ext uri="{FF2B5EF4-FFF2-40B4-BE49-F238E27FC236}">
                    <a16:creationId xmlns:a16="http://schemas.microsoft.com/office/drawing/2014/main" id="{ABB14D8B-D159-2D41-963E-CB130DC358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88299" name="TextBox 495">
                  <a:extLst>
                    <a:ext uri="{FF2B5EF4-FFF2-40B4-BE49-F238E27FC236}">
                      <a16:creationId xmlns:a16="http://schemas.microsoft.com/office/drawing/2014/main" id="{310A4B8E-D7CA-8D4D-A4B5-4DE17680EF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88297" name="TextBox 503">
                <a:extLst>
                  <a:ext uri="{FF2B5EF4-FFF2-40B4-BE49-F238E27FC236}">
                    <a16:creationId xmlns:a16="http://schemas.microsoft.com/office/drawing/2014/main" id="{C7D27FA2-F27A-EF4F-B0A9-8A484895F95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8227" name="TextBox 12">
              <a:extLst>
                <a:ext uri="{FF2B5EF4-FFF2-40B4-BE49-F238E27FC236}">
                  <a16:creationId xmlns:a16="http://schemas.microsoft.com/office/drawing/2014/main" id="{7446A092-F39D-1149-8094-2C3952D0CAD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88228" name="Group 317">
              <a:extLst>
                <a:ext uri="{FF2B5EF4-FFF2-40B4-BE49-F238E27FC236}">
                  <a16:creationId xmlns:a16="http://schemas.microsoft.com/office/drawing/2014/main" id="{CA53E916-C4BB-5441-A669-CA95CD75A0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88278" name="Group 318">
                <a:extLst>
                  <a:ext uri="{FF2B5EF4-FFF2-40B4-BE49-F238E27FC236}">
                    <a16:creationId xmlns:a16="http://schemas.microsoft.com/office/drawing/2014/main" id="{675E6419-B265-794F-A844-8324A63011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8287" name="Group 327">
                  <a:extLst>
                    <a:ext uri="{FF2B5EF4-FFF2-40B4-BE49-F238E27FC236}">
                      <a16:creationId xmlns:a16="http://schemas.microsoft.com/office/drawing/2014/main" id="{60B13F96-B8A1-CE4D-BBBD-45104CD63B8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88288" name="TextBox 7">
                    <a:extLst>
                      <a:ext uri="{FF2B5EF4-FFF2-40B4-BE49-F238E27FC236}">
                        <a16:creationId xmlns:a16="http://schemas.microsoft.com/office/drawing/2014/main" id="{DFE7D2C5-D8A1-5044-A774-1925AF19D23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88290" name="TextBox 329">
                    <a:extLst>
                      <a:ext uri="{FF2B5EF4-FFF2-40B4-BE49-F238E27FC236}">
                        <a16:creationId xmlns:a16="http://schemas.microsoft.com/office/drawing/2014/main" id="{ADEB383E-8889-CA44-85EF-2B204D635D4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88291" name="Group 330">
                    <a:extLst>
                      <a:ext uri="{FF2B5EF4-FFF2-40B4-BE49-F238E27FC236}">
                        <a16:creationId xmlns:a16="http://schemas.microsoft.com/office/drawing/2014/main" id="{B0A36EC4-2642-3A4A-B9B8-2282584C16E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88293" name="TextBox 333">
                      <a:extLst>
                        <a:ext uri="{FF2B5EF4-FFF2-40B4-BE49-F238E27FC236}">
                          <a16:creationId xmlns:a16="http://schemas.microsoft.com/office/drawing/2014/main" id="{17C416AC-70E1-0D43-AB9C-9EA9250AFFC8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88292" name="TextBox 332">
                    <a:extLst>
                      <a:ext uri="{FF2B5EF4-FFF2-40B4-BE49-F238E27FC236}">
                        <a16:creationId xmlns:a16="http://schemas.microsoft.com/office/drawing/2014/main" id="{EC16FCCE-2311-BA4D-B397-A21B994BCC9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229" name="Group 11">
              <a:extLst>
                <a:ext uri="{FF2B5EF4-FFF2-40B4-BE49-F238E27FC236}">
                  <a16:creationId xmlns:a16="http://schemas.microsoft.com/office/drawing/2014/main" id="{B094F2B1-04D4-6A42-92E3-4EC70DBA085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34" name="Group 60">
              <a:extLst>
                <a:ext uri="{FF2B5EF4-FFF2-40B4-BE49-F238E27FC236}">
                  <a16:creationId xmlns:a16="http://schemas.microsoft.com/office/drawing/2014/main" id="{D4701FBD-06A3-CB4B-B16B-AB3DC4296A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88267" name="Group 53">
                <a:extLst>
                  <a:ext uri="{FF2B5EF4-FFF2-40B4-BE49-F238E27FC236}">
                    <a16:creationId xmlns:a16="http://schemas.microsoft.com/office/drawing/2014/main" id="{F0A4555C-E9B6-4C47-9EF6-866CA9708C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8270" name="Group 52">
                  <a:extLst>
                    <a:ext uri="{FF2B5EF4-FFF2-40B4-BE49-F238E27FC236}">
                      <a16:creationId xmlns:a16="http://schemas.microsoft.com/office/drawing/2014/main" id="{6F1C072B-7D1F-4A4A-96D2-F8DC55E508E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88274" name="TextBox 122">
                    <a:extLst>
                      <a:ext uri="{FF2B5EF4-FFF2-40B4-BE49-F238E27FC236}">
                        <a16:creationId xmlns:a16="http://schemas.microsoft.com/office/drawing/2014/main" id="{7DEBAE81-4443-A64F-ACF6-9FDEA91C0A5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8271" name="TextBox 128">
                  <a:extLst>
                    <a:ext uri="{FF2B5EF4-FFF2-40B4-BE49-F238E27FC236}">
                      <a16:creationId xmlns:a16="http://schemas.microsoft.com/office/drawing/2014/main" id="{DE5C85FB-0A6E-E647-B63C-786F834EF17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88235" name="TextBox 359">
              <a:extLst>
                <a:ext uri="{FF2B5EF4-FFF2-40B4-BE49-F238E27FC236}">
                  <a16:creationId xmlns:a16="http://schemas.microsoft.com/office/drawing/2014/main" id="{919ADAF0-2569-A34B-9D40-C6A1622CB94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88236" name="Group 31">
              <a:extLst>
                <a:ext uri="{FF2B5EF4-FFF2-40B4-BE49-F238E27FC236}">
                  <a16:creationId xmlns:a16="http://schemas.microsoft.com/office/drawing/2014/main" id="{72B96DE0-B9CB-1145-9472-067C1E00AED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88257" name="Group 28">
                <a:extLst>
                  <a:ext uri="{FF2B5EF4-FFF2-40B4-BE49-F238E27FC236}">
                    <a16:creationId xmlns:a16="http://schemas.microsoft.com/office/drawing/2014/main" id="{E1169FA0-4223-1C47-AEC1-30A0C6C5B88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88260" name="Group 24">
                  <a:extLst>
                    <a:ext uri="{FF2B5EF4-FFF2-40B4-BE49-F238E27FC236}">
                      <a16:creationId xmlns:a16="http://schemas.microsoft.com/office/drawing/2014/main" id="{F21E0518-0B2B-3E42-9A65-7274FB7526C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88264" name="TextBox 171">
                    <a:extLst>
                      <a:ext uri="{FF2B5EF4-FFF2-40B4-BE49-F238E27FC236}">
                        <a16:creationId xmlns:a16="http://schemas.microsoft.com/office/drawing/2014/main" id="{94E66B7A-5772-5D41-B3B7-7BA265A2013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88261" name="TextBox 177">
                  <a:extLst>
                    <a:ext uri="{FF2B5EF4-FFF2-40B4-BE49-F238E27FC236}">
                      <a16:creationId xmlns:a16="http://schemas.microsoft.com/office/drawing/2014/main" id="{1B1A9FC0-A151-264B-ACFA-5CF06F4FE66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88238" name="Group 358">
              <a:extLst>
                <a:ext uri="{FF2B5EF4-FFF2-40B4-BE49-F238E27FC236}">
                  <a16:creationId xmlns:a16="http://schemas.microsoft.com/office/drawing/2014/main" id="{A6D7879C-5CF2-934F-923A-FDBCD78483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88239" name="Group 377">
                <a:extLst>
                  <a:ext uri="{FF2B5EF4-FFF2-40B4-BE49-F238E27FC236}">
                    <a16:creationId xmlns:a16="http://schemas.microsoft.com/office/drawing/2014/main" id="{B89D697D-4997-7446-A245-BC21660D878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88244" name="TextBox 7">
                  <a:extLst>
                    <a:ext uri="{FF2B5EF4-FFF2-40B4-BE49-F238E27FC236}">
                      <a16:creationId xmlns:a16="http://schemas.microsoft.com/office/drawing/2014/main" id="{D9C080F4-C7B4-EF4E-902C-E51F2182656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88245" name="Group 390">
                  <a:extLst>
                    <a:ext uri="{FF2B5EF4-FFF2-40B4-BE49-F238E27FC236}">
                      <a16:creationId xmlns:a16="http://schemas.microsoft.com/office/drawing/2014/main" id="{A31B8DB3-5096-B849-BB43-DD79D9CBB2A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88246" name="TextBox 391">
                    <a:extLst>
                      <a:ext uri="{FF2B5EF4-FFF2-40B4-BE49-F238E27FC236}">
                        <a16:creationId xmlns:a16="http://schemas.microsoft.com/office/drawing/2014/main" id="{4F50EF76-9C63-F949-95F9-CAE1297EB18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8240" name="TextBox 381">
                <a:extLst>
                  <a:ext uri="{FF2B5EF4-FFF2-40B4-BE49-F238E27FC236}">
                    <a16:creationId xmlns:a16="http://schemas.microsoft.com/office/drawing/2014/main" id="{59371274-40EE-2742-846B-17185572BB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88242" name="TextBox 384">
                <a:extLst>
                  <a:ext uri="{FF2B5EF4-FFF2-40B4-BE49-F238E27FC236}">
                    <a16:creationId xmlns:a16="http://schemas.microsoft.com/office/drawing/2014/main" id="{B4D72EE4-BC29-764B-84C3-95D9D45B2C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8067" name="Group 223">
            <a:extLst>
              <a:ext uri="{FF2B5EF4-FFF2-40B4-BE49-F238E27FC236}">
                <a16:creationId xmlns:a16="http://schemas.microsoft.com/office/drawing/2014/main" id="{D5FFE715-D993-CF41-A4D7-5B5CC4143038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88077" name="Group 225">
              <a:extLst>
                <a:ext uri="{FF2B5EF4-FFF2-40B4-BE49-F238E27FC236}">
                  <a16:creationId xmlns:a16="http://schemas.microsoft.com/office/drawing/2014/main" id="{9A927ED2-9FA8-C74F-B6EF-7213F070CC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88200" name="TextBox 380">
                <a:extLst>
                  <a:ext uri="{FF2B5EF4-FFF2-40B4-BE49-F238E27FC236}">
                    <a16:creationId xmlns:a16="http://schemas.microsoft.com/office/drawing/2014/main" id="{585A5E2F-3B2D-2B4B-8BAF-2F275A28B0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078" name="Group 226">
              <a:extLst>
                <a:ext uri="{FF2B5EF4-FFF2-40B4-BE49-F238E27FC236}">
                  <a16:creationId xmlns:a16="http://schemas.microsoft.com/office/drawing/2014/main" id="{E0ACE17D-498C-9A40-BEFE-55EA90B854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99" name="TextBox 379">
                <a:extLst>
                  <a:ext uri="{FF2B5EF4-FFF2-40B4-BE49-F238E27FC236}">
                    <a16:creationId xmlns:a16="http://schemas.microsoft.com/office/drawing/2014/main" id="{9B00D35B-893A-2243-9C20-54A871C4C3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79" name="Group 227">
              <a:extLst>
                <a:ext uri="{FF2B5EF4-FFF2-40B4-BE49-F238E27FC236}">
                  <a16:creationId xmlns:a16="http://schemas.microsoft.com/office/drawing/2014/main" id="{C6171FAA-9452-5B43-9121-138A5DC900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97" name="TextBox 376">
                <a:extLst>
                  <a:ext uri="{FF2B5EF4-FFF2-40B4-BE49-F238E27FC236}">
                    <a16:creationId xmlns:a16="http://schemas.microsoft.com/office/drawing/2014/main" id="{019ED143-DAD6-1B42-BF30-B836D0AB11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80" name="Group 228">
              <a:extLst>
                <a:ext uri="{FF2B5EF4-FFF2-40B4-BE49-F238E27FC236}">
                  <a16:creationId xmlns:a16="http://schemas.microsoft.com/office/drawing/2014/main" id="{CB47ACDC-50EB-3E4B-999C-4510A6781E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95" name="TextBox 374">
                <a:extLst>
                  <a:ext uri="{FF2B5EF4-FFF2-40B4-BE49-F238E27FC236}">
                    <a16:creationId xmlns:a16="http://schemas.microsoft.com/office/drawing/2014/main" id="{E77B0248-F70B-1441-A5F5-9B2447BE76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88081" name="Group 229">
              <a:extLst>
                <a:ext uri="{FF2B5EF4-FFF2-40B4-BE49-F238E27FC236}">
                  <a16:creationId xmlns:a16="http://schemas.microsoft.com/office/drawing/2014/main" id="{F6E71478-A63F-E54B-8398-36F9885B55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93" name="TextBox 372">
                <a:extLst>
                  <a:ext uri="{FF2B5EF4-FFF2-40B4-BE49-F238E27FC236}">
                    <a16:creationId xmlns:a16="http://schemas.microsoft.com/office/drawing/2014/main" id="{1F9A9527-C719-D84F-8F37-BC96DDCB090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88082" name="Group 230">
              <a:extLst>
                <a:ext uri="{FF2B5EF4-FFF2-40B4-BE49-F238E27FC236}">
                  <a16:creationId xmlns:a16="http://schemas.microsoft.com/office/drawing/2014/main" id="{E7B58AA9-DD3A-D845-98EB-87CE6DC73A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91" name="TextBox 370">
                <a:extLst>
                  <a:ext uri="{FF2B5EF4-FFF2-40B4-BE49-F238E27FC236}">
                    <a16:creationId xmlns:a16="http://schemas.microsoft.com/office/drawing/2014/main" id="{F41E174F-8930-3D41-90C7-32DB4488A6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88083" name="Group 232">
              <a:extLst>
                <a:ext uri="{FF2B5EF4-FFF2-40B4-BE49-F238E27FC236}">
                  <a16:creationId xmlns:a16="http://schemas.microsoft.com/office/drawing/2014/main" id="{B092C816-9CC0-7D4A-83FD-09408214D7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88188" name="TextBox 367">
                <a:extLst>
                  <a:ext uri="{FF2B5EF4-FFF2-40B4-BE49-F238E27FC236}">
                    <a16:creationId xmlns:a16="http://schemas.microsoft.com/office/drawing/2014/main" id="{154AFC54-2FA3-CE4D-9655-FFFF832BFD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084" name="Group 233">
              <a:extLst>
                <a:ext uri="{FF2B5EF4-FFF2-40B4-BE49-F238E27FC236}">
                  <a16:creationId xmlns:a16="http://schemas.microsoft.com/office/drawing/2014/main" id="{42697D22-CB8C-194D-814C-EC376D62C1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87" name="TextBox 366">
                <a:extLst>
                  <a:ext uri="{FF2B5EF4-FFF2-40B4-BE49-F238E27FC236}">
                    <a16:creationId xmlns:a16="http://schemas.microsoft.com/office/drawing/2014/main" id="{1AB5605D-4356-184C-9DE4-80E9F59E89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88085" name="Group 234">
              <a:extLst>
                <a:ext uri="{FF2B5EF4-FFF2-40B4-BE49-F238E27FC236}">
                  <a16:creationId xmlns:a16="http://schemas.microsoft.com/office/drawing/2014/main" id="{D946A36E-4605-5C48-AD61-D2CB5486AD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85" name="TextBox 364">
                <a:extLst>
                  <a:ext uri="{FF2B5EF4-FFF2-40B4-BE49-F238E27FC236}">
                    <a16:creationId xmlns:a16="http://schemas.microsoft.com/office/drawing/2014/main" id="{E2182415-96D1-BD4A-A58D-7455FDE50A8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88086" name="Group 236">
              <a:extLst>
                <a:ext uri="{FF2B5EF4-FFF2-40B4-BE49-F238E27FC236}">
                  <a16:creationId xmlns:a16="http://schemas.microsoft.com/office/drawing/2014/main" id="{FFEFA93F-8BE8-9842-BC45-18F5B092B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81" name="TextBox 360">
                <a:extLst>
                  <a:ext uri="{FF2B5EF4-FFF2-40B4-BE49-F238E27FC236}">
                    <a16:creationId xmlns:a16="http://schemas.microsoft.com/office/drawing/2014/main" id="{4A25A675-73DF-CE45-8B1B-4A967D87741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83" name="TextBox 362">
                <a:extLst>
                  <a:ext uri="{FF2B5EF4-FFF2-40B4-BE49-F238E27FC236}">
                    <a16:creationId xmlns:a16="http://schemas.microsoft.com/office/drawing/2014/main" id="{8FD1993D-C8A7-4740-A71F-8062E333EA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88087" name="TextBox 237">
              <a:extLst>
                <a:ext uri="{FF2B5EF4-FFF2-40B4-BE49-F238E27FC236}">
                  <a16:creationId xmlns:a16="http://schemas.microsoft.com/office/drawing/2014/main" id="{FC4E197D-9739-8543-BEB4-B17949E9F92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8089" name="Group 239">
              <a:extLst>
                <a:ext uri="{FF2B5EF4-FFF2-40B4-BE49-F238E27FC236}">
                  <a16:creationId xmlns:a16="http://schemas.microsoft.com/office/drawing/2014/main" id="{FD09BAD5-AC52-4F46-8E8B-8A80E3B54A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77" name="TextBox 353">
                <a:extLst>
                  <a:ext uri="{FF2B5EF4-FFF2-40B4-BE49-F238E27FC236}">
                    <a16:creationId xmlns:a16="http://schemas.microsoft.com/office/drawing/2014/main" id="{8BF716E3-BCBD-AE45-9897-7F5BCCEC52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79" name="TextBox 356">
                <a:extLst>
                  <a:ext uri="{FF2B5EF4-FFF2-40B4-BE49-F238E27FC236}">
                    <a16:creationId xmlns:a16="http://schemas.microsoft.com/office/drawing/2014/main" id="{815F250B-8ED4-294E-AD61-E71FE65313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090" name="Group 240">
              <a:extLst>
                <a:ext uri="{FF2B5EF4-FFF2-40B4-BE49-F238E27FC236}">
                  <a16:creationId xmlns:a16="http://schemas.microsoft.com/office/drawing/2014/main" id="{BBCF9AD4-4BAE-D949-A3CB-633B9297A0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71" name="TextBox 347">
                <a:extLst>
                  <a:ext uri="{FF2B5EF4-FFF2-40B4-BE49-F238E27FC236}">
                    <a16:creationId xmlns:a16="http://schemas.microsoft.com/office/drawing/2014/main" id="{ECED6CBD-DEFD-3E43-BD36-34B26D03A1B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73" name="TextBox 349">
                <a:extLst>
                  <a:ext uri="{FF2B5EF4-FFF2-40B4-BE49-F238E27FC236}">
                    <a16:creationId xmlns:a16="http://schemas.microsoft.com/office/drawing/2014/main" id="{D2C9AF0B-1045-D249-8B67-0A8D92D7EF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091" name="Group 241">
              <a:extLst>
                <a:ext uri="{FF2B5EF4-FFF2-40B4-BE49-F238E27FC236}">
                  <a16:creationId xmlns:a16="http://schemas.microsoft.com/office/drawing/2014/main" id="{400B7994-586A-9D44-82C8-E433026F7A1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67" name="TextBox 343">
                <a:extLst>
                  <a:ext uri="{FF2B5EF4-FFF2-40B4-BE49-F238E27FC236}">
                    <a16:creationId xmlns:a16="http://schemas.microsoft.com/office/drawing/2014/main" id="{30137847-D005-D34D-BD77-0DAE70957C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092" name="Group 243">
              <a:extLst>
                <a:ext uri="{FF2B5EF4-FFF2-40B4-BE49-F238E27FC236}">
                  <a16:creationId xmlns:a16="http://schemas.microsoft.com/office/drawing/2014/main" id="{93FDBD22-363A-9E46-B488-00411CAF225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65" name="TextBox 341">
                <a:extLst>
                  <a:ext uri="{FF2B5EF4-FFF2-40B4-BE49-F238E27FC236}">
                    <a16:creationId xmlns:a16="http://schemas.microsoft.com/office/drawing/2014/main" id="{D72EE3BC-86B8-A442-B4EF-7D21BF4110F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93" name="Group 244">
              <a:extLst>
                <a:ext uri="{FF2B5EF4-FFF2-40B4-BE49-F238E27FC236}">
                  <a16:creationId xmlns:a16="http://schemas.microsoft.com/office/drawing/2014/main" id="{EA20DAF3-9F23-B54E-8E4D-ADE3B6B3455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63" name="TextBox 339">
                <a:extLst>
                  <a:ext uri="{FF2B5EF4-FFF2-40B4-BE49-F238E27FC236}">
                    <a16:creationId xmlns:a16="http://schemas.microsoft.com/office/drawing/2014/main" id="{7570E792-7E8B-6F43-8C40-CF2CF873B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94" name="Group 245">
              <a:extLst>
                <a:ext uri="{FF2B5EF4-FFF2-40B4-BE49-F238E27FC236}">
                  <a16:creationId xmlns:a16="http://schemas.microsoft.com/office/drawing/2014/main" id="{03553CC4-9EF4-9C46-BD0D-8B5C5DD8E74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88160" name="TextBox 335">
                <a:extLst>
                  <a:ext uri="{FF2B5EF4-FFF2-40B4-BE49-F238E27FC236}">
                    <a16:creationId xmlns:a16="http://schemas.microsoft.com/office/drawing/2014/main" id="{C200B331-7BF1-A04A-BF16-D970475B21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095" name="Group 249">
              <a:extLst>
                <a:ext uri="{FF2B5EF4-FFF2-40B4-BE49-F238E27FC236}">
                  <a16:creationId xmlns:a16="http://schemas.microsoft.com/office/drawing/2014/main" id="{B95A5C3F-1FDB-3D45-8065-2F71130711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59" name="TextBox 316">
                <a:extLst>
                  <a:ext uri="{FF2B5EF4-FFF2-40B4-BE49-F238E27FC236}">
                    <a16:creationId xmlns:a16="http://schemas.microsoft.com/office/drawing/2014/main" id="{FC67089E-6784-554A-8668-CC229AF3D5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96" name="Group 251">
              <a:extLst>
                <a:ext uri="{FF2B5EF4-FFF2-40B4-BE49-F238E27FC236}">
                  <a16:creationId xmlns:a16="http://schemas.microsoft.com/office/drawing/2014/main" id="{2F0F7C0F-CE09-B24D-B90B-6DD5E774AF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57" name="TextBox 314">
                <a:extLst>
                  <a:ext uri="{FF2B5EF4-FFF2-40B4-BE49-F238E27FC236}">
                    <a16:creationId xmlns:a16="http://schemas.microsoft.com/office/drawing/2014/main" id="{CE4AE04E-7DFF-0249-A7F5-ED5C28BE461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88097" name="Group 252">
              <a:extLst>
                <a:ext uri="{FF2B5EF4-FFF2-40B4-BE49-F238E27FC236}">
                  <a16:creationId xmlns:a16="http://schemas.microsoft.com/office/drawing/2014/main" id="{9C405C13-62EC-B04E-8509-20C40633B2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55" name="TextBox 312">
                <a:extLst>
                  <a:ext uri="{FF2B5EF4-FFF2-40B4-BE49-F238E27FC236}">
                    <a16:creationId xmlns:a16="http://schemas.microsoft.com/office/drawing/2014/main" id="{A7439C6E-3B6E-E346-9031-6FF8F79611A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098" name="Group 253">
              <a:extLst>
                <a:ext uri="{FF2B5EF4-FFF2-40B4-BE49-F238E27FC236}">
                  <a16:creationId xmlns:a16="http://schemas.microsoft.com/office/drawing/2014/main" id="{9603969C-C83B-E644-A59D-5B8F8507DE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53" name="TextBox 310">
                <a:extLst>
                  <a:ext uri="{FF2B5EF4-FFF2-40B4-BE49-F238E27FC236}">
                    <a16:creationId xmlns:a16="http://schemas.microsoft.com/office/drawing/2014/main" id="{E689C039-9E6E-E048-8BC9-8C2E5D220E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88099" name="Group 254">
              <a:extLst>
                <a:ext uri="{FF2B5EF4-FFF2-40B4-BE49-F238E27FC236}">
                  <a16:creationId xmlns:a16="http://schemas.microsoft.com/office/drawing/2014/main" id="{2709887E-C583-264B-8B85-18C395729C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51" name="TextBox 308">
                <a:extLst>
                  <a:ext uri="{FF2B5EF4-FFF2-40B4-BE49-F238E27FC236}">
                    <a16:creationId xmlns:a16="http://schemas.microsoft.com/office/drawing/2014/main" id="{8B6EC299-F46C-E940-A902-AA7ED75C950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100" name="Group 255">
              <a:extLst>
                <a:ext uri="{FF2B5EF4-FFF2-40B4-BE49-F238E27FC236}">
                  <a16:creationId xmlns:a16="http://schemas.microsoft.com/office/drawing/2014/main" id="{AEACF53C-017A-C24B-BF66-EB6968E109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88148" name="TextBox 305">
                <a:extLst>
                  <a:ext uri="{FF2B5EF4-FFF2-40B4-BE49-F238E27FC236}">
                    <a16:creationId xmlns:a16="http://schemas.microsoft.com/office/drawing/2014/main" id="{3C01E03A-9269-AD4B-8B3E-C42D760A15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01" name="Group 256">
              <a:extLst>
                <a:ext uri="{FF2B5EF4-FFF2-40B4-BE49-F238E27FC236}">
                  <a16:creationId xmlns:a16="http://schemas.microsoft.com/office/drawing/2014/main" id="{112527F1-9CDF-AD48-8F53-E4DEE2240B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88146" name="TextBox 303">
                <a:extLst>
                  <a:ext uri="{FF2B5EF4-FFF2-40B4-BE49-F238E27FC236}">
                    <a16:creationId xmlns:a16="http://schemas.microsoft.com/office/drawing/2014/main" id="{31BF9941-02DD-DE4C-9087-92ECAA132B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02" name="Group 257">
              <a:extLst>
                <a:ext uri="{FF2B5EF4-FFF2-40B4-BE49-F238E27FC236}">
                  <a16:creationId xmlns:a16="http://schemas.microsoft.com/office/drawing/2014/main" id="{7C6B8FEE-F488-744D-8FD9-6C09A9D7FEB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88144" name="TextBox 301">
                <a:extLst>
                  <a:ext uri="{FF2B5EF4-FFF2-40B4-BE49-F238E27FC236}">
                    <a16:creationId xmlns:a16="http://schemas.microsoft.com/office/drawing/2014/main" id="{FB21FE63-0E5D-D64C-8D77-F1A91F4481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03" name="Group 258">
              <a:extLst>
                <a:ext uri="{FF2B5EF4-FFF2-40B4-BE49-F238E27FC236}">
                  <a16:creationId xmlns:a16="http://schemas.microsoft.com/office/drawing/2014/main" id="{95812E5E-4D7E-2248-B94B-103DFEDA144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88138" name="Group 295">
                <a:extLst>
                  <a:ext uri="{FF2B5EF4-FFF2-40B4-BE49-F238E27FC236}">
                    <a16:creationId xmlns:a16="http://schemas.microsoft.com/office/drawing/2014/main" id="{247C5FEF-D9DD-4B44-9FAF-FD2F7CBA7A1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88142" name="TextBox 299">
                  <a:extLst>
                    <a:ext uri="{FF2B5EF4-FFF2-40B4-BE49-F238E27FC236}">
                      <a16:creationId xmlns:a16="http://schemas.microsoft.com/office/drawing/2014/main" id="{F1A05AEF-3711-F84A-A24E-FC8B90EA71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139" name="Group 296">
                <a:extLst>
                  <a:ext uri="{FF2B5EF4-FFF2-40B4-BE49-F238E27FC236}">
                    <a16:creationId xmlns:a16="http://schemas.microsoft.com/office/drawing/2014/main" id="{249CE0E4-DF80-D940-A58D-0882B983023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88140" name="TextBox 297">
                  <a:extLst>
                    <a:ext uri="{FF2B5EF4-FFF2-40B4-BE49-F238E27FC236}">
                      <a16:creationId xmlns:a16="http://schemas.microsoft.com/office/drawing/2014/main" id="{6104A838-BD7F-6B49-B240-A66CF16455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8104" name="Group 259">
              <a:extLst>
                <a:ext uri="{FF2B5EF4-FFF2-40B4-BE49-F238E27FC236}">
                  <a16:creationId xmlns:a16="http://schemas.microsoft.com/office/drawing/2014/main" id="{B1091271-FDC4-8940-9FEE-B543539C9B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37" name="TextBox 294">
                <a:extLst>
                  <a:ext uri="{FF2B5EF4-FFF2-40B4-BE49-F238E27FC236}">
                    <a16:creationId xmlns:a16="http://schemas.microsoft.com/office/drawing/2014/main" id="{BE4B4C6A-8E14-1247-8580-1A1319AA7A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105" name="Group 260">
              <a:extLst>
                <a:ext uri="{FF2B5EF4-FFF2-40B4-BE49-F238E27FC236}">
                  <a16:creationId xmlns:a16="http://schemas.microsoft.com/office/drawing/2014/main" id="{801784DD-F725-F14E-9ED6-49B8B9A286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88134" name="TextBox 291">
                <a:extLst>
                  <a:ext uri="{FF2B5EF4-FFF2-40B4-BE49-F238E27FC236}">
                    <a16:creationId xmlns:a16="http://schemas.microsoft.com/office/drawing/2014/main" id="{BA5379AB-EF48-D541-98FD-958E89763D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06" name="Group 261">
              <a:extLst>
                <a:ext uri="{FF2B5EF4-FFF2-40B4-BE49-F238E27FC236}">
                  <a16:creationId xmlns:a16="http://schemas.microsoft.com/office/drawing/2014/main" id="{2E703466-8034-9C42-BD8A-A10C8DC266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88132" name="TextBox 289">
                <a:extLst>
                  <a:ext uri="{FF2B5EF4-FFF2-40B4-BE49-F238E27FC236}">
                    <a16:creationId xmlns:a16="http://schemas.microsoft.com/office/drawing/2014/main" id="{3F43692C-3741-5E40-BCB5-B31063B7AD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07" name="Group 262">
              <a:extLst>
                <a:ext uri="{FF2B5EF4-FFF2-40B4-BE49-F238E27FC236}">
                  <a16:creationId xmlns:a16="http://schemas.microsoft.com/office/drawing/2014/main" id="{A36DD54D-B307-0B41-BFE2-59732935804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31" name="TextBox 288">
                <a:extLst>
                  <a:ext uri="{FF2B5EF4-FFF2-40B4-BE49-F238E27FC236}">
                    <a16:creationId xmlns:a16="http://schemas.microsoft.com/office/drawing/2014/main" id="{F9209785-EC25-1848-B135-98D674D2AEC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108" name="Group 263">
              <a:extLst>
                <a:ext uri="{FF2B5EF4-FFF2-40B4-BE49-F238E27FC236}">
                  <a16:creationId xmlns:a16="http://schemas.microsoft.com/office/drawing/2014/main" id="{43833D65-B858-124E-B28B-DABC2A5E7B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8129" name="TextBox 286">
                <a:extLst>
                  <a:ext uri="{FF2B5EF4-FFF2-40B4-BE49-F238E27FC236}">
                    <a16:creationId xmlns:a16="http://schemas.microsoft.com/office/drawing/2014/main" id="{DCB625E4-5693-F540-9E20-ED5E5E930E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88109" name="Group 264">
              <a:extLst>
                <a:ext uri="{FF2B5EF4-FFF2-40B4-BE49-F238E27FC236}">
                  <a16:creationId xmlns:a16="http://schemas.microsoft.com/office/drawing/2014/main" id="{5DE58EF4-95EB-E94A-85E9-6386DDA0FD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88126" name="TextBox 283">
                <a:extLst>
                  <a:ext uri="{FF2B5EF4-FFF2-40B4-BE49-F238E27FC236}">
                    <a16:creationId xmlns:a16="http://schemas.microsoft.com/office/drawing/2014/main" id="{3D1B51D5-4CAF-BC41-BAA5-6EAB4FBB11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10" name="Group 265">
              <a:extLst>
                <a:ext uri="{FF2B5EF4-FFF2-40B4-BE49-F238E27FC236}">
                  <a16:creationId xmlns:a16="http://schemas.microsoft.com/office/drawing/2014/main" id="{79711B31-7136-9748-928F-040E83B49BE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88124" name="TextBox 280">
                <a:extLst>
                  <a:ext uri="{FF2B5EF4-FFF2-40B4-BE49-F238E27FC236}">
                    <a16:creationId xmlns:a16="http://schemas.microsoft.com/office/drawing/2014/main" id="{45F1695D-6F68-9645-BD7C-A53FF9392E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11" name="Group 266">
              <a:extLst>
                <a:ext uri="{FF2B5EF4-FFF2-40B4-BE49-F238E27FC236}">
                  <a16:creationId xmlns:a16="http://schemas.microsoft.com/office/drawing/2014/main" id="{707D975B-8364-5E4A-8388-0A578E6C27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88122" name="TextBox 278">
                <a:extLst>
                  <a:ext uri="{FF2B5EF4-FFF2-40B4-BE49-F238E27FC236}">
                    <a16:creationId xmlns:a16="http://schemas.microsoft.com/office/drawing/2014/main" id="{50B057B8-1307-9348-891F-5892D4BBE98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88112" name="Group 267">
              <a:extLst>
                <a:ext uri="{FF2B5EF4-FFF2-40B4-BE49-F238E27FC236}">
                  <a16:creationId xmlns:a16="http://schemas.microsoft.com/office/drawing/2014/main" id="{4E324686-3676-5D4E-850B-CCA467692D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88116" name="Group 272">
                <a:extLst>
                  <a:ext uri="{FF2B5EF4-FFF2-40B4-BE49-F238E27FC236}">
                    <a16:creationId xmlns:a16="http://schemas.microsoft.com/office/drawing/2014/main" id="{6649BF0A-5731-584E-B368-FCB86EAEF5D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88117" name="Group 273">
                <a:extLst>
                  <a:ext uri="{FF2B5EF4-FFF2-40B4-BE49-F238E27FC236}">
                    <a16:creationId xmlns:a16="http://schemas.microsoft.com/office/drawing/2014/main" id="{5C3DB121-7831-DD41-845C-8917517206E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88118" name="TextBox 274">
                  <a:extLst>
                    <a:ext uri="{FF2B5EF4-FFF2-40B4-BE49-F238E27FC236}">
                      <a16:creationId xmlns:a16="http://schemas.microsoft.com/office/drawing/2014/main" id="{A535E6AF-B08C-4749-9F01-0CC1003B6E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88113" name="Group 268">
              <a:extLst>
                <a:ext uri="{FF2B5EF4-FFF2-40B4-BE49-F238E27FC236}">
                  <a16:creationId xmlns:a16="http://schemas.microsoft.com/office/drawing/2014/main" id="{C266952D-CB1A-3A4F-B48B-64C128BEFC4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88114" name="TextBox 270">
                <a:extLst>
                  <a:ext uri="{FF2B5EF4-FFF2-40B4-BE49-F238E27FC236}">
                    <a16:creationId xmlns:a16="http://schemas.microsoft.com/office/drawing/2014/main" id="{69193673-D82F-E044-B2EE-6945C29A5A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88068" name="Group 404">
            <a:extLst>
              <a:ext uri="{FF2B5EF4-FFF2-40B4-BE49-F238E27FC236}">
                <a16:creationId xmlns:a16="http://schemas.microsoft.com/office/drawing/2014/main" id="{2811AA9F-94A7-0340-B66C-DE08BA275F91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88071" name="TextBox 405">
              <a:extLst>
                <a:ext uri="{FF2B5EF4-FFF2-40B4-BE49-F238E27FC236}">
                  <a16:creationId xmlns:a16="http://schemas.microsoft.com/office/drawing/2014/main" id="{3AD3F3AE-1608-334D-85DD-3FAE33130C3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88074" name="TextBox 411">
              <a:extLst>
                <a:ext uri="{FF2B5EF4-FFF2-40B4-BE49-F238E27FC236}">
                  <a16:creationId xmlns:a16="http://schemas.microsoft.com/office/drawing/2014/main" id="{066B7140-900B-654D-9194-1B8D2E8973C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88076" name="TextBox 413">
              <a:extLst>
                <a:ext uri="{FF2B5EF4-FFF2-40B4-BE49-F238E27FC236}">
                  <a16:creationId xmlns:a16="http://schemas.microsoft.com/office/drawing/2014/main" id="{0FE4320E-2100-A14D-BE28-4EABA288A3F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5761038" y="2873375"/>
            <a:ext cx="1090612" cy="1949450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88070" name="TextBox 353">
            <a:extLst>
              <a:ext uri="{FF2B5EF4-FFF2-40B4-BE49-F238E27FC236}">
                <a16:creationId xmlns:a16="http://schemas.microsoft.com/office/drawing/2014/main" id="{B00BE53A-EEBA-5243-AFE2-5C07602AD64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6" y="2427289"/>
            <a:ext cx="182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Arithmetic Logic Unit</a:t>
            </a:r>
          </a:p>
        </p:txBody>
      </p:sp>
    </p:spTree>
  </p:cSld>
  <p:clrMapOvr>
    <a:masterClrMapping/>
  </p:clrMapOvr>
</p:sld>
</file>

<file path=ppt/slides/slide7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0113" name="Group 29">
            <a:extLst>
              <a:ext uri="{FF2B5EF4-FFF2-40B4-BE49-F238E27FC236}">
                <a16:creationId xmlns:a16="http://schemas.microsoft.com/office/drawing/2014/main" id="{0AC21B59-014F-554C-A65F-9414081430E9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90250" name="Group 49">
              <a:extLst>
                <a:ext uri="{FF2B5EF4-FFF2-40B4-BE49-F238E27FC236}">
                  <a16:creationId xmlns:a16="http://schemas.microsoft.com/office/drawing/2014/main" id="{83999D1A-7178-C44B-A011-9007FD21D69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90416" name="Group 33">
                <a:extLst>
                  <a:ext uri="{FF2B5EF4-FFF2-40B4-BE49-F238E27FC236}">
                    <a16:creationId xmlns:a16="http://schemas.microsoft.com/office/drawing/2014/main" id="{CB75B717-1E54-B34D-A62D-0FE5A7BAE1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90458" name="TextBox 467">
                  <a:extLst>
                    <a:ext uri="{FF2B5EF4-FFF2-40B4-BE49-F238E27FC236}">
                      <a16:creationId xmlns:a16="http://schemas.microsoft.com/office/drawing/2014/main" id="{1C45696C-8B94-B849-B65A-FC70F88766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417" name="Group 34">
                <a:extLst>
                  <a:ext uri="{FF2B5EF4-FFF2-40B4-BE49-F238E27FC236}">
                    <a16:creationId xmlns:a16="http://schemas.microsoft.com/office/drawing/2014/main" id="{A6817D3B-CB83-554B-94BA-C9575830428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90456" name="TextBox 469">
                  <a:extLst>
                    <a:ext uri="{FF2B5EF4-FFF2-40B4-BE49-F238E27FC236}">
                      <a16:creationId xmlns:a16="http://schemas.microsoft.com/office/drawing/2014/main" id="{1DB513A6-80F2-214A-A189-1E1C367A601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0419" name="TextBox 472">
                <a:extLst>
                  <a:ext uri="{FF2B5EF4-FFF2-40B4-BE49-F238E27FC236}">
                    <a16:creationId xmlns:a16="http://schemas.microsoft.com/office/drawing/2014/main" id="{9DBF15DF-1019-B749-A5C3-179E196A3D0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90420" name="Group 441">
                <a:extLst>
                  <a:ext uri="{FF2B5EF4-FFF2-40B4-BE49-F238E27FC236}">
                    <a16:creationId xmlns:a16="http://schemas.microsoft.com/office/drawing/2014/main" id="{8D7F5CC2-0CDA-C347-98FD-6AD6B25993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90439" name="Group 450">
                  <a:extLst>
                    <a:ext uri="{FF2B5EF4-FFF2-40B4-BE49-F238E27FC236}">
                      <a16:creationId xmlns:a16="http://schemas.microsoft.com/office/drawing/2014/main" id="{27CADAB7-994E-4840-B349-E53B438BE5B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90453" name="TextBox 464">
                    <a:extLst>
                      <a:ext uri="{FF2B5EF4-FFF2-40B4-BE49-F238E27FC236}">
                        <a16:creationId xmlns:a16="http://schemas.microsoft.com/office/drawing/2014/main" id="{6B6165FC-4304-2343-8938-CE51CF0127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90455" name="TextBox 466">
                    <a:extLst>
                      <a:ext uri="{FF2B5EF4-FFF2-40B4-BE49-F238E27FC236}">
                        <a16:creationId xmlns:a16="http://schemas.microsoft.com/office/drawing/2014/main" id="{F87C25F2-B2A5-C149-8A91-50F130B4E6A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90440" name="Group 451">
                  <a:extLst>
                    <a:ext uri="{FF2B5EF4-FFF2-40B4-BE49-F238E27FC236}">
                      <a16:creationId xmlns:a16="http://schemas.microsoft.com/office/drawing/2014/main" id="{3EE9C550-2198-EA4D-BAAB-9AB589C000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90450" name="TextBox 461">
                    <a:extLst>
                      <a:ext uri="{FF2B5EF4-FFF2-40B4-BE49-F238E27FC236}">
                        <a16:creationId xmlns:a16="http://schemas.microsoft.com/office/drawing/2014/main" id="{6BD13990-B9F9-644D-869C-A456E4EEBE2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90452" name="TextBox 463">
                    <a:extLst>
                      <a:ext uri="{FF2B5EF4-FFF2-40B4-BE49-F238E27FC236}">
                        <a16:creationId xmlns:a16="http://schemas.microsoft.com/office/drawing/2014/main" id="{BEE6D9C8-D727-7B42-8DB3-8B05484CB61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90441" name="Group 452">
                  <a:extLst>
                    <a:ext uri="{FF2B5EF4-FFF2-40B4-BE49-F238E27FC236}">
                      <a16:creationId xmlns:a16="http://schemas.microsoft.com/office/drawing/2014/main" id="{DBC88717-D05D-F449-8EDC-7F1E9F30C12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90447" name="TextBox 458">
                    <a:extLst>
                      <a:ext uri="{FF2B5EF4-FFF2-40B4-BE49-F238E27FC236}">
                        <a16:creationId xmlns:a16="http://schemas.microsoft.com/office/drawing/2014/main" id="{0752EF2B-E6E3-F24F-AAE3-CDFC7FCDB58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90449" name="TextBox 460">
                    <a:extLst>
                      <a:ext uri="{FF2B5EF4-FFF2-40B4-BE49-F238E27FC236}">
                        <a16:creationId xmlns:a16="http://schemas.microsoft.com/office/drawing/2014/main" id="{22A91C4E-C580-8347-9DF3-B2BDB2AABC4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1896"/>
                  <a:ext cx="1498487" cy="2043234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90443" name="Group 453">
                  <a:extLst>
                    <a:ext uri="{FF2B5EF4-FFF2-40B4-BE49-F238E27FC236}">
                      <a16:creationId xmlns:a16="http://schemas.microsoft.com/office/drawing/2014/main" id="{B8886CA1-605B-B444-A803-1A79FA2DED5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90444" name="TextBox 455">
                    <a:extLst>
                      <a:ext uri="{FF2B5EF4-FFF2-40B4-BE49-F238E27FC236}">
                        <a16:creationId xmlns:a16="http://schemas.microsoft.com/office/drawing/2014/main" id="{47AAA67E-8751-CB48-9D26-EAE69600479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90446" name="TextBox 457">
                    <a:extLst>
                      <a:ext uri="{FF2B5EF4-FFF2-40B4-BE49-F238E27FC236}">
                        <a16:creationId xmlns:a16="http://schemas.microsoft.com/office/drawing/2014/main" id="{2CB68BAE-A3F2-A74B-A1C3-E705675B208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90421" name="Group 44">
                <a:extLst>
                  <a:ext uri="{FF2B5EF4-FFF2-40B4-BE49-F238E27FC236}">
                    <a16:creationId xmlns:a16="http://schemas.microsoft.com/office/drawing/2014/main" id="{5D15BFA3-4E57-244C-AECF-1ECF02843CC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90437" name="TextBox 443">
                  <a:extLst>
                    <a:ext uri="{FF2B5EF4-FFF2-40B4-BE49-F238E27FC236}">
                      <a16:creationId xmlns:a16="http://schemas.microsoft.com/office/drawing/2014/main" id="{9A1BDAB5-BBAA-3C44-930E-6F70CA9DEE4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422" name="Group 48">
                <a:extLst>
                  <a:ext uri="{FF2B5EF4-FFF2-40B4-BE49-F238E27FC236}">
                    <a16:creationId xmlns:a16="http://schemas.microsoft.com/office/drawing/2014/main" id="{373F8D64-026C-FD44-BF62-757A8BDB75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90435" name="TextBox 445">
                  <a:extLst>
                    <a:ext uri="{FF2B5EF4-FFF2-40B4-BE49-F238E27FC236}">
                      <a16:creationId xmlns:a16="http://schemas.microsoft.com/office/drawing/2014/main" id="{86B47A88-61B6-AC4E-BE20-F3AE57D487E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0423" name="TextBox 448">
                <a:extLst>
                  <a:ext uri="{FF2B5EF4-FFF2-40B4-BE49-F238E27FC236}">
                    <a16:creationId xmlns:a16="http://schemas.microsoft.com/office/drawing/2014/main" id="{06A6FDC1-0486-DF45-959D-4CBEBEC919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90424" name="TextBox 474">
                <a:extLst>
                  <a:ext uri="{FF2B5EF4-FFF2-40B4-BE49-F238E27FC236}">
                    <a16:creationId xmlns:a16="http://schemas.microsoft.com/office/drawing/2014/main" id="{6C7850AB-FA7B-5840-9033-227CCCB326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90425" name="Group 475">
                <a:extLst>
                  <a:ext uri="{FF2B5EF4-FFF2-40B4-BE49-F238E27FC236}">
                    <a16:creationId xmlns:a16="http://schemas.microsoft.com/office/drawing/2014/main" id="{08A9CE38-4BFB-2844-A021-CE958F6F682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90433" name="TextBox 476">
                  <a:extLst>
                    <a:ext uri="{FF2B5EF4-FFF2-40B4-BE49-F238E27FC236}">
                      <a16:creationId xmlns:a16="http://schemas.microsoft.com/office/drawing/2014/main" id="{FB8E39A4-42CB-1841-8830-5FBA739C421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426" name="Group 478">
                <a:extLst>
                  <a:ext uri="{FF2B5EF4-FFF2-40B4-BE49-F238E27FC236}">
                    <a16:creationId xmlns:a16="http://schemas.microsoft.com/office/drawing/2014/main" id="{49736AB1-B9B3-514C-BF74-1B6F341DAB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90431" name="TextBox 482">
                  <a:extLst>
                    <a:ext uri="{FF2B5EF4-FFF2-40B4-BE49-F238E27FC236}">
                      <a16:creationId xmlns:a16="http://schemas.microsoft.com/office/drawing/2014/main" id="{3CE590CE-9D86-1645-A759-5E9CD080E9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427" name="Group 498">
                <a:extLst>
                  <a:ext uri="{FF2B5EF4-FFF2-40B4-BE49-F238E27FC236}">
                    <a16:creationId xmlns:a16="http://schemas.microsoft.com/office/drawing/2014/main" id="{A22E943E-0903-5240-B1BE-C7413C8568D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90429" name="TextBox 499">
                  <a:extLst>
                    <a:ext uri="{FF2B5EF4-FFF2-40B4-BE49-F238E27FC236}">
                      <a16:creationId xmlns:a16="http://schemas.microsoft.com/office/drawing/2014/main" id="{8B98AEE9-AA6A-4F48-B017-D8FAC287A03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90251" name="Group 132">
              <a:extLst>
                <a:ext uri="{FF2B5EF4-FFF2-40B4-BE49-F238E27FC236}">
                  <a16:creationId xmlns:a16="http://schemas.microsoft.com/office/drawing/2014/main" id="{CB384EEB-D9C8-9B4F-82B4-1814D175B3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90252" name="Group 6">
              <a:extLst>
                <a:ext uri="{FF2B5EF4-FFF2-40B4-BE49-F238E27FC236}">
                  <a16:creationId xmlns:a16="http://schemas.microsoft.com/office/drawing/2014/main" id="{3700F6AD-9061-A640-B403-CA3A96D309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90390" name="Group 55">
                <a:extLst>
                  <a:ext uri="{FF2B5EF4-FFF2-40B4-BE49-F238E27FC236}">
                    <a16:creationId xmlns:a16="http://schemas.microsoft.com/office/drawing/2014/main" id="{E71AB7E2-4364-EB41-9A83-634CF837730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90411" name="TextBox 57">
                  <a:extLst>
                    <a:ext uri="{FF2B5EF4-FFF2-40B4-BE49-F238E27FC236}">
                      <a16:creationId xmlns:a16="http://schemas.microsoft.com/office/drawing/2014/main" id="{65BF5A32-5504-B149-AA9B-BDD2FF993B2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90391" name="TextBox 59">
                <a:extLst>
                  <a:ext uri="{FF2B5EF4-FFF2-40B4-BE49-F238E27FC236}">
                    <a16:creationId xmlns:a16="http://schemas.microsoft.com/office/drawing/2014/main" id="{FDBC84ED-E587-374B-83F6-51C4B5A36A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90253" name="Group 17">
              <a:extLst>
                <a:ext uri="{FF2B5EF4-FFF2-40B4-BE49-F238E27FC236}">
                  <a16:creationId xmlns:a16="http://schemas.microsoft.com/office/drawing/2014/main" id="{2887A699-4C21-DF4F-B90B-17FACBF754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90384" name="Group 16">
                <a:extLst>
                  <a:ext uri="{FF2B5EF4-FFF2-40B4-BE49-F238E27FC236}">
                    <a16:creationId xmlns:a16="http://schemas.microsoft.com/office/drawing/2014/main" id="{C6B1F367-2AAB-454F-8C35-5F57832E950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90388" name="TextBox 82">
                  <a:extLst>
                    <a:ext uri="{FF2B5EF4-FFF2-40B4-BE49-F238E27FC236}">
                      <a16:creationId xmlns:a16="http://schemas.microsoft.com/office/drawing/2014/main" id="{05FD6298-125E-2B41-8BF8-374E579F8ED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0385" name="TextBox 87">
                <a:extLst>
                  <a:ext uri="{FF2B5EF4-FFF2-40B4-BE49-F238E27FC236}">
                    <a16:creationId xmlns:a16="http://schemas.microsoft.com/office/drawing/2014/main" id="{9E64A562-87B0-F543-AFE0-1DCD9BBF34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254" name="Group 154">
              <a:extLst>
                <a:ext uri="{FF2B5EF4-FFF2-40B4-BE49-F238E27FC236}">
                  <a16:creationId xmlns:a16="http://schemas.microsoft.com/office/drawing/2014/main" id="{61981F3D-772A-8547-9DA6-E844AF505B6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90377" name="TextBox 155">
                <a:extLst>
                  <a:ext uri="{FF2B5EF4-FFF2-40B4-BE49-F238E27FC236}">
                    <a16:creationId xmlns:a16="http://schemas.microsoft.com/office/drawing/2014/main" id="{9782D467-A140-4A4B-8C80-8795D1B8DB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380" name="TextBox 161">
                <a:extLst>
                  <a:ext uri="{FF2B5EF4-FFF2-40B4-BE49-F238E27FC236}">
                    <a16:creationId xmlns:a16="http://schemas.microsoft.com/office/drawing/2014/main" id="{9CD67036-1A30-2B42-BBC3-1A9500AF27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255" name="Group 138">
              <a:extLst>
                <a:ext uri="{FF2B5EF4-FFF2-40B4-BE49-F238E27FC236}">
                  <a16:creationId xmlns:a16="http://schemas.microsoft.com/office/drawing/2014/main" id="{286F4B1D-21C8-3B41-AB74-FF26B2C2F4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90370" name="TextBox 139">
                <a:extLst>
                  <a:ext uri="{FF2B5EF4-FFF2-40B4-BE49-F238E27FC236}">
                    <a16:creationId xmlns:a16="http://schemas.microsoft.com/office/drawing/2014/main" id="{7CA234DE-6AE1-C443-88ED-7294C156BCA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373" name="TextBox 145">
                <a:extLst>
                  <a:ext uri="{FF2B5EF4-FFF2-40B4-BE49-F238E27FC236}">
                    <a16:creationId xmlns:a16="http://schemas.microsoft.com/office/drawing/2014/main" id="{4D0BD83D-F9BD-374D-9D75-1D1314F5C57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58" name="Group 37">
              <a:extLst>
                <a:ext uri="{FF2B5EF4-FFF2-40B4-BE49-F238E27FC236}">
                  <a16:creationId xmlns:a16="http://schemas.microsoft.com/office/drawing/2014/main" id="{0D0E98F7-DBFC-8546-B868-A584BF8A75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0369" name="TextBox 36">
                <a:extLst>
                  <a:ext uri="{FF2B5EF4-FFF2-40B4-BE49-F238E27FC236}">
                    <a16:creationId xmlns:a16="http://schemas.microsoft.com/office/drawing/2014/main" id="{A85E42F5-4AC8-B243-B9A4-808BAAE1120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63" name="Group 186">
              <a:extLst>
                <a:ext uri="{FF2B5EF4-FFF2-40B4-BE49-F238E27FC236}">
                  <a16:creationId xmlns:a16="http://schemas.microsoft.com/office/drawing/2014/main" id="{6B509E13-D91D-2347-9024-80326ECFEF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67" name="Group 23">
              <a:extLst>
                <a:ext uri="{FF2B5EF4-FFF2-40B4-BE49-F238E27FC236}">
                  <a16:creationId xmlns:a16="http://schemas.microsoft.com/office/drawing/2014/main" id="{939707DB-C1D2-9C46-A4D6-C28848F201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90353" name="Group 43">
                <a:extLst>
                  <a:ext uri="{FF2B5EF4-FFF2-40B4-BE49-F238E27FC236}">
                    <a16:creationId xmlns:a16="http://schemas.microsoft.com/office/drawing/2014/main" id="{A7478C53-C8A9-BE44-B117-A9850F76506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90361" name="Group 38">
                  <a:extLst>
                    <a:ext uri="{FF2B5EF4-FFF2-40B4-BE49-F238E27FC236}">
                      <a16:creationId xmlns:a16="http://schemas.microsoft.com/office/drawing/2014/main" id="{F3C2A24B-4BA4-904E-8361-F61E2B10427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90364" name="TextBox 39">
                    <a:extLst>
                      <a:ext uri="{FF2B5EF4-FFF2-40B4-BE49-F238E27FC236}">
                        <a16:creationId xmlns:a16="http://schemas.microsoft.com/office/drawing/2014/main" id="{32FC39A9-4F23-1D45-9CEB-9815C187D74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2591"/>
                    <a:ext cx="517487" cy="182573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90362" name="TextBox 41">
                  <a:extLst>
                    <a:ext uri="{FF2B5EF4-FFF2-40B4-BE49-F238E27FC236}">
                      <a16:creationId xmlns:a16="http://schemas.microsoft.com/office/drawing/2014/main" id="{D81ED2D2-2978-714B-89A5-3666B9863D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0357" name="Group 106">
                <a:extLst>
                  <a:ext uri="{FF2B5EF4-FFF2-40B4-BE49-F238E27FC236}">
                    <a16:creationId xmlns:a16="http://schemas.microsoft.com/office/drawing/2014/main" id="{03ACCDA1-0613-2942-A9A0-C0C789A1503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90360" name="TextBox 108">
                  <a:extLst>
                    <a:ext uri="{FF2B5EF4-FFF2-40B4-BE49-F238E27FC236}">
                      <a16:creationId xmlns:a16="http://schemas.microsoft.com/office/drawing/2014/main" id="{28E0F2BF-6760-1D4E-86AB-D92E3329233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69" name="Group 5">
              <a:extLst>
                <a:ext uri="{FF2B5EF4-FFF2-40B4-BE49-F238E27FC236}">
                  <a16:creationId xmlns:a16="http://schemas.microsoft.com/office/drawing/2014/main" id="{343A1155-3947-5548-8328-C06ACA103F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90351" name="TextBox 483">
                <a:extLst>
                  <a:ext uri="{FF2B5EF4-FFF2-40B4-BE49-F238E27FC236}">
                    <a16:creationId xmlns:a16="http://schemas.microsoft.com/office/drawing/2014/main" id="{37C0718D-CD94-E94D-A897-7258730A84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271" name="Group 32">
              <a:extLst>
                <a:ext uri="{FF2B5EF4-FFF2-40B4-BE49-F238E27FC236}">
                  <a16:creationId xmlns:a16="http://schemas.microsoft.com/office/drawing/2014/main" id="{6700F413-5F3D-4842-868E-4F1148B938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90343" name="Group 491">
                <a:extLst>
                  <a:ext uri="{FF2B5EF4-FFF2-40B4-BE49-F238E27FC236}">
                    <a16:creationId xmlns:a16="http://schemas.microsoft.com/office/drawing/2014/main" id="{85863BA3-03A4-7D4B-B1FA-59C21BAC1F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90349" name="TextBox 492">
                  <a:extLst>
                    <a:ext uri="{FF2B5EF4-FFF2-40B4-BE49-F238E27FC236}">
                      <a16:creationId xmlns:a16="http://schemas.microsoft.com/office/drawing/2014/main" id="{8AB6C39B-68B3-EA49-8C2B-584F14F8D63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344" name="Group 494">
                <a:extLst>
                  <a:ext uri="{FF2B5EF4-FFF2-40B4-BE49-F238E27FC236}">
                    <a16:creationId xmlns:a16="http://schemas.microsoft.com/office/drawing/2014/main" id="{7D368813-2C9F-644F-818F-06F1D88052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90347" name="TextBox 495">
                  <a:extLst>
                    <a:ext uri="{FF2B5EF4-FFF2-40B4-BE49-F238E27FC236}">
                      <a16:creationId xmlns:a16="http://schemas.microsoft.com/office/drawing/2014/main" id="{4F566B05-A284-404B-8EA8-3682C5EF54A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0345" name="TextBox 503">
                <a:extLst>
                  <a:ext uri="{FF2B5EF4-FFF2-40B4-BE49-F238E27FC236}">
                    <a16:creationId xmlns:a16="http://schemas.microsoft.com/office/drawing/2014/main" id="{0982F867-5200-1B49-8D68-E19242C09C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0275" name="TextBox 12">
              <a:extLst>
                <a:ext uri="{FF2B5EF4-FFF2-40B4-BE49-F238E27FC236}">
                  <a16:creationId xmlns:a16="http://schemas.microsoft.com/office/drawing/2014/main" id="{CE2F3CCA-64E3-3046-9646-1872630A216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90276" name="Group 317">
              <a:extLst>
                <a:ext uri="{FF2B5EF4-FFF2-40B4-BE49-F238E27FC236}">
                  <a16:creationId xmlns:a16="http://schemas.microsoft.com/office/drawing/2014/main" id="{3B340D25-9AE9-9940-8A9E-57AC1D4E49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90326" name="Group 318">
                <a:extLst>
                  <a:ext uri="{FF2B5EF4-FFF2-40B4-BE49-F238E27FC236}">
                    <a16:creationId xmlns:a16="http://schemas.microsoft.com/office/drawing/2014/main" id="{5A43466F-D1BF-E64E-BF99-2E2BFA4A5E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90335" name="Group 327">
                  <a:extLst>
                    <a:ext uri="{FF2B5EF4-FFF2-40B4-BE49-F238E27FC236}">
                      <a16:creationId xmlns:a16="http://schemas.microsoft.com/office/drawing/2014/main" id="{4859D6A7-0387-6E41-BEAE-D2B6FAA961B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90336" name="TextBox 7">
                    <a:extLst>
                      <a:ext uri="{FF2B5EF4-FFF2-40B4-BE49-F238E27FC236}">
                        <a16:creationId xmlns:a16="http://schemas.microsoft.com/office/drawing/2014/main" id="{88E03C17-79D1-D44A-A063-D7988AD5409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90338" name="TextBox 329">
                    <a:extLst>
                      <a:ext uri="{FF2B5EF4-FFF2-40B4-BE49-F238E27FC236}">
                        <a16:creationId xmlns:a16="http://schemas.microsoft.com/office/drawing/2014/main" id="{474ACA35-CADD-374D-8852-BDC87030788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90339" name="Group 330">
                    <a:extLst>
                      <a:ext uri="{FF2B5EF4-FFF2-40B4-BE49-F238E27FC236}">
                        <a16:creationId xmlns:a16="http://schemas.microsoft.com/office/drawing/2014/main" id="{54D624FC-4CC5-344D-9FB1-74154A6CEA4A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90341" name="TextBox 333">
                      <a:extLst>
                        <a:ext uri="{FF2B5EF4-FFF2-40B4-BE49-F238E27FC236}">
                          <a16:creationId xmlns:a16="http://schemas.microsoft.com/office/drawing/2014/main" id="{FDC3E40A-5ECB-A746-AD78-44B4567A35F2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90340" name="TextBox 332">
                    <a:extLst>
                      <a:ext uri="{FF2B5EF4-FFF2-40B4-BE49-F238E27FC236}">
                        <a16:creationId xmlns:a16="http://schemas.microsoft.com/office/drawing/2014/main" id="{F7893CD2-EACB-0C4A-BC1F-FCBF57DF92E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277" name="Group 11">
              <a:extLst>
                <a:ext uri="{FF2B5EF4-FFF2-40B4-BE49-F238E27FC236}">
                  <a16:creationId xmlns:a16="http://schemas.microsoft.com/office/drawing/2014/main" id="{2534726F-C6EA-D345-89B3-9E07171A322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82" name="Group 60">
              <a:extLst>
                <a:ext uri="{FF2B5EF4-FFF2-40B4-BE49-F238E27FC236}">
                  <a16:creationId xmlns:a16="http://schemas.microsoft.com/office/drawing/2014/main" id="{72472E53-96E7-304B-8754-1E3C4C2752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90315" name="Group 53">
                <a:extLst>
                  <a:ext uri="{FF2B5EF4-FFF2-40B4-BE49-F238E27FC236}">
                    <a16:creationId xmlns:a16="http://schemas.microsoft.com/office/drawing/2014/main" id="{E70F2EAA-4A8D-594D-AC1B-B9C818CAD7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90318" name="Group 52">
                  <a:extLst>
                    <a:ext uri="{FF2B5EF4-FFF2-40B4-BE49-F238E27FC236}">
                      <a16:creationId xmlns:a16="http://schemas.microsoft.com/office/drawing/2014/main" id="{641BB206-BB8F-304E-AED6-8D2B3CADEA0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90322" name="TextBox 122">
                    <a:extLst>
                      <a:ext uri="{FF2B5EF4-FFF2-40B4-BE49-F238E27FC236}">
                        <a16:creationId xmlns:a16="http://schemas.microsoft.com/office/drawing/2014/main" id="{A52FA519-3F4E-F742-9705-325030B35AD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0319" name="TextBox 128">
                  <a:extLst>
                    <a:ext uri="{FF2B5EF4-FFF2-40B4-BE49-F238E27FC236}">
                      <a16:creationId xmlns:a16="http://schemas.microsoft.com/office/drawing/2014/main" id="{4FD94DFA-B924-8D49-B733-5537D4D92CD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90283" name="TextBox 359">
              <a:extLst>
                <a:ext uri="{FF2B5EF4-FFF2-40B4-BE49-F238E27FC236}">
                  <a16:creationId xmlns:a16="http://schemas.microsoft.com/office/drawing/2014/main" id="{54B740F1-AA8D-CB41-BC53-5E94EC96DBA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90284" name="Group 31">
              <a:extLst>
                <a:ext uri="{FF2B5EF4-FFF2-40B4-BE49-F238E27FC236}">
                  <a16:creationId xmlns:a16="http://schemas.microsoft.com/office/drawing/2014/main" id="{1FD72245-9265-B745-91D5-66FA24582C3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90305" name="Group 28">
                <a:extLst>
                  <a:ext uri="{FF2B5EF4-FFF2-40B4-BE49-F238E27FC236}">
                    <a16:creationId xmlns:a16="http://schemas.microsoft.com/office/drawing/2014/main" id="{87441931-7406-6B44-9E43-BFFF253AC61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90308" name="Group 24">
                  <a:extLst>
                    <a:ext uri="{FF2B5EF4-FFF2-40B4-BE49-F238E27FC236}">
                      <a16:creationId xmlns:a16="http://schemas.microsoft.com/office/drawing/2014/main" id="{CEF33AC0-3124-AF46-8A13-CE4E47A73AC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90312" name="TextBox 171">
                    <a:extLst>
                      <a:ext uri="{FF2B5EF4-FFF2-40B4-BE49-F238E27FC236}">
                        <a16:creationId xmlns:a16="http://schemas.microsoft.com/office/drawing/2014/main" id="{6922D8E7-C7D8-B042-BCD0-84364D4E4D0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90309" name="TextBox 177">
                  <a:extLst>
                    <a:ext uri="{FF2B5EF4-FFF2-40B4-BE49-F238E27FC236}">
                      <a16:creationId xmlns:a16="http://schemas.microsoft.com/office/drawing/2014/main" id="{8ABCD760-996E-9A4D-8C98-02763B24BC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90286" name="Group 358">
              <a:extLst>
                <a:ext uri="{FF2B5EF4-FFF2-40B4-BE49-F238E27FC236}">
                  <a16:creationId xmlns:a16="http://schemas.microsoft.com/office/drawing/2014/main" id="{F4944850-DF72-6744-BDF8-594D43D9BE6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90287" name="Group 377">
                <a:extLst>
                  <a:ext uri="{FF2B5EF4-FFF2-40B4-BE49-F238E27FC236}">
                    <a16:creationId xmlns:a16="http://schemas.microsoft.com/office/drawing/2014/main" id="{24EE5610-26A4-BA49-9AB0-E55C1F864E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90292" name="TextBox 7">
                  <a:extLst>
                    <a:ext uri="{FF2B5EF4-FFF2-40B4-BE49-F238E27FC236}">
                      <a16:creationId xmlns:a16="http://schemas.microsoft.com/office/drawing/2014/main" id="{3AACB63F-7BDE-2E46-BA86-7C58C111288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90293" name="Group 390">
                  <a:extLst>
                    <a:ext uri="{FF2B5EF4-FFF2-40B4-BE49-F238E27FC236}">
                      <a16:creationId xmlns:a16="http://schemas.microsoft.com/office/drawing/2014/main" id="{29CEAD71-A4D5-5A47-B7CA-8386A526B1A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90294" name="TextBox 391">
                    <a:extLst>
                      <a:ext uri="{FF2B5EF4-FFF2-40B4-BE49-F238E27FC236}">
                        <a16:creationId xmlns:a16="http://schemas.microsoft.com/office/drawing/2014/main" id="{DDF54DEB-0323-D448-B1FD-455ED7BBF5F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90288" name="TextBox 381">
                <a:extLst>
                  <a:ext uri="{FF2B5EF4-FFF2-40B4-BE49-F238E27FC236}">
                    <a16:creationId xmlns:a16="http://schemas.microsoft.com/office/drawing/2014/main" id="{C61218D3-EF79-AC47-B6E4-4AE3D342A0A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90290" name="TextBox 384">
                <a:extLst>
                  <a:ext uri="{FF2B5EF4-FFF2-40B4-BE49-F238E27FC236}">
                    <a16:creationId xmlns:a16="http://schemas.microsoft.com/office/drawing/2014/main" id="{93D8442F-A6DA-B843-8857-DBA0BF04F3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0115" name="Group 223">
            <a:extLst>
              <a:ext uri="{FF2B5EF4-FFF2-40B4-BE49-F238E27FC236}">
                <a16:creationId xmlns:a16="http://schemas.microsoft.com/office/drawing/2014/main" id="{94896136-731F-324B-9338-79EFF4520DE9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90125" name="Group 225">
              <a:extLst>
                <a:ext uri="{FF2B5EF4-FFF2-40B4-BE49-F238E27FC236}">
                  <a16:creationId xmlns:a16="http://schemas.microsoft.com/office/drawing/2014/main" id="{0618CF19-F304-504E-9A07-3D93DC6B52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90248" name="TextBox 380">
                <a:extLst>
                  <a:ext uri="{FF2B5EF4-FFF2-40B4-BE49-F238E27FC236}">
                    <a16:creationId xmlns:a16="http://schemas.microsoft.com/office/drawing/2014/main" id="{B57DBE2C-6B89-C748-9717-CB420EE96C9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26" name="Group 226">
              <a:extLst>
                <a:ext uri="{FF2B5EF4-FFF2-40B4-BE49-F238E27FC236}">
                  <a16:creationId xmlns:a16="http://schemas.microsoft.com/office/drawing/2014/main" id="{987DFCA3-FD9A-F741-95CF-72548906C0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47" name="TextBox 379">
                <a:extLst>
                  <a:ext uri="{FF2B5EF4-FFF2-40B4-BE49-F238E27FC236}">
                    <a16:creationId xmlns:a16="http://schemas.microsoft.com/office/drawing/2014/main" id="{15A6F415-279E-1546-9699-5C062EF31E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27" name="Group 227">
              <a:extLst>
                <a:ext uri="{FF2B5EF4-FFF2-40B4-BE49-F238E27FC236}">
                  <a16:creationId xmlns:a16="http://schemas.microsoft.com/office/drawing/2014/main" id="{0C865DF7-7633-354A-9765-EEAE5D68925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45" name="TextBox 376">
                <a:extLst>
                  <a:ext uri="{FF2B5EF4-FFF2-40B4-BE49-F238E27FC236}">
                    <a16:creationId xmlns:a16="http://schemas.microsoft.com/office/drawing/2014/main" id="{857686E1-82DF-2748-AE34-BD2E9BB1A3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28" name="Group 228">
              <a:extLst>
                <a:ext uri="{FF2B5EF4-FFF2-40B4-BE49-F238E27FC236}">
                  <a16:creationId xmlns:a16="http://schemas.microsoft.com/office/drawing/2014/main" id="{8F373B36-EB85-7D48-9833-C4536FB0FE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43" name="TextBox 374">
                <a:extLst>
                  <a:ext uri="{FF2B5EF4-FFF2-40B4-BE49-F238E27FC236}">
                    <a16:creationId xmlns:a16="http://schemas.microsoft.com/office/drawing/2014/main" id="{EB34703A-CD95-7141-B5FA-57D4469C2A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90129" name="Group 229">
              <a:extLst>
                <a:ext uri="{FF2B5EF4-FFF2-40B4-BE49-F238E27FC236}">
                  <a16:creationId xmlns:a16="http://schemas.microsoft.com/office/drawing/2014/main" id="{7C2AB3F2-7E63-624F-AF78-78BAA824B70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41" name="TextBox 372">
                <a:extLst>
                  <a:ext uri="{FF2B5EF4-FFF2-40B4-BE49-F238E27FC236}">
                    <a16:creationId xmlns:a16="http://schemas.microsoft.com/office/drawing/2014/main" id="{52C93E3B-CC4F-F049-B1D5-0F8DB576E3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90130" name="Group 230">
              <a:extLst>
                <a:ext uri="{FF2B5EF4-FFF2-40B4-BE49-F238E27FC236}">
                  <a16:creationId xmlns:a16="http://schemas.microsoft.com/office/drawing/2014/main" id="{8CEF0DD0-3F81-424A-B15A-09DBA9341C2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39" name="TextBox 370">
                <a:extLst>
                  <a:ext uri="{FF2B5EF4-FFF2-40B4-BE49-F238E27FC236}">
                    <a16:creationId xmlns:a16="http://schemas.microsoft.com/office/drawing/2014/main" id="{50AA280F-167F-2440-AB39-61387F8FED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90131" name="Group 232">
              <a:extLst>
                <a:ext uri="{FF2B5EF4-FFF2-40B4-BE49-F238E27FC236}">
                  <a16:creationId xmlns:a16="http://schemas.microsoft.com/office/drawing/2014/main" id="{83586A7B-43F4-2E4B-AAEA-C6448D6D3C7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90236" name="TextBox 367">
                <a:extLst>
                  <a:ext uri="{FF2B5EF4-FFF2-40B4-BE49-F238E27FC236}">
                    <a16:creationId xmlns:a16="http://schemas.microsoft.com/office/drawing/2014/main" id="{80BF56E9-E915-4943-B6FB-FAFC7DF53D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32" name="Group 233">
              <a:extLst>
                <a:ext uri="{FF2B5EF4-FFF2-40B4-BE49-F238E27FC236}">
                  <a16:creationId xmlns:a16="http://schemas.microsoft.com/office/drawing/2014/main" id="{1E6710F6-7D04-FE4D-893F-D4CCAC8E317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35" name="TextBox 366">
                <a:extLst>
                  <a:ext uri="{FF2B5EF4-FFF2-40B4-BE49-F238E27FC236}">
                    <a16:creationId xmlns:a16="http://schemas.microsoft.com/office/drawing/2014/main" id="{A78B80DD-C2EA-6C41-A6DD-0EF93D49C5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90133" name="Group 234">
              <a:extLst>
                <a:ext uri="{FF2B5EF4-FFF2-40B4-BE49-F238E27FC236}">
                  <a16:creationId xmlns:a16="http://schemas.microsoft.com/office/drawing/2014/main" id="{203278DF-9990-1245-8406-02C97EEBBC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33" name="TextBox 364">
                <a:extLst>
                  <a:ext uri="{FF2B5EF4-FFF2-40B4-BE49-F238E27FC236}">
                    <a16:creationId xmlns:a16="http://schemas.microsoft.com/office/drawing/2014/main" id="{47EBEC5F-495E-E748-ACBA-D38C6D536A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90134" name="Group 236">
              <a:extLst>
                <a:ext uri="{FF2B5EF4-FFF2-40B4-BE49-F238E27FC236}">
                  <a16:creationId xmlns:a16="http://schemas.microsoft.com/office/drawing/2014/main" id="{1C1A959F-3F88-304F-9B26-80711EDBBA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29" name="TextBox 360">
                <a:extLst>
                  <a:ext uri="{FF2B5EF4-FFF2-40B4-BE49-F238E27FC236}">
                    <a16:creationId xmlns:a16="http://schemas.microsoft.com/office/drawing/2014/main" id="{4EF430D8-71FD-4C49-9849-A6388E54B67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31" name="TextBox 362">
                <a:extLst>
                  <a:ext uri="{FF2B5EF4-FFF2-40B4-BE49-F238E27FC236}">
                    <a16:creationId xmlns:a16="http://schemas.microsoft.com/office/drawing/2014/main" id="{97AFB888-F53F-4B42-985F-13E341DCDB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90135" name="TextBox 237">
              <a:extLst>
                <a:ext uri="{FF2B5EF4-FFF2-40B4-BE49-F238E27FC236}">
                  <a16:creationId xmlns:a16="http://schemas.microsoft.com/office/drawing/2014/main" id="{A009E23A-BB1C-8F41-BA20-3DB74BDA04D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0137" name="Group 239">
              <a:extLst>
                <a:ext uri="{FF2B5EF4-FFF2-40B4-BE49-F238E27FC236}">
                  <a16:creationId xmlns:a16="http://schemas.microsoft.com/office/drawing/2014/main" id="{9B0167AD-0C07-8F4C-8C7F-39FB38BE93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25" name="TextBox 353">
                <a:extLst>
                  <a:ext uri="{FF2B5EF4-FFF2-40B4-BE49-F238E27FC236}">
                    <a16:creationId xmlns:a16="http://schemas.microsoft.com/office/drawing/2014/main" id="{A70FFF10-45D3-5A43-B45F-68753AA00B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27" name="TextBox 356">
                <a:extLst>
                  <a:ext uri="{FF2B5EF4-FFF2-40B4-BE49-F238E27FC236}">
                    <a16:creationId xmlns:a16="http://schemas.microsoft.com/office/drawing/2014/main" id="{EAE06F03-1231-8140-BBD3-938E0F4790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38" name="Group 240">
              <a:extLst>
                <a:ext uri="{FF2B5EF4-FFF2-40B4-BE49-F238E27FC236}">
                  <a16:creationId xmlns:a16="http://schemas.microsoft.com/office/drawing/2014/main" id="{97F6D0F9-8358-6B41-9220-B26D51EB8C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19" name="TextBox 347">
                <a:extLst>
                  <a:ext uri="{FF2B5EF4-FFF2-40B4-BE49-F238E27FC236}">
                    <a16:creationId xmlns:a16="http://schemas.microsoft.com/office/drawing/2014/main" id="{50398271-2DBB-F14C-B7C4-5E0EA7C75B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21" name="TextBox 349">
                <a:extLst>
                  <a:ext uri="{FF2B5EF4-FFF2-40B4-BE49-F238E27FC236}">
                    <a16:creationId xmlns:a16="http://schemas.microsoft.com/office/drawing/2014/main" id="{C25F4E78-A640-964E-AE60-3F930FCA6F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39" name="Group 241">
              <a:extLst>
                <a:ext uri="{FF2B5EF4-FFF2-40B4-BE49-F238E27FC236}">
                  <a16:creationId xmlns:a16="http://schemas.microsoft.com/office/drawing/2014/main" id="{4C017432-3CD9-594D-82E5-8F1B820BAC8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15" name="TextBox 343">
                <a:extLst>
                  <a:ext uri="{FF2B5EF4-FFF2-40B4-BE49-F238E27FC236}">
                    <a16:creationId xmlns:a16="http://schemas.microsoft.com/office/drawing/2014/main" id="{0F2978FD-379C-B440-A900-7A7D8DC675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40" name="Group 243">
              <a:extLst>
                <a:ext uri="{FF2B5EF4-FFF2-40B4-BE49-F238E27FC236}">
                  <a16:creationId xmlns:a16="http://schemas.microsoft.com/office/drawing/2014/main" id="{7E33A1D8-4C8E-4948-8367-920A6A5921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13" name="TextBox 341">
                <a:extLst>
                  <a:ext uri="{FF2B5EF4-FFF2-40B4-BE49-F238E27FC236}">
                    <a16:creationId xmlns:a16="http://schemas.microsoft.com/office/drawing/2014/main" id="{93BBA1AD-7729-9042-A78C-6CB9EC7D3BE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41" name="Group 244">
              <a:extLst>
                <a:ext uri="{FF2B5EF4-FFF2-40B4-BE49-F238E27FC236}">
                  <a16:creationId xmlns:a16="http://schemas.microsoft.com/office/drawing/2014/main" id="{F6394980-48DA-C146-A253-A9C876B2777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11" name="TextBox 339">
                <a:extLst>
                  <a:ext uri="{FF2B5EF4-FFF2-40B4-BE49-F238E27FC236}">
                    <a16:creationId xmlns:a16="http://schemas.microsoft.com/office/drawing/2014/main" id="{9C5517EA-3EC4-D64A-9BF8-29D5E49E93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42" name="Group 245">
              <a:extLst>
                <a:ext uri="{FF2B5EF4-FFF2-40B4-BE49-F238E27FC236}">
                  <a16:creationId xmlns:a16="http://schemas.microsoft.com/office/drawing/2014/main" id="{3171AC92-7732-E045-82FC-77E2BE7771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90208" name="TextBox 335">
                <a:extLst>
                  <a:ext uri="{FF2B5EF4-FFF2-40B4-BE49-F238E27FC236}">
                    <a16:creationId xmlns:a16="http://schemas.microsoft.com/office/drawing/2014/main" id="{8B3E969F-C28E-7A4A-9797-14E436EF813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43" name="Group 249">
              <a:extLst>
                <a:ext uri="{FF2B5EF4-FFF2-40B4-BE49-F238E27FC236}">
                  <a16:creationId xmlns:a16="http://schemas.microsoft.com/office/drawing/2014/main" id="{7260C949-48C0-FE40-A0EE-E84FF89F100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07" name="TextBox 316">
                <a:extLst>
                  <a:ext uri="{FF2B5EF4-FFF2-40B4-BE49-F238E27FC236}">
                    <a16:creationId xmlns:a16="http://schemas.microsoft.com/office/drawing/2014/main" id="{33C5C406-91B7-314A-9018-6D12193F44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44" name="Group 251">
              <a:extLst>
                <a:ext uri="{FF2B5EF4-FFF2-40B4-BE49-F238E27FC236}">
                  <a16:creationId xmlns:a16="http://schemas.microsoft.com/office/drawing/2014/main" id="{2DF0324A-59ED-2F44-8BF9-2DB6A9D072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05" name="TextBox 314">
                <a:extLst>
                  <a:ext uri="{FF2B5EF4-FFF2-40B4-BE49-F238E27FC236}">
                    <a16:creationId xmlns:a16="http://schemas.microsoft.com/office/drawing/2014/main" id="{DA23A172-97EB-174E-AA08-3F20A92E07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90145" name="Group 252">
              <a:extLst>
                <a:ext uri="{FF2B5EF4-FFF2-40B4-BE49-F238E27FC236}">
                  <a16:creationId xmlns:a16="http://schemas.microsoft.com/office/drawing/2014/main" id="{83671809-BEE8-4B48-867C-1BFE84168AF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03" name="TextBox 312">
                <a:extLst>
                  <a:ext uri="{FF2B5EF4-FFF2-40B4-BE49-F238E27FC236}">
                    <a16:creationId xmlns:a16="http://schemas.microsoft.com/office/drawing/2014/main" id="{12BACE88-E180-F849-96AE-5A11B7B7ED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46" name="Group 253">
              <a:extLst>
                <a:ext uri="{FF2B5EF4-FFF2-40B4-BE49-F238E27FC236}">
                  <a16:creationId xmlns:a16="http://schemas.microsoft.com/office/drawing/2014/main" id="{F57B0FCC-604B-3A42-89CB-39143F4FD3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201" name="TextBox 310">
                <a:extLst>
                  <a:ext uri="{FF2B5EF4-FFF2-40B4-BE49-F238E27FC236}">
                    <a16:creationId xmlns:a16="http://schemas.microsoft.com/office/drawing/2014/main" id="{E488CC1D-494C-2348-B79C-A018C6F8FD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90147" name="Group 254">
              <a:extLst>
                <a:ext uri="{FF2B5EF4-FFF2-40B4-BE49-F238E27FC236}">
                  <a16:creationId xmlns:a16="http://schemas.microsoft.com/office/drawing/2014/main" id="{4E0C3991-2CE7-134D-BD0A-2FA22C5C45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199" name="TextBox 308">
                <a:extLst>
                  <a:ext uri="{FF2B5EF4-FFF2-40B4-BE49-F238E27FC236}">
                    <a16:creationId xmlns:a16="http://schemas.microsoft.com/office/drawing/2014/main" id="{D4695AB4-85E3-3B49-AEE1-BB0E534931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48" name="Group 255">
              <a:extLst>
                <a:ext uri="{FF2B5EF4-FFF2-40B4-BE49-F238E27FC236}">
                  <a16:creationId xmlns:a16="http://schemas.microsoft.com/office/drawing/2014/main" id="{1D10B2D6-5239-F747-9718-D1D0754A04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90196" name="TextBox 305">
                <a:extLst>
                  <a:ext uri="{FF2B5EF4-FFF2-40B4-BE49-F238E27FC236}">
                    <a16:creationId xmlns:a16="http://schemas.microsoft.com/office/drawing/2014/main" id="{8DAAD77F-DC10-6D44-A5ED-6E249B80155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49" name="Group 256">
              <a:extLst>
                <a:ext uri="{FF2B5EF4-FFF2-40B4-BE49-F238E27FC236}">
                  <a16:creationId xmlns:a16="http://schemas.microsoft.com/office/drawing/2014/main" id="{CDD32604-80E1-8F45-B0F9-D2211A2A71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90194" name="TextBox 303">
                <a:extLst>
                  <a:ext uri="{FF2B5EF4-FFF2-40B4-BE49-F238E27FC236}">
                    <a16:creationId xmlns:a16="http://schemas.microsoft.com/office/drawing/2014/main" id="{7F76CC25-E41C-0443-A280-C5F0CEF387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0" name="Group 257">
              <a:extLst>
                <a:ext uri="{FF2B5EF4-FFF2-40B4-BE49-F238E27FC236}">
                  <a16:creationId xmlns:a16="http://schemas.microsoft.com/office/drawing/2014/main" id="{D56A061E-C50D-CD42-AE48-C1E87CD8C3A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90192" name="TextBox 301">
                <a:extLst>
                  <a:ext uri="{FF2B5EF4-FFF2-40B4-BE49-F238E27FC236}">
                    <a16:creationId xmlns:a16="http://schemas.microsoft.com/office/drawing/2014/main" id="{C78099AB-1DC2-FA4F-8190-2F8E4D2B30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1" name="Group 258">
              <a:extLst>
                <a:ext uri="{FF2B5EF4-FFF2-40B4-BE49-F238E27FC236}">
                  <a16:creationId xmlns:a16="http://schemas.microsoft.com/office/drawing/2014/main" id="{A8066198-E70C-3B43-B0BF-335D5E7A6B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90186" name="Group 295">
                <a:extLst>
                  <a:ext uri="{FF2B5EF4-FFF2-40B4-BE49-F238E27FC236}">
                    <a16:creationId xmlns:a16="http://schemas.microsoft.com/office/drawing/2014/main" id="{A0E381D0-CFCE-494E-BB1E-494E14963E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90190" name="TextBox 299">
                  <a:extLst>
                    <a:ext uri="{FF2B5EF4-FFF2-40B4-BE49-F238E27FC236}">
                      <a16:creationId xmlns:a16="http://schemas.microsoft.com/office/drawing/2014/main" id="{A685D44A-5D03-1E4F-A852-25F746BDF77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187" name="Group 296">
                <a:extLst>
                  <a:ext uri="{FF2B5EF4-FFF2-40B4-BE49-F238E27FC236}">
                    <a16:creationId xmlns:a16="http://schemas.microsoft.com/office/drawing/2014/main" id="{F2204E54-BC08-A145-BC47-443CFEE1CC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90188" name="TextBox 297">
                  <a:extLst>
                    <a:ext uri="{FF2B5EF4-FFF2-40B4-BE49-F238E27FC236}">
                      <a16:creationId xmlns:a16="http://schemas.microsoft.com/office/drawing/2014/main" id="{4B716B28-AADF-FC4B-8177-E2DFEF0970F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0152" name="Group 259">
              <a:extLst>
                <a:ext uri="{FF2B5EF4-FFF2-40B4-BE49-F238E27FC236}">
                  <a16:creationId xmlns:a16="http://schemas.microsoft.com/office/drawing/2014/main" id="{E8355110-0933-9D43-9ABC-7B7A7ABC69A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185" name="TextBox 294">
                <a:extLst>
                  <a:ext uri="{FF2B5EF4-FFF2-40B4-BE49-F238E27FC236}">
                    <a16:creationId xmlns:a16="http://schemas.microsoft.com/office/drawing/2014/main" id="{AD85756C-AA44-2A4D-8EDF-A70D29D84A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53" name="Group 260">
              <a:extLst>
                <a:ext uri="{FF2B5EF4-FFF2-40B4-BE49-F238E27FC236}">
                  <a16:creationId xmlns:a16="http://schemas.microsoft.com/office/drawing/2014/main" id="{59F97BC3-1339-1F46-A2AE-8EDE060AB6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90182" name="TextBox 291">
                <a:extLst>
                  <a:ext uri="{FF2B5EF4-FFF2-40B4-BE49-F238E27FC236}">
                    <a16:creationId xmlns:a16="http://schemas.microsoft.com/office/drawing/2014/main" id="{4D0E05D0-67E5-C54E-B820-8967154ACE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4" name="Group 261">
              <a:extLst>
                <a:ext uri="{FF2B5EF4-FFF2-40B4-BE49-F238E27FC236}">
                  <a16:creationId xmlns:a16="http://schemas.microsoft.com/office/drawing/2014/main" id="{07B0E030-907E-E343-95A2-1FB81A5F3D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90180" name="TextBox 289">
                <a:extLst>
                  <a:ext uri="{FF2B5EF4-FFF2-40B4-BE49-F238E27FC236}">
                    <a16:creationId xmlns:a16="http://schemas.microsoft.com/office/drawing/2014/main" id="{AC6CAB81-78EB-0D46-85C6-283DD1D5BC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5" name="Group 262">
              <a:extLst>
                <a:ext uri="{FF2B5EF4-FFF2-40B4-BE49-F238E27FC236}">
                  <a16:creationId xmlns:a16="http://schemas.microsoft.com/office/drawing/2014/main" id="{142DC172-C665-7D47-85FD-7FA4CB4E32F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179" name="TextBox 288">
                <a:extLst>
                  <a:ext uri="{FF2B5EF4-FFF2-40B4-BE49-F238E27FC236}">
                    <a16:creationId xmlns:a16="http://schemas.microsoft.com/office/drawing/2014/main" id="{58C1508F-BDCE-1247-BE69-AA0AA1C53B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56" name="Group 263">
              <a:extLst>
                <a:ext uri="{FF2B5EF4-FFF2-40B4-BE49-F238E27FC236}">
                  <a16:creationId xmlns:a16="http://schemas.microsoft.com/office/drawing/2014/main" id="{1D07FE8A-E813-C045-834C-5F4DC91DBB5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90177" name="TextBox 286">
                <a:extLst>
                  <a:ext uri="{FF2B5EF4-FFF2-40B4-BE49-F238E27FC236}">
                    <a16:creationId xmlns:a16="http://schemas.microsoft.com/office/drawing/2014/main" id="{0A85E497-419E-B94E-9BB5-2E73D3C13E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90157" name="Group 264">
              <a:extLst>
                <a:ext uri="{FF2B5EF4-FFF2-40B4-BE49-F238E27FC236}">
                  <a16:creationId xmlns:a16="http://schemas.microsoft.com/office/drawing/2014/main" id="{005B7C10-7CE3-B947-BBC5-37F78194AD8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90174" name="TextBox 283">
                <a:extLst>
                  <a:ext uri="{FF2B5EF4-FFF2-40B4-BE49-F238E27FC236}">
                    <a16:creationId xmlns:a16="http://schemas.microsoft.com/office/drawing/2014/main" id="{C47BFA60-8072-5544-A654-CED3347C4F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8" name="Group 265">
              <a:extLst>
                <a:ext uri="{FF2B5EF4-FFF2-40B4-BE49-F238E27FC236}">
                  <a16:creationId xmlns:a16="http://schemas.microsoft.com/office/drawing/2014/main" id="{41CDE710-9C36-914C-8121-BAA54CC8DA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90172" name="TextBox 280">
                <a:extLst>
                  <a:ext uri="{FF2B5EF4-FFF2-40B4-BE49-F238E27FC236}">
                    <a16:creationId xmlns:a16="http://schemas.microsoft.com/office/drawing/2014/main" id="{F799A038-C700-4F46-8CD2-F89AEA2D22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59" name="Group 266">
              <a:extLst>
                <a:ext uri="{FF2B5EF4-FFF2-40B4-BE49-F238E27FC236}">
                  <a16:creationId xmlns:a16="http://schemas.microsoft.com/office/drawing/2014/main" id="{7EBC98F0-81C5-2F4C-839B-F654C637812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90170" name="TextBox 278">
                <a:extLst>
                  <a:ext uri="{FF2B5EF4-FFF2-40B4-BE49-F238E27FC236}">
                    <a16:creationId xmlns:a16="http://schemas.microsoft.com/office/drawing/2014/main" id="{89A75B77-FB12-494D-AFAA-E7FDE34CC2F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90160" name="Group 267">
              <a:extLst>
                <a:ext uri="{FF2B5EF4-FFF2-40B4-BE49-F238E27FC236}">
                  <a16:creationId xmlns:a16="http://schemas.microsoft.com/office/drawing/2014/main" id="{069CA91B-FCFF-5B41-8EC5-E5478F886C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90164" name="Group 272">
                <a:extLst>
                  <a:ext uri="{FF2B5EF4-FFF2-40B4-BE49-F238E27FC236}">
                    <a16:creationId xmlns:a16="http://schemas.microsoft.com/office/drawing/2014/main" id="{BDFA43B6-4F04-2242-938F-1FA1EFE0CD2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90165" name="Group 273">
                <a:extLst>
                  <a:ext uri="{FF2B5EF4-FFF2-40B4-BE49-F238E27FC236}">
                    <a16:creationId xmlns:a16="http://schemas.microsoft.com/office/drawing/2014/main" id="{7F85AA6F-A35F-FF41-8D4D-8E2AF6C82A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90166" name="TextBox 274">
                  <a:extLst>
                    <a:ext uri="{FF2B5EF4-FFF2-40B4-BE49-F238E27FC236}">
                      <a16:creationId xmlns:a16="http://schemas.microsoft.com/office/drawing/2014/main" id="{9D98275A-12D3-4E4E-BB5E-A43769AAF47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90161" name="Group 268">
              <a:extLst>
                <a:ext uri="{FF2B5EF4-FFF2-40B4-BE49-F238E27FC236}">
                  <a16:creationId xmlns:a16="http://schemas.microsoft.com/office/drawing/2014/main" id="{7CEA6F57-BF7E-3A42-9B6E-A2F56C3734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90162" name="TextBox 270">
                <a:extLst>
                  <a:ext uri="{FF2B5EF4-FFF2-40B4-BE49-F238E27FC236}">
                    <a16:creationId xmlns:a16="http://schemas.microsoft.com/office/drawing/2014/main" id="{1AA5C1BE-4353-914B-84F5-8F532BBD74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0116" name="Group 404">
            <a:extLst>
              <a:ext uri="{FF2B5EF4-FFF2-40B4-BE49-F238E27FC236}">
                <a16:creationId xmlns:a16="http://schemas.microsoft.com/office/drawing/2014/main" id="{C66BFE14-87D9-CB41-83DF-FC097A48BF2F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90119" name="TextBox 405">
              <a:extLst>
                <a:ext uri="{FF2B5EF4-FFF2-40B4-BE49-F238E27FC236}">
                  <a16:creationId xmlns:a16="http://schemas.microsoft.com/office/drawing/2014/main" id="{C42BF790-A9DC-AC4A-9144-2A2F65DE4F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0122" name="TextBox 411">
              <a:extLst>
                <a:ext uri="{FF2B5EF4-FFF2-40B4-BE49-F238E27FC236}">
                  <a16:creationId xmlns:a16="http://schemas.microsoft.com/office/drawing/2014/main" id="{689C6C3E-81A5-E74D-9EBD-8A4B7EB8F65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90124" name="TextBox 413">
              <a:extLst>
                <a:ext uri="{FF2B5EF4-FFF2-40B4-BE49-F238E27FC236}">
                  <a16:creationId xmlns:a16="http://schemas.microsoft.com/office/drawing/2014/main" id="{C2C09531-00D1-F142-AB9B-A48358B2D26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B48A28C3-29C5-8141-8642-32974287F8AA}"/>
              </a:ext>
            </a:extLst>
          </p:cNvPr>
          <p:cNvSpPr/>
          <p:nvPr/>
        </p:nvSpPr>
        <p:spPr>
          <a:xfrm>
            <a:off x="6051551" y="2846388"/>
            <a:ext cx="581025" cy="43815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0118" name="TextBox 1">
            <a:extLst>
              <a:ext uri="{FF2B5EF4-FFF2-40B4-BE49-F238E27FC236}">
                <a16:creationId xmlns:a16="http://schemas.microsoft.com/office/drawing/2014/main" id="{56AE5EF3-574B-0743-9967-D10EA5D6A8B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39" y="2201864"/>
            <a:ext cx="30194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These two control inputs determine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the type of arithmetic operation</a:t>
            </a:r>
          </a:p>
        </p:txBody>
      </p:sp>
    </p:spTree>
  </p:cSld>
  <p:clrMapOvr>
    <a:masterClrMapping/>
  </p:clrMapOvr>
</p:sld>
</file>

<file path=ppt/slides/slide7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2161" name="Picture 4">
            <a:extLst>
              <a:ext uri="{FF2B5EF4-FFF2-40B4-BE49-F238E27FC236}">
                <a16:creationId xmlns:a16="http://schemas.microsoft.com/office/drawing/2014/main" id="{96BACC64-26B3-0C49-B02E-48070A2801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813E8EA5-1B2B-D64D-A0A7-0261818F8658}"/>
              </a:ext>
            </a:extLst>
          </p:cNvPr>
          <p:cNvSpPr/>
          <p:nvPr/>
        </p:nvSpPr>
        <p:spPr>
          <a:xfrm>
            <a:off x="3402014" y="6088064"/>
            <a:ext cx="2282825" cy="7191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92163" name="Group 2">
            <a:extLst>
              <a:ext uri="{FF2B5EF4-FFF2-40B4-BE49-F238E27FC236}">
                <a16:creationId xmlns:a16="http://schemas.microsoft.com/office/drawing/2014/main" id="{B7F986E3-15D1-814E-8358-27DC30285C03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D44BB1A2-6505-614A-BE97-D0E599240948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2166" name="TextBox 59">
              <a:extLst>
                <a:ext uri="{FF2B5EF4-FFF2-40B4-BE49-F238E27FC236}">
                  <a16:creationId xmlns:a16="http://schemas.microsoft.com/office/drawing/2014/main" id="{5E59EFAB-D7CE-E444-AC9A-EA51D45D15E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06C04400-5C12-C94B-B155-4B30731D8066}"/>
              </a:ext>
            </a:extLst>
          </p:cNvPr>
          <p:cNvSpPr/>
          <p:nvPr/>
        </p:nvSpPr>
        <p:spPr>
          <a:xfrm>
            <a:off x="6619876" y="69851"/>
            <a:ext cx="307975" cy="5935663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7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185" name="Title 1">
            <a:extLst>
              <a:ext uri="{FF2B5EF4-FFF2-40B4-BE49-F238E27FC236}">
                <a16:creationId xmlns:a16="http://schemas.microsoft.com/office/drawing/2014/main" id="{566E09D4-433F-C64D-8CE4-DC652E15151F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04875" y="14288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Wiring Diagram for c</a:t>
            </a:r>
            <a:r>
              <a:rPr lang="en-US" altLang="en-US" baseline="-25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12</a:t>
            </a:r>
          </a:p>
        </p:txBody>
      </p:sp>
      <p:pic>
        <p:nvPicPr>
          <p:cNvPr id="93186" name="Picture 3">
            <a:extLst>
              <a:ext uri="{FF2B5EF4-FFF2-40B4-BE49-F238E27FC236}">
                <a16:creationId xmlns:a16="http://schemas.microsoft.com/office/drawing/2014/main" id="{7794C4E9-10B1-FA4D-8657-8B766CD940D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0789" y="1073150"/>
            <a:ext cx="6600825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E6F264DD-C1A6-DF47-9FED-D3A607689EFE}"/>
              </a:ext>
            </a:extLst>
          </p:cNvPr>
          <p:cNvSpPr/>
          <p:nvPr/>
        </p:nvSpPr>
        <p:spPr>
          <a:xfrm>
            <a:off x="2303463" y="3498851"/>
            <a:ext cx="6989762" cy="179387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7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209" name="Picture 4">
            <a:extLst>
              <a:ext uri="{FF2B5EF4-FFF2-40B4-BE49-F238E27FC236}">
                <a16:creationId xmlns:a16="http://schemas.microsoft.com/office/drawing/2014/main" id="{9AEF18AE-DFA0-4642-B0D4-49DCCFA6293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" name="Rectangle 7">
            <a:extLst>
              <a:ext uri="{FF2B5EF4-FFF2-40B4-BE49-F238E27FC236}">
                <a16:creationId xmlns:a16="http://schemas.microsoft.com/office/drawing/2014/main" id="{813E8EA5-1B2B-D64D-A0A7-0261818F8658}"/>
              </a:ext>
            </a:extLst>
          </p:cNvPr>
          <p:cNvSpPr/>
          <p:nvPr/>
        </p:nvSpPr>
        <p:spPr>
          <a:xfrm>
            <a:off x="3402014" y="6088064"/>
            <a:ext cx="2282825" cy="719137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94211" name="Group 2">
            <a:extLst>
              <a:ext uri="{FF2B5EF4-FFF2-40B4-BE49-F238E27FC236}">
                <a16:creationId xmlns:a16="http://schemas.microsoft.com/office/drawing/2014/main" id="{BF4065EE-0A3F-EA4E-B7FE-A244B816B097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2" name="Rectangle 1">
              <a:extLst>
                <a:ext uri="{FF2B5EF4-FFF2-40B4-BE49-F238E27FC236}">
                  <a16:creationId xmlns:a16="http://schemas.microsoft.com/office/drawing/2014/main" id="{D44BB1A2-6505-614A-BE97-D0E599240948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94214" name="TextBox 59">
              <a:extLst>
                <a:ext uri="{FF2B5EF4-FFF2-40B4-BE49-F238E27FC236}">
                  <a16:creationId xmlns:a16="http://schemas.microsoft.com/office/drawing/2014/main" id="{C0CBF18C-4C81-FF4D-94CA-91C5FD3F5D2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06C04400-5C12-C94B-B155-4B30731D8066}"/>
              </a:ext>
            </a:extLst>
          </p:cNvPr>
          <p:cNvSpPr/>
          <p:nvPr/>
        </p:nvSpPr>
        <p:spPr>
          <a:xfrm>
            <a:off x="6945314" y="69851"/>
            <a:ext cx="307975" cy="5935663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7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5233" name="Title 1">
            <a:extLst>
              <a:ext uri="{FF2B5EF4-FFF2-40B4-BE49-F238E27FC236}">
                <a16:creationId xmlns:a16="http://schemas.microsoft.com/office/drawing/2014/main" id="{28C74389-DAED-764A-BF8F-497093F8C061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04875" y="14288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The Wiring Diagram for c</a:t>
            </a:r>
            <a:r>
              <a:rPr lang="en-US" altLang="en-US" baseline="-25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13</a:t>
            </a:r>
          </a:p>
        </p:txBody>
      </p:sp>
      <p:pic>
        <p:nvPicPr>
          <p:cNvPr id="95234" name="Picture 3">
            <a:extLst>
              <a:ext uri="{FF2B5EF4-FFF2-40B4-BE49-F238E27FC236}">
                <a16:creationId xmlns:a16="http://schemas.microsoft.com/office/drawing/2014/main" id="{6C09E1F7-A5E5-7D42-8CAA-ECE947A345B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490789" y="1073150"/>
            <a:ext cx="6600825" cy="4972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Rounded Rectangle 4">
            <a:extLst>
              <a:ext uri="{FF2B5EF4-FFF2-40B4-BE49-F238E27FC236}">
                <a16:creationId xmlns:a16="http://schemas.microsoft.com/office/drawing/2014/main" id="{E6F264DD-C1A6-DF47-9FED-D3A607689EFE}"/>
              </a:ext>
            </a:extLst>
          </p:cNvPr>
          <p:cNvSpPr/>
          <p:nvPr/>
        </p:nvSpPr>
        <p:spPr>
          <a:xfrm>
            <a:off x="2303463" y="5284788"/>
            <a:ext cx="6989762" cy="685800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7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6257" name="Title 1">
            <a:extLst>
              <a:ext uri="{FF2B5EF4-FFF2-40B4-BE49-F238E27FC236}">
                <a16:creationId xmlns:a16="http://schemas.microsoft.com/office/drawing/2014/main" id="{F908954B-7755-9146-9D93-7D77BCC242ED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</p:spTree>
  </p:cSld>
  <p:clrMapOvr>
    <a:masterClrMapping/>
  </p:clrMapOvr>
</p:sld>
</file>

<file path=ppt/slides/slide7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281" name="Title 1">
            <a:extLst>
              <a:ext uri="{FF2B5EF4-FFF2-40B4-BE49-F238E27FC236}">
                <a16:creationId xmlns:a16="http://schemas.microsoft.com/office/drawing/2014/main" id="{6B020CBF-44B5-9745-9B8F-51E4BAE5A32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  <p:sp>
        <p:nvSpPr>
          <p:cNvPr id="97308" name="TextBox 2">
            <a:extLst>
              <a:ext uri="{FF2B5EF4-FFF2-40B4-BE49-F238E27FC236}">
                <a16:creationId xmlns:a16="http://schemas.microsoft.com/office/drawing/2014/main" id="{A66820B6-13C0-6B44-8634-7FADF9064E9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4900" y="3840163"/>
            <a:ext cx="8001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000" b="1">
                <a:solidFill>
                  <a:srgbClr val="FF0000"/>
                </a:solidFill>
                <a:latin typeface="Courier" pitchFamily="2" charset="0"/>
              </a:rPr>
              <a:t>ADDI</a:t>
            </a:r>
          </a:p>
        </p:txBody>
      </p:sp>
      <p:sp>
        <p:nvSpPr>
          <p:cNvPr id="97309" name="TextBox 4">
            <a:extLst>
              <a:ext uri="{FF2B5EF4-FFF2-40B4-BE49-F238E27FC236}">
                <a16:creationId xmlns:a16="http://schemas.microsoft.com/office/drawing/2014/main" id="{CC6FC722-EFA2-944A-A24C-49CC0DBD278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8726488" y="4240213"/>
            <a:ext cx="800100" cy="400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000" b="1">
                <a:solidFill>
                  <a:srgbClr val="FF0000"/>
                </a:solidFill>
                <a:latin typeface="Courier" pitchFamily="2" charset="0"/>
              </a:rPr>
              <a:t>SUBI</a:t>
            </a:r>
          </a:p>
        </p:txBody>
      </p:sp>
      <p:sp>
        <p:nvSpPr>
          <p:cNvPr id="97310" name="TextBox 3">
            <a:extLst>
              <a:ext uri="{FF2B5EF4-FFF2-40B4-BE49-F238E27FC236}">
                <a16:creationId xmlns:a16="http://schemas.microsoft.com/office/drawing/2014/main" id="{AF399375-4E41-3C48-B02F-74874DD015B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993063" y="5173664"/>
            <a:ext cx="18161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These two OpCodes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map to here as well</a:t>
            </a:r>
          </a:p>
        </p:txBody>
      </p:sp>
    </p:spTree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7409" name="Group 29">
            <a:extLst>
              <a:ext uri="{FF2B5EF4-FFF2-40B4-BE49-F238E27FC236}">
                <a16:creationId xmlns:a16="http://schemas.microsoft.com/office/drawing/2014/main" id="{A7F260A6-3601-CF4E-8033-9BFFC7BFB34B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7546" name="Group 49">
              <a:extLst>
                <a:ext uri="{FF2B5EF4-FFF2-40B4-BE49-F238E27FC236}">
                  <a16:creationId xmlns:a16="http://schemas.microsoft.com/office/drawing/2014/main" id="{22CABA20-2320-B443-BF61-BC0A161B77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7712" name="Group 33">
                <a:extLst>
                  <a:ext uri="{FF2B5EF4-FFF2-40B4-BE49-F238E27FC236}">
                    <a16:creationId xmlns:a16="http://schemas.microsoft.com/office/drawing/2014/main" id="{1115A6AC-C815-D846-90C1-4D3D3ACE40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7754" name="TextBox 467">
                  <a:extLst>
                    <a:ext uri="{FF2B5EF4-FFF2-40B4-BE49-F238E27FC236}">
                      <a16:creationId xmlns:a16="http://schemas.microsoft.com/office/drawing/2014/main" id="{3C48D4A2-2629-2345-AD11-5782611CA6A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713" name="Group 34">
                <a:extLst>
                  <a:ext uri="{FF2B5EF4-FFF2-40B4-BE49-F238E27FC236}">
                    <a16:creationId xmlns:a16="http://schemas.microsoft.com/office/drawing/2014/main" id="{2F73CDD9-67BB-0149-9907-7907FA0F5D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7752" name="TextBox 469">
                  <a:extLst>
                    <a:ext uri="{FF2B5EF4-FFF2-40B4-BE49-F238E27FC236}">
                      <a16:creationId xmlns:a16="http://schemas.microsoft.com/office/drawing/2014/main" id="{9044DF64-7765-EA40-BB21-4F866878FA7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715" name="TextBox 472">
                <a:extLst>
                  <a:ext uri="{FF2B5EF4-FFF2-40B4-BE49-F238E27FC236}">
                    <a16:creationId xmlns:a16="http://schemas.microsoft.com/office/drawing/2014/main" id="{15C54C93-4F44-A349-BA10-740895EAFE5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7716" name="Group 441">
                <a:extLst>
                  <a:ext uri="{FF2B5EF4-FFF2-40B4-BE49-F238E27FC236}">
                    <a16:creationId xmlns:a16="http://schemas.microsoft.com/office/drawing/2014/main" id="{D7640FE8-DA85-6347-8629-BCC9654EE5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7735" name="Group 450">
                  <a:extLst>
                    <a:ext uri="{FF2B5EF4-FFF2-40B4-BE49-F238E27FC236}">
                      <a16:creationId xmlns:a16="http://schemas.microsoft.com/office/drawing/2014/main" id="{10CAFF7D-577E-7B40-99C2-AD5FB759A51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7749" name="TextBox 464">
                    <a:extLst>
                      <a:ext uri="{FF2B5EF4-FFF2-40B4-BE49-F238E27FC236}">
                        <a16:creationId xmlns:a16="http://schemas.microsoft.com/office/drawing/2014/main" id="{C61A6238-A20A-284B-BAA3-AC37FE996C6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751" name="TextBox 466">
                    <a:extLst>
                      <a:ext uri="{FF2B5EF4-FFF2-40B4-BE49-F238E27FC236}">
                        <a16:creationId xmlns:a16="http://schemas.microsoft.com/office/drawing/2014/main" id="{165E991C-89E0-1C40-8E17-B2295A05F0C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7736" name="Group 451">
                  <a:extLst>
                    <a:ext uri="{FF2B5EF4-FFF2-40B4-BE49-F238E27FC236}">
                      <a16:creationId xmlns:a16="http://schemas.microsoft.com/office/drawing/2014/main" id="{CB476503-07CF-2441-8EE2-2D1260AA873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7746" name="TextBox 461">
                    <a:extLst>
                      <a:ext uri="{FF2B5EF4-FFF2-40B4-BE49-F238E27FC236}">
                        <a16:creationId xmlns:a16="http://schemas.microsoft.com/office/drawing/2014/main" id="{5E8F36D3-D992-DD4B-8D37-4CE27C2D0B5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748" name="TextBox 463">
                    <a:extLst>
                      <a:ext uri="{FF2B5EF4-FFF2-40B4-BE49-F238E27FC236}">
                        <a16:creationId xmlns:a16="http://schemas.microsoft.com/office/drawing/2014/main" id="{BC337B48-58C8-DE4D-9E2F-D4C56D131C6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7737" name="Group 452">
                  <a:extLst>
                    <a:ext uri="{FF2B5EF4-FFF2-40B4-BE49-F238E27FC236}">
                      <a16:creationId xmlns:a16="http://schemas.microsoft.com/office/drawing/2014/main" id="{71D2DCE2-6C26-9548-AEB6-A8AA9A99994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7743" name="TextBox 458">
                    <a:extLst>
                      <a:ext uri="{FF2B5EF4-FFF2-40B4-BE49-F238E27FC236}">
                        <a16:creationId xmlns:a16="http://schemas.microsoft.com/office/drawing/2014/main" id="{F28198A4-A409-C64E-9B43-8ABC2B4FD8F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745" name="TextBox 460">
                    <a:extLst>
                      <a:ext uri="{FF2B5EF4-FFF2-40B4-BE49-F238E27FC236}">
                        <a16:creationId xmlns:a16="http://schemas.microsoft.com/office/drawing/2014/main" id="{9223A710-1903-D545-8CE9-28EC164403B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739" name="Group 453">
                  <a:extLst>
                    <a:ext uri="{FF2B5EF4-FFF2-40B4-BE49-F238E27FC236}">
                      <a16:creationId xmlns:a16="http://schemas.microsoft.com/office/drawing/2014/main" id="{29C63878-7033-B849-97A2-8E9D396A942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7740" name="TextBox 455">
                    <a:extLst>
                      <a:ext uri="{FF2B5EF4-FFF2-40B4-BE49-F238E27FC236}">
                        <a16:creationId xmlns:a16="http://schemas.microsoft.com/office/drawing/2014/main" id="{4DF64DEE-66DA-B64D-B2CB-A9349E62C11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742" name="TextBox 457">
                    <a:extLst>
                      <a:ext uri="{FF2B5EF4-FFF2-40B4-BE49-F238E27FC236}">
                        <a16:creationId xmlns:a16="http://schemas.microsoft.com/office/drawing/2014/main" id="{9C74B428-7E33-BA45-AACA-78A55513E4E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7717" name="Group 44">
                <a:extLst>
                  <a:ext uri="{FF2B5EF4-FFF2-40B4-BE49-F238E27FC236}">
                    <a16:creationId xmlns:a16="http://schemas.microsoft.com/office/drawing/2014/main" id="{35CB8416-9444-1D41-AA47-6A994FA6802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7733" name="TextBox 443">
                  <a:extLst>
                    <a:ext uri="{FF2B5EF4-FFF2-40B4-BE49-F238E27FC236}">
                      <a16:creationId xmlns:a16="http://schemas.microsoft.com/office/drawing/2014/main" id="{F53787C0-DA85-C047-AE90-A0B25F336F9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718" name="Group 48">
                <a:extLst>
                  <a:ext uri="{FF2B5EF4-FFF2-40B4-BE49-F238E27FC236}">
                    <a16:creationId xmlns:a16="http://schemas.microsoft.com/office/drawing/2014/main" id="{671B0505-92DA-E64E-8403-6F36E4163E0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7731" name="TextBox 445">
                  <a:extLst>
                    <a:ext uri="{FF2B5EF4-FFF2-40B4-BE49-F238E27FC236}">
                      <a16:creationId xmlns:a16="http://schemas.microsoft.com/office/drawing/2014/main" id="{386DDD1B-69EE-C149-9F64-934CE799085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719" name="TextBox 448">
                <a:extLst>
                  <a:ext uri="{FF2B5EF4-FFF2-40B4-BE49-F238E27FC236}">
                    <a16:creationId xmlns:a16="http://schemas.microsoft.com/office/drawing/2014/main" id="{30B81070-3660-2347-B41C-1A4EDCBD7C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7720" name="TextBox 474">
                <a:extLst>
                  <a:ext uri="{FF2B5EF4-FFF2-40B4-BE49-F238E27FC236}">
                    <a16:creationId xmlns:a16="http://schemas.microsoft.com/office/drawing/2014/main" id="{28445A97-305C-0D46-BF75-67E511C9FB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7721" name="Group 475">
                <a:extLst>
                  <a:ext uri="{FF2B5EF4-FFF2-40B4-BE49-F238E27FC236}">
                    <a16:creationId xmlns:a16="http://schemas.microsoft.com/office/drawing/2014/main" id="{FADE13D6-4CF6-AC4A-8268-7C31BF2B71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7729" name="TextBox 476">
                  <a:extLst>
                    <a:ext uri="{FF2B5EF4-FFF2-40B4-BE49-F238E27FC236}">
                      <a16:creationId xmlns:a16="http://schemas.microsoft.com/office/drawing/2014/main" id="{BB103274-4E61-ED43-8561-DBA59007989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722" name="Group 478">
                <a:extLst>
                  <a:ext uri="{FF2B5EF4-FFF2-40B4-BE49-F238E27FC236}">
                    <a16:creationId xmlns:a16="http://schemas.microsoft.com/office/drawing/2014/main" id="{CDC44C6B-E7A9-5944-B886-86C89A79071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7727" name="TextBox 482">
                  <a:extLst>
                    <a:ext uri="{FF2B5EF4-FFF2-40B4-BE49-F238E27FC236}">
                      <a16:creationId xmlns:a16="http://schemas.microsoft.com/office/drawing/2014/main" id="{1364D1BD-F997-F64E-B767-EDD4F68781B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723" name="Group 498">
                <a:extLst>
                  <a:ext uri="{FF2B5EF4-FFF2-40B4-BE49-F238E27FC236}">
                    <a16:creationId xmlns:a16="http://schemas.microsoft.com/office/drawing/2014/main" id="{6B343190-C70B-1642-B60E-E46A119510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7725" name="TextBox 499">
                  <a:extLst>
                    <a:ext uri="{FF2B5EF4-FFF2-40B4-BE49-F238E27FC236}">
                      <a16:creationId xmlns:a16="http://schemas.microsoft.com/office/drawing/2014/main" id="{FFA5DB07-FB55-2746-88C9-DACFB7A1135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7547" name="Group 132">
              <a:extLst>
                <a:ext uri="{FF2B5EF4-FFF2-40B4-BE49-F238E27FC236}">
                  <a16:creationId xmlns:a16="http://schemas.microsoft.com/office/drawing/2014/main" id="{3E5005BE-50B3-5E43-ACCD-5C281D6273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7548" name="Group 6">
              <a:extLst>
                <a:ext uri="{FF2B5EF4-FFF2-40B4-BE49-F238E27FC236}">
                  <a16:creationId xmlns:a16="http://schemas.microsoft.com/office/drawing/2014/main" id="{01A1CFD7-D081-3D49-8733-2B034FC174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7686" name="Group 55">
                <a:extLst>
                  <a:ext uri="{FF2B5EF4-FFF2-40B4-BE49-F238E27FC236}">
                    <a16:creationId xmlns:a16="http://schemas.microsoft.com/office/drawing/2014/main" id="{0C47310F-6F9A-FC47-95D5-51E6E34569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7707" name="TextBox 57">
                  <a:extLst>
                    <a:ext uri="{FF2B5EF4-FFF2-40B4-BE49-F238E27FC236}">
                      <a16:creationId xmlns:a16="http://schemas.microsoft.com/office/drawing/2014/main" id="{24C5232F-C3EB-C848-90B4-A589A6C9E3F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7687" name="TextBox 59">
                <a:extLst>
                  <a:ext uri="{FF2B5EF4-FFF2-40B4-BE49-F238E27FC236}">
                    <a16:creationId xmlns:a16="http://schemas.microsoft.com/office/drawing/2014/main" id="{4D4CFA3D-ADBD-7B40-9914-DE2A881308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7549" name="Group 17">
              <a:extLst>
                <a:ext uri="{FF2B5EF4-FFF2-40B4-BE49-F238E27FC236}">
                  <a16:creationId xmlns:a16="http://schemas.microsoft.com/office/drawing/2014/main" id="{63B23DE4-3BB1-7C48-A430-82E715F5CF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7680" name="Group 16">
                <a:extLst>
                  <a:ext uri="{FF2B5EF4-FFF2-40B4-BE49-F238E27FC236}">
                    <a16:creationId xmlns:a16="http://schemas.microsoft.com/office/drawing/2014/main" id="{A54A096B-B367-D94F-A910-F4B25C82900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7684" name="TextBox 82">
                  <a:extLst>
                    <a:ext uri="{FF2B5EF4-FFF2-40B4-BE49-F238E27FC236}">
                      <a16:creationId xmlns:a16="http://schemas.microsoft.com/office/drawing/2014/main" id="{78C9A05F-41CB-4947-9B6E-3F4A6762A72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681" name="TextBox 87">
                <a:extLst>
                  <a:ext uri="{FF2B5EF4-FFF2-40B4-BE49-F238E27FC236}">
                    <a16:creationId xmlns:a16="http://schemas.microsoft.com/office/drawing/2014/main" id="{E62360B0-8BCF-5D46-9C44-E7EBB0CF70A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50" name="Group 154">
              <a:extLst>
                <a:ext uri="{FF2B5EF4-FFF2-40B4-BE49-F238E27FC236}">
                  <a16:creationId xmlns:a16="http://schemas.microsoft.com/office/drawing/2014/main" id="{E1598352-961D-9248-A00A-B7EFDCF21B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7673" name="TextBox 155">
                <a:extLst>
                  <a:ext uri="{FF2B5EF4-FFF2-40B4-BE49-F238E27FC236}">
                    <a16:creationId xmlns:a16="http://schemas.microsoft.com/office/drawing/2014/main" id="{A6AE17EB-6910-0643-AAC1-6358A37992F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76" name="TextBox 161">
                <a:extLst>
                  <a:ext uri="{FF2B5EF4-FFF2-40B4-BE49-F238E27FC236}">
                    <a16:creationId xmlns:a16="http://schemas.microsoft.com/office/drawing/2014/main" id="{D80A8AF8-33AF-0B4E-B16F-582DB5D226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51" name="Group 138">
              <a:extLst>
                <a:ext uri="{FF2B5EF4-FFF2-40B4-BE49-F238E27FC236}">
                  <a16:creationId xmlns:a16="http://schemas.microsoft.com/office/drawing/2014/main" id="{A00E8DB0-94CC-BE48-A8D7-9869D8FEB42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7666" name="TextBox 139">
                <a:extLst>
                  <a:ext uri="{FF2B5EF4-FFF2-40B4-BE49-F238E27FC236}">
                    <a16:creationId xmlns:a16="http://schemas.microsoft.com/office/drawing/2014/main" id="{36460D97-D35A-1041-B46D-ECF4673A443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669" name="TextBox 145">
                <a:extLst>
                  <a:ext uri="{FF2B5EF4-FFF2-40B4-BE49-F238E27FC236}">
                    <a16:creationId xmlns:a16="http://schemas.microsoft.com/office/drawing/2014/main" id="{2300D469-FC71-5141-B63D-B7CCFFF289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54" name="Group 37">
              <a:extLst>
                <a:ext uri="{FF2B5EF4-FFF2-40B4-BE49-F238E27FC236}">
                  <a16:creationId xmlns:a16="http://schemas.microsoft.com/office/drawing/2014/main" id="{D0E881B2-4824-C849-860F-49B510725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665" name="TextBox 36">
                <a:extLst>
                  <a:ext uri="{FF2B5EF4-FFF2-40B4-BE49-F238E27FC236}">
                    <a16:creationId xmlns:a16="http://schemas.microsoft.com/office/drawing/2014/main" id="{52C4D710-1041-F64D-BFA2-D0E3BE7FDF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59" name="Group 186">
              <a:extLst>
                <a:ext uri="{FF2B5EF4-FFF2-40B4-BE49-F238E27FC236}">
                  <a16:creationId xmlns:a16="http://schemas.microsoft.com/office/drawing/2014/main" id="{70DE354F-D185-B64C-AF75-AA2C39DACB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63" name="Group 23">
              <a:extLst>
                <a:ext uri="{FF2B5EF4-FFF2-40B4-BE49-F238E27FC236}">
                  <a16:creationId xmlns:a16="http://schemas.microsoft.com/office/drawing/2014/main" id="{392363F4-AF71-BD4C-B2D8-970CD16F3F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7649" name="Group 43">
                <a:extLst>
                  <a:ext uri="{FF2B5EF4-FFF2-40B4-BE49-F238E27FC236}">
                    <a16:creationId xmlns:a16="http://schemas.microsoft.com/office/drawing/2014/main" id="{7B4DC5C1-C2AC-3E4A-95E9-4162D1DC85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7657" name="Group 38">
                  <a:extLst>
                    <a:ext uri="{FF2B5EF4-FFF2-40B4-BE49-F238E27FC236}">
                      <a16:creationId xmlns:a16="http://schemas.microsoft.com/office/drawing/2014/main" id="{55C90742-DEA7-6E4A-AFDC-7B35E14732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7660" name="TextBox 39">
                    <a:extLst>
                      <a:ext uri="{FF2B5EF4-FFF2-40B4-BE49-F238E27FC236}">
                        <a16:creationId xmlns:a16="http://schemas.microsoft.com/office/drawing/2014/main" id="{736DA572-7911-2F43-AB24-1A6F45DC71C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7658" name="TextBox 41">
                  <a:extLst>
                    <a:ext uri="{FF2B5EF4-FFF2-40B4-BE49-F238E27FC236}">
                      <a16:creationId xmlns:a16="http://schemas.microsoft.com/office/drawing/2014/main" id="{AC46AF4C-2F6A-AF4A-9D98-C5C685E974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653" name="Group 106">
                <a:extLst>
                  <a:ext uri="{FF2B5EF4-FFF2-40B4-BE49-F238E27FC236}">
                    <a16:creationId xmlns:a16="http://schemas.microsoft.com/office/drawing/2014/main" id="{881828A3-E5D8-4040-A9D0-B81717B13C8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7656" name="TextBox 108">
                  <a:extLst>
                    <a:ext uri="{FF2B5EF4-FFF2-40B4-BE49-F238E27FC236}">
                      <a16:creationId xmlns:a16="http://schemas.microsoft.com/office/drawing/2014/main" id="{1AA5211A-64BA-1847-A32E-B5AFA7FD419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65" name="Group 5">
              <a:extLst>
                <a:ext uri="{FF2B5EF4-FFF2-40B4-BE49-F238E27FC236}">
                  <a16:creationId xmlns:a16="http://schemas.microsoft.com/office/drawing/2014/main" id="{46F49917-79D8-B944-8E9D-0601DBDF81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7647" name="TextBox 483">
                <a:extLst>
                  <a:ext uri="{FF2B5EF4-FFF2-40B4-BE49-F238E27FC236}">
                    <a16:creationId xmlns:a16="http://schemas.microsoft.com/office/drawing/2014/main" id="{54AEB37A-1999-C649-A31E-B8231EDB574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567" name="Group 32">
              <a:extLst>
                <a:ext uri="{FF2B5EF4-FFF2-40B4-BE49-F238E27FC236}">
                  <a16:creationId xmlns:a16="http://schemas.microsoft.com/office/drawing/2014/main" id="{364AF9D7-A049-6341-8716-8E1278ABCBE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7639" name="Group 491">
                <a:extLst>
                  <a:ext uri="{FF2B5EF4-FFF2-40B4-BE49-F238E27FC236}">
                    <a16:creationId xmlns:a16="http://schemas.microsoft.com/office/drawing/2014/main" id="{64FFA68B-76FF-0048-B219-51BDC544F8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7645" name="TextBox 492">
                  <a:extLst>
                    <a:ext uri="{FF2B5EF4-FFF2-40B4-BE49-F238E27FC236}">
                      <a16:creationId xmlns:a16="http://schemas.microsoft.com/office/drawing/2014/main" id="{CE694912-1143-194A-B9D1-B695CA5EAFC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640" name="Group 494">
                <a:extLst>
                  <a:ext uri="{FF2B5EF4-FFF2-40B4-BE49-F238E27FC236}">
                    <a16:creationId xmlns:a16="http://schemas.microsoft.com/office/drawing/2014/main" id="{BF8FBA13-638A-2E41-A69C-341B08AF4EE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7643" name="TextBox 495">
                  <a:extLst>
                    <a:ext uri="{FF2B5EF4-FFF2-40B4-BE49-F238E27FC236}">
                      <a16:creationId xmlns:a16="http://schemas.microsoft.com/office/drawing/2014/main" id="{973E1D4A-670F-354F-866D-21F4D383C5E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7641" name="TextBox 503">
                <a:extLst>
                  <a:ext uri="{FF2B5EF4-FFF2-40B4-BE49-F238E27FC236}">
                    <a16:creationId xmlns:a16="http://schemas.microsoft.com/office/drawing/2014/main" id="{8D78B870-811B-E642-8AD0-6C8C701AD28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571" name="TextBox 12">
              <a:extLst>
                <a:ext uri="{FF2B5EF4-FFF2-40B4-BE49-F238E27FC236}">
                  <a16:creationId xmlns:a16="http://schemas.microsoft.com/office/drawing/2014/main" id="{0D33B8C6-7234-764F-82F7-232234369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7572" name="Group 317">
              <a:extLst>
                <a:ext uri="{FF2B5EF4-FFF2-40B4-BE49-F238E27FC236}">
                  <a16:creationId xmlns:a16="http://schemas.microsoft.com/office/drawing/2014/main" id="{DB994877-39C1-2B4D-AFC1-AE3B2B980A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7622" name="Group 318">
                <a:extLst>
                  <a:ext uri="{FF2B5EF4-FFF2-40B4-BE49-F238E27FC236}">
                    <a16:creationId xmlns:a16="http://schemas.microsoft.com/office/drawing/2014/main" id="{1D520683-EEC4-8146-B279-51A9B545F72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631" name="Group 327">
                  <a:extLst>
                    <a:ext uri="{FF2B5EF4-FFF2-40B4-BE49-F238E27FC236}">
                      <a16:creationId xmlns:a16="http://schemas.microsoft.com/office/drawing/2014/main" id="{C95CDB06-7344-6040-8A3D-10FA8F39138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7632" name="TextBox 7">
                    <a:extLst>
                      <a:ext uri="{FF2B5EF4-FFF2-40B4-BE49-F238E27FC236}">
                        <a16:creationId xmlns:a16="http://schemas.microsoft.com/office/drawing/2014/main" id="{29809FD6-9BA1-2540-B4B5-00F9F3FECB7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7634" name="TextBox 329">
                    <a:extLst>
                      <a:ext uri="{FF2B5EF4-FFF2-40B4-BE49-F238E27FC236}">
                        <a16:creationId xmlns:a16="http://schemas.microsoft.com/office/drawing/2014/main" id="{C8E48FD9-FD52-7E48-A0A8-D63CA03C14D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7635" name="Group 330">
                    <a:extLst>
                      <a:ext uri="{FF2B5EF4-FFF2-40B4-BE49-F238E27FC236}">
                        <a16:creationId xmlns:a16="http://schemas.microsoft.com/office/drawing/2014/main" id="{BF840705-7ECC-7043-BB9F-0E52F7ECFFFF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7637" name="TextBox 333">
                      <a:extLst>
                        <a:ext uri="{FF2B5EF4-FFF2-40B4-BE49-F238E27FC236}">
                          <a16:creationId xmlns:a16="http://schemas.microsoft.com/office/drawing/2014/main" id="{2D6EC736-5474-D44A-8A09-CE1329D5272D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7636" name="TextBox 332">
                    <a:extLst>
                      <a:ext uri="{FF2B5EF4-FFF2-40B4-BE49-F238E27FC236}">
                        <a16:creationId xmlns:a16="http://schemas.microsoft.com/office/drawing/2014/main" id="{1AF21A29-B626-C545-9FB6-198649CEEAB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573" name="Group 11">
              <a:extLst>
                <a:ext uri="{FF2B5EF4-FFF2-40B4-BE49-F238E27FC236}">
                  <a16:creationId xmlns:a16="http://schemas.microsoft.com/office/drawing/2014/main" id="{2043A35B-BC5A-314B-8C24-88428DC7CC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78" name="Group 60">
              <a:extLst>
                <a:ext uri="{FF2B5EF4-FFF2-40B4-BE49-F238E27FC236}">
                  <a16:creationId xmlns:a16="http://schemas.microsoft.com/office/drawing/2014/main" id="{5329D9F0-6801-9944-93B2-14902A4631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7611" name="Group 53">
                <a:extLst>
                  <a:ext uri="{FF2B5EF4-FFF2-40B4-BE49-F238E27FC236}">
                    <a16:creationId xmlns:a16="http://schemas.microsoft.com/office/drawing/2014/main" id="{1643F980-0841-DC41-A822-0B9510D5525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614" name="Group 52">
                  <a:extLst>
                    <a:ext uri="{FF2B5EF4-FFF2-40B4-BE49-F238E27FC236}">
                      <a16:creationId xmlns:a16="http://schemas.microsoft.com/office/drawing/2014/main" id="{E1E36A73-041D-6841-A8AD-FF84BFFB56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7618" name="TextBox 122">
                    <a:extLst>
                      <a:ext uri="{FF2B5EF4-FFF2-40B4-BE49-F238E27FC236}">
                        <a16:creationId xmlns:a16="http://schemas.microsoft.com/office/drawing/2014/main" id="{C772DF85-1731-DC43-AE1D-E33FE3C9D1B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615" name="TextBox 128">
                  <a:extLst>
                    <a:ext uri="{FF2B5EF4-FFF2-40B4-BE49-F238E27FC236}">
                      <a16:creationId xmlns:a16="http://schemas.microsoft.com/office/drawing/2014/main" id="{77823A7C-E7D0-0F45-9299-50561C5E16E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7579" name="TextBox 359">
              <a:extLst>
                <a:ext uri="{FF2B5EF4-FFF2-40B4-BE49-F238E27FC236}">
                  <a16:creationId xmlns:a16="http://schemas.microsoft.com/office/drawing/2014/main" id="{EDFC2112-FA57-E44D-B812-1BFC37F70BB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7580" name="Group 31">
              <a:extLst>
                <a:ext uri="{FF2B5EF4-FFF2-40B4-BE49-F238E27FC236}">
                  <a16:creationId xmlns:a16="http://schemas.microsoft.com/office/drawing/2014/main" id="{614D5951-CA38-F349-9ADB-2C4507A4681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7601" name="Group 28">
                <a:extLst>
                  <a:ext uri="{FF2B5EF4-FFF2-40B4-BE49-F238E27FC236}">
                    <a16:creationId xmlns:a16="http://schemas.microsoft.com/office/drawing/2014/main" id="{E5A91077-3041-A64E-8A48-30F2AF6367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7604" name="Group 24">
                  <a:extLst>
                    <a:ext uri="{FF2B5EF4-FFF2-40B4-BE49-F238E27FC236}">
                      <a16:creationId xmlns:a16="http://schemas.microsoft.com/office/drawing/2014/main" id="{D0D27F78-238C-B14C-99AF-1BB6A7AEEA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7608" name="TextBox 171">
                    <a:extLst>
                      <a:ext uri="{FF2B5EF4-FFF2-40B4-BE49-F238E27FC236}">
                        <a16:creationId xmlns:a16="http://schemas.microsoft.com/office/drawing/2014/main" id="{2F5750F5-9BAF-9044-8634-DF01E6AFB03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7605" name="TextBox 177">
                  <a:extLst>
                    <a:ext uri="{FF2B5EF4-FFF2-40B4-BE49-F238E27FC236}">
                      <a16:creationId xmlns:a16="http://schemas.microsoft.com/office/drawing/2014/main" id="{4428263F-1FE7-FC4E-9CCC-CBE124D655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7582" name="Group 358">
              <a:extLst>
                <a:ext uri="{FF2B5EF4-FFF2-40B4-BE49-F238E27FC236}">
                  <a16:creationId xmlns:a16="http://schemas.microsoft.com/office/drawing/2014/main" id="{9FE0B1AC-2D38-A841-81ED-E3B514DC3C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7583" name="Group 377">
                <a:extLst>
                  <a:ext uri="{FF2B5EF4-FFF2-40B4-BE49-F238E27FC236}">
                    <a16:creationId xmlns:a16="http://schemas.microsoft.com/office/drawing/2014/main" id="{D09CE213-C232-D64D-A9CD-E60A22EF3F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7588" name="TextBox 7">
                  <a:extLst>
                    <a:ext uri="{FF2B5EF4-FFF2-40B4-BE49-F238E27FC236}">
                      <a16:creationId xmlns:a16="http://schemas.microsoft.com/office/drawing/2014/main" id="{29154C92-9FA4-3347-829F-354B639D22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7589" name="Group 390">
                  <a:extLst>
                    <a:ext uri="{FF2B5EF4-FFF2-40B4-BE49-F238E27FC236}">
                      <a16:creationId xmlns:a16="http://schemas.microsoft.com/office/drawing/2014/main" id="{543D629F-D861-9540-B941-408934F7F3A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7590" name="TextBox 391">
                    <a:extLst>
                      <a:ext uri="{FF2B5EF4-FFF2-40B4-BE49-F238E27FC236}">
                        <a16:creationId xmlns:a16="http://schemas.microsoft.com/office/drawing/2014/main" id="{5B62626B-525F-A44A-BA0E-BD614CBA76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7584" name="TextBox 381">
                <a:extLst>
                  <a:ext uri="{FF2B5EF4-FFF2-40B4-BE49-F238E27FC236}">
                    <a16:creationId xmlns:a16="http://schemas.microsoft.com/office/drawing/2014/main" id="{C82BA039-C781-DB4B-8A6E-DA79D1D03F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7586" name="TextBox 384">
                <a:extLst>
                  <a:ext uri="{FF2B5EF4-FFF2-40B4-BE49-F238E27FC236}">
                    <a16:creationId xmlns:a16="http://schemas.microsoft.com/office/drawing/2014/main" id="{99637C55-EC32-114B-844F-E9886D21E7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7411" name="Group 223">
            <a:extLst>
              <a:ext uri="{FF2B5EF4-FFF2-40B4-BE49-F238E27FC236}">
                <a16:creationId xmlns:a16="http://schemas.microsoft.com/office/drawing/2014/main" id="{F58AD6B7-60EA-8842-9C0C-E442EE9CA335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7421" name="Group 225">
              <a:extLst>
                <a:ext uri="{FF2B5EF4-FFF2-40B4-BE49-F238E27FC236}">
                  <a16:creationId xmlns:a16="http://schemas.microsoft.com/office/drawing/2014/main" id="{714934D7-5EC6-F940-8377-5AFB443380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7544" name="TextBox 380">
                <a:extLst>
                  <a:ext uri="{FF2B5EF4-FFF2-40B4-BE49-F238E27FC236}">
                    <a16:creationId xmlns:a16="http://schemas.microsoft.com/office/drawing/2014/main" id="{498C946D-3A8C-9341-8E3D-953F986851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22" name="Group 226">
              <a:extLst>
                <a:ext uri="{FF2B5EF4-FFF2-40B4-BE49-F238E27FC236}">
                  <a16:creationId xmlns:a16="http://schemas.microsoft.com/office/drawing/2014/main" id="{52ED8478-3C5C-E94C-8F98-7B0B7457EF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43" name="TextBox 379">
                <a:extLst>
                  <a:ext uri="{FF2B5EF4-FFF2-40B4-BE49-F238E27FC236}">
                    <a16:creationId xmlns:a16="http://schemas.microsoft.com/office/drawing/2014/main" id="{96928E08-FD3B-BA48-ABE9-67BF0B178C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23" name="Group 227">
              <a:extLst>
                <a:ext uri="{FF2B5EF4-FFF2-40B4-BE49-F238E27FC236}">
                  <a16:creationId xmlns:a16="http://schemas.microsoft.com/office/drawing/2014/main" id="{7BED8AA1-2BD1-1140-ADBF-E3BB176DFFD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41" name="TextBox 376">
                <a:extLst>
                  <a:ext uri="{FF2B5EF4-FFF2-40B4-BE49-F238E27FC236}">
                    <a16:creationId xmlns:a16="http://schemas.microsoft.com/office/drawing/2014/main" id="{FAC7881F-25E1-0D40-A62F-48874FD89CE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24" name="Group 228">
              <a:extLst>
                <a:ext uri="{FF2B5EF4-FFF2-40B4-BE49-F238E27FC236}">
                  <a16:creationId xmlns:a16="http://schemas.microsoft.com/office/drawing/2014/main" id="{A0370C8F-582D-AC4A-A2C9-D8F10203C7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39" name="TextBox 374">
                <a:extLst>
                  <a:ext uri="{FF2B5EF4-FFF2-40B4-BE49-F238E27FC236}">
                    <a16:creationId xmlns:a16="http://schemas.microsoft.com/office/drawing/2014/main" id="{5FB57021-2146-5B44-A6C3-1DE2EF48FB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7425" name="Group 229">
              <a:extLst>
                <a:ext uri="{FF2B5EF4-FFF2-40B4-BE49-F238E27FC236}">
                  <a16:creationId xmlns:a16="http://schemas.microsoft.com/office/drawing/2014/main" id="{E4F71A3B-E938-1C4B-8973-47C82733D9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37" name="TextBox 372">
                <a:extLst>
                  <a:ext uri="{FF2B5EF4-FFF2-40B4-BE49-F238E27FC236}">
                    <a16:creationId xmlns:a16="http://schemas.microsoft.com/office/drawing/2014/main" id="{C388DAF5-F54C-764C-BE1B-79E53A0E4D5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7426" name="Group 230">
              <a:extLst>
                <a:ext uri="{FF2B5EF4-FFF2-40B4-BE49-F238E27FC236}">
                  <a16:creationId xmlns:a16="http://schemas.microsoft.com/office/drawing/2014/main" id="{77D6225D-0AE4-8142-90B7-3012BB941B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35" name="TextBox 370">
                <a:extLst>
                  <a:ext uri="{FF2B5EF4-FFF2-40B4-BE49-F238E27FC236}">
                    <a16:creationId xmlns:a16="http://schemas.microsoft.com/office/drawing/2014/main" id="{E06CB658-8A4E-6240-94C9-071A34C8F28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7427" name="Group 232">
              <a:extLst>
                <a:ext uri="{FF2B5EF4-FFF2-40B4-BE49-F238E27FC236}">
                  <a16:creationId xmlns:a16="http://schemas.microsoft.com/office/drawing/2014/main" id="{71C0B4DE-E694-7243-BD4E-74E57CA609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7532" name="TextBox 367">
                <a:extLst>
                  <a:ext uri="{FF2B5EF4-FFF2-40B4-BE49-F238E27FC236}">
                    <a16:creationId xmlns:a16="http://schemas.microsoft.com/office/drawing/2014/main" id="{B789CEF5-DF71-F843-ACE2-050E483D31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28" name="Group 233">
              <a:extLst>
                <a:ext uri="{FF2B5EF4-FFF2-40B4-BE49-F238E27FC236}">
                  <a16:creationId xmlns:a16="http://schemas.microsoft.com/office/drawing/2014/main" id="{785AFFE3-CA15-E449-AE44-8A96222E3D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31" name="TextBox 366">
                <a:extLst>
                  <a:ext uri="{FF2B5EF4-FFF2-40B4-BE49-F238E27FC236}">
                    <a16:creationId xmlns:a16="http://schemas.microsoft.com/office/drawing/2014/main" id="{B5CC7EE0-E546-EB46-8FAB-F0B62399D8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7429" name="Group 234">
              <a:extLst>
                <a:ext uri="{FF2B5EF4-FFF2-40B4-BE49-F238E27FC236}">
                  <a16:creationId xmlns:a16="http://schemas.microsoft.com/office/drawing/2014/main" id="{DEE30B51-12A4-B740-B764-129F4625D45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29" name="TextBox 364">
                <a:extLst>
                  <a:ext uri="{FF2B5EF4-FFF2-40B4-BE49-F238E27FC236}">
                    <a16:creationId xmlns:a16="http://schemas.microsoft.com/office/drawing/2014/main" id="{2F235AA7-F33D-714B-85F5-A289BD32AE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7430" name="Group 236">
              <a:extLst>
                <a:ext uri="{FF2B5EF4-FFF2-40B4-BE49-F238E27FC236}">
                  <a16:creationId xmlns:a16="http://schemas.microsoft.com/office/drawing/2014/main" id="{1D40C86B-2191-6D48-BBAB-3F4F38AFF5D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25" name="TextBox 360">
                <a:extLst>
                  <a:ext uri="{FF2B5EF4-FFF2-40B4-BE49-F238E27FC236}">
                    <a16:creationId xmlns:a16="http://schemas.microsoft.com/office/drawing/2014/main" id="{3E734BF2-4641-2B45-9835-465769090A2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27" name="TextBox 362">
                <a:extLst>
                  <a:ext uri="{FF2B5EF4-FFF2-40B4-BE49-F238E27FC236}">
                    <a16:creationId xmlns:a16="http://schemas.microsoft.com/office/drawing/2014/main" id="{01EAB158-4D48-9740-9BAC-77C9EB04E2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7431" name="TextBox 237">
              <a:extLst>
                <a:ext uri="{FF2B5EF4-FFF2-40B4-BE49-F238E27FC236}">
                  <a16:creationId xmlns:a16="http://schemas.microsoft.com/office/drawing/2014/main" id="{0A82CC52-D6EA-4C4E-8057-078E25C3F16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7433" name="Group 239">
              <a:extLst>
                <a:ext uri="{FF2B5EF4-FFF2-40B4-BE49-F238E27FC236}">
                  <a16:creationId xmlns:a16="http://schemas.microsoft.com/office/drawing/2014/main" id="{98CCF3D2-94AA-EB48-9154-0C8E930851A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21" name="TextBox 353">
                <a:extLst>
                  <a:ext uri="{FF2B5EF4-FFF2-40B4-BE49-F238E27FC236}">
                    <a16:creationId xmlns:a16="http://schemas.microsoft.com/office/drawing/2014/main" id="{A0BA9C98-4B01-2045-935C-A6461EE1794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23" name="TextBox 356">
                <a:extLst>
                  <a:ext uri="{FF2B5EF4-FFF2-40B4-BE49-F238E27FC236}">
                    <a16:creationId xmlns:a16="http://schemas.microsoft.com/office/drawing/2014/main" id="{DC16FEBB-9ADE-C740-AA31-7F17BB4C7B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34" name="Group 240">
              <a:extLst>
                <a:ext uri="{FF2B5EF4-FFF2-40B4-BE49-F238E27FC236}">
                  <a16:creationId xmlns:a16="http://schemas.microsoft.com/office/drawing/2014/main" id="{8E6D5477-2812-6246-AB07-23A9180343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15" name="TextBox 347">
                <a:extLst>
                  <a:ext uri="{FF2B5EF4-FFF2-40B4-BE49-F238E27FC236}">
                    <a16:creationId xmlns:a16="http://schemas.microsoft.com/office/drawing/2014/main" id="{2FB27343-95C1-2C4B-91DE-53C1E2AB17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17" name="TextBox 349">
                <a:extLst>
                  <a:ext uri="{FF2B5EF4-FFF2-40B4-BE49-F238E27FC236}">
                    <a16:creationId xmlns:a16="http://schemas.microsoft.com/office/drawing/2014/main" id="{70CFD323-EE7B-0F44-8348-432F98E9BE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35" name="Group 241">
              <a:extLst>
                <a:ext uri="{FF2B5EF4-FFF2-40B4-BE49-F238E27FC236}">
                  <a16:creationId xmlns:a16="http://schemas.microsoft.com/office/drawing/2014/main" id="{254FD3BC-08F0-E343-8B91-8DD3586FA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11" name="TextBox 343">
                <a:extLst>
                  <a:ext uri="{FF2B5EF4-FFF2-40B4-BE49-F238E27FC236}">
                    <a16:creationId xmlns:a16="http://schemas.microsoft.com/office/drawing/2014/main" id="{1FC71D38-1D72-8547-80CF-D4354499B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36" name="Group 243">
              <a:extLst>
                <a:ext uri="{FF2B5EF4-FFF2-40B4-BE49-F238E27FC236}">
                  <a16:creationId xmlns:a16="http://schemas.microsoft.com/office/drawing/2014/main" id="{EA668183-F3E2-F84F-897D-062EA4176A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09" name="TextBox 341">
                <a:extLst>
                  <a:ext uri="{FF2B5EF4-FFF2-40B4-BE49-F238E27FC236}">
                    <a16:creationId xmlns:a16="http://schemas.microsoft.com/office/drawing/2014/main" id="{979C868D-9D01-8649-8087-5C81A58BD3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37" name="Group 244">
              <a:extLst>
                <a:ext uri="{FF2B5EF4-FFF2-40B4-BE49-F238E27FC236}">
                  <a16:creationId xmlns:a16="http://schemas.microsoft.com/office/drawing/2014/main" id="{821E8AD8-239C-3644-8AA9-142CF522551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07" name="TextBox 339">
                <a:extLst>
                  <a:ext uri="{FF2B5EF4-FFF2-40B4-BE49-F238E27FC236}">
                    <a16:creationId xmlns:a16="http://schemas.microsoft.com/office/drawing/2014/main" id="{55E3A0B0-4E88-B848-A60E-12B33BBAE4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38" name="Group 245">
              <a:extLst>
                <a:ext uri="{FF2B5EF4-FFF2-40B4-BE49-F238E27FC236}">
                  <a16:creationId xmlns:a16="http://schemas.microsoft.com/office/drawing/2014/main" id="{C765D9DD-B6BA-BD4F-96B3-7236DA4B04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7504" name="TextBox 335">
                <a:extLst>
                  <a:ext uri="{FF2B5EF4-FFF2-40B4-BE49-F238E27FC236}">
                    <a16:creationId xmlns:a16="http://schemas.microsoft.com/office/drawing/2014/main" id="{41E1676F-02AA-D841-8F08-26A920D05E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39" name="Group 249">
              <a:extLst>
                <a:ext uri="{FF2B5EF4-FFF2-40B4-BE49-F238E27FC236}">
                  <a16:creationId xmlns:a16="http://schemas.microsoft.com/office/drawing/2014/main" id="{B5B14FD8-5542-5A41-ABA2-BADF6636D8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03" name="TextBox 316">
                <a:extLst>
                  <a:ext uri="{FF2B5EF4-FFF2-40B4-BE49-F238E27FC236}">
                    <a16:creationId xmlns:a16="http://schemas.microsoft.com/office/drawing/2014/main" id="{FA7D0F81-0CF4-6B4D-82A7-3061B897FD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40" name="Group 251">
              <a:extLst>
                <a:ext uri="{FF2B5EF4-FFF2-40B4-BE49-F238E27FC236}">
                  <a16:creationId xmlns:a16="http://schemas.microsoft.com/office/drawing/2014/main" id="{F83E82C6-B401-6446-A864-5F1A3A6A73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501" name="TextBox 314">
                <a:extLst>
                  <a:ext uri="{FF2B5EF4-FFF2-40B4-BE49-F238E27FC236}">
                    <a16:creationId xmlns:a16="http://schemas.microsoft.com/office/drawing/2014/main" id="{68304A31-7614-9F4E-8E6C-E876A44100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7441" name="Group 252">
              <a:extLst>
                <a:ext uri="{FF2B5EF4-FFF2-40B4-BE49-F238E27FC236}">
                  <a16:creationId xmlns:a16="http://schemas.microsoft.com/office/drawing/2014/main" id="{7E5ED289-F7CE-4740-8DEC-4A5B2DF60F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99" name="TextBox 312">
                <a:extLst>
                  <a:ext uri="{FF2B5EF4-FFF2-40B4-BE49-F238E27FC236}">
                    <a16:creationId xmlns:a16="http://schemas.microsoft.com/office/drawing/2014/main" id="{E3EF212C-D433-F34D-A143-0A85941FB6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42" name="Group 253">
              <a:extLst>
                <a:ext uri="{FF2B5EF4-FFF2-40B4-BE49-F238E27FC236}">
                  <a16:creationId xmlns:a16="http://schemas.microsoft.com/office/drawing/2014/main" id="{432B8C99-FD76-0D42-9BB6-10A46D86DCB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97" name="TextBox 310">
                <a:extLst>
                  <a:ext uri="{FF2B5EF4-FFF2-40B4-BE49-F238E27FC236}">
                    <a16:creationId xmlns:a16="http://schemas.microsoft.com/office/drawing/2014/main" id="{CCDF9EFF-D2DE-A145-9987-8D2E57C7B7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7443" name="Group 254">
              <a:extLst>
                <a:ext uri="{FF2B5EF4-FFF2-40B4-BE49-F238E27FC236}">
                  <a16:creationId xmlns:a16="http://schemas.microsoft.com/office/drawing/2014/main" id="{4D0008A8-2231-5847-9ED3-B87033419C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95" name="TextBox 308">
                <a:extLst>
                  <a:ext uri="{FF2B5EF4-FFF2-40B4-BE49-F238E27FC236}">
                    <a16:creationId xmlns:a16="http://schemas.microsoft.com/office/drawing/2014/main" id="{5AF7C677-95E1-064D-A9DE-5336E3810E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44" name="Group 255">
              <a:extLst>
                <a:ext uri="{FF2B5EF4-FFF2-40B4-BE49-F238E27FC236}">
                  <a16:creationId xmlns:a16="http://schemas.microsoft.com/office/drawing/2014/main" id="{697167F2-57D0-1348-9EF4-CCD49BF14F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7492" name="TextBox 305">
                <a:extLst>
                  <a:ext uri="{FF2B5EF4-FFF2-40B4-BE49-F238E27FC236}">
                    <a16:creationId xmlns:a16="http://schemas.microsoft.com/office/drawing/2014/main" id="{C9BEEFE0-E42F-8D4C-B611-4C6F873D744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45" name="Group 256">
              <a:extLst>
                <a:ext uri="{FF2B5EF4-FFF2-40B4-BE49-F238E27FC236}">
                  <a16:creationId xmlns:a16="http://schemas.microsoft.com/office/drawing/2014/main" id="{185CB36C-0031-A747-8DAA-73DB3AC3FE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7490" name="TextBox 303">
                <a:extLst>
                  <a:ext uri="{FF2B5EF4-FFF2-40B4-BE49-F238E27FC236}">
                    <a16:creationId xmlns:a16="http://schemas.microsoft.com/office/drawing/2014/main" id="{B788B322-79F6-A542-8BC5-B39D3069877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46" name="Group 257">
              <a:extLst>
                <a:ext uri="{FF2B5EF4-FFF2-40B4-BE49-F238E27FC236}">
                  <a16:creationId xmlns:a16="http://schemas.microsoft.com/office/drawing/2014/main" id="{220E7087-D30C-1D4C-B89B-CE7B26B780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7488" name="TextBox 301">
                <a:extLst>
                  <a:ext uri="{FF2B5EF4-FFF2-40B4-BE49-F238E27FC236}">
                    <a16:creationId xmlns:a16="http://schemas.microsoft.com/office/drawing/2014/main" id="{C784BD76-F139-E545-8EEE-657CBA959A7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47" name="Group 258">
              <a:extLst>
                <a:ext uri="{FF2B5EF4-FFF2-40B4-BE49-F238E27FC236}">
                  <a16:creationId xmlns:a16="http://schemas.microsoft.com/office/drawing/2014/main" id="{4A13A272-0BB1-8D4F-8D56-A85AE567269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7482" name="Group 295">
                <a:extLst>
                  <a:ext uri="{FF2B5EF4-FFF2-40B4-BE49-F238E27FC236}">
                    <a16:creationId xmlns:a16="http://schemas.microsoft.com/office/drawing/2014/main" id="{8056599D-68C1-504C-910F-3FE391624D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7486" name="TextBox 299">
                  <a:extLst>
                    <a:ext uri="{FF2B5EF4-FFF2-40B4-BE49-F238E27FC236}">
                      <a16:creationId xmlns:a16="http://schemas.microsoft.com/office/drawing/2014/main" id="{00E02FA8-C1D5-1642-8FBA-7A9611F376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483" name="Group 296">
                <a:extLst>
                  <a:ext uri="{FF2B5EF4-FFF2-40B4-BE49-F238E27FC236}">
                    <a16:creationId xmlns:a16="http://schemas.microsoft.com/office/drawing/2014/main" id="{5D593FE6-C128-AF4A-9F53-65E42DA2E32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7484" name="TextBox 297">
                  <a:extLst>
                    <a:ext uri="{FF2B5EF4-FFF2-40B4-BE49-F238E27FC236}">
                      <a16:creationId xmlns:a16="http://schemas.microsoft.com/office/drawing/2014/main" id="{96CD06C2-447A-BF4E-B90E-464428CFF8B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448" name="Group 259">
              <a:extLst>
                <a:ext uri="{FF2B5EF4-FFF2-40B4-BE49-F238E27FC236}">
                  <a16:creationId xmlns:a16="http://schemas.microsoft.com/office/drawing/2014/main" id="{1258A478-9306-374E-BFD1-80C2D6A434D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81" name="TextBox 294">
                <a:extLst>
                  <a:ext uri="{FF2B5EF4-FFF2-40B4-BE49-F238E27FC236}">
                    <a16:creationId xmlns:a16="http://schemas.microsoft.com/office/drawing/2014/main" id="{C754CB6A-88EA-7A4F-AC08-1BACBF3B2D0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49" name="Group 260">
              <a:extLst>
                <a:ext uri="{FF2B5EF4-FFF2-40B4-BE49-F238E27FC236}">
                  <a16:creationId xmlns:a16="http://schemas.microsoft.com/office/drawing/2014/main" id="{C5005774-12EB-504D-A4A7-8B5E55E58B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7478" name="TextBox 291">
                <a:extLst>
                  <a:ext uri="{FF2B5EF4-FFF2-40B4-BE49-F238E27FC236}">
                    <a16:creationId xmlns:a16="http://schemas.microsoft.com/office/drawing/2014/main" id="{98FC0921-5EDB-6D4D-AD40-93BEF715DF8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50" name="Group 261">
              <a:extLst>
                <a:ext uri="{FF2B5EF4-FFF2-40B4-BE49-F238E27FC236}">
                  <a16:creationId xmlns:a16="http://schemas.microsoft.com/office/drawing/2014/main" id="{E7AB738A-666A-B64A-8517-F694B5F0F70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7476" name="TextBox 289">
                <a:extLst>
                  <a:ext uri="{FF2B5EF4-FFF2-40B4-BE49-F238E27FC236}">
                    <a16:creationId xmlns:a16="http://schemas.microsoft.com/office/drawing/2014/main" id="{E56ABFBE-B411-434D-8CB4-FDD8E0DF130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51" name="Group 262">
              <a:extLst>
                <a:ext uri="{FF2B5EF4-FFF2-40B4-BE49-F238E27FC236}">
                  <a16:creationId xmlns:a16="http://schemas.microsoft.com/office/drawing/2014/main" id="{78EFD74E-341E-FA4F-8C56-4CE20257787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75" name="TextBox 288">
                <a:extLst>
                  <a:ext uri="{FF2B5EF4-FFF2-40B4-BE49-F238E27FC236}">
                    <a16:creationId xmlns:a16="http://schemas.microsoft.com/office/drawing/2014/main" id="{7C101B16-3962-C24E-B8D3-2DF7E2FCD0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52" name="Group 263">
              <a:extLst>
                <a:ext uri="{FF2B5EF4-FFF2-40B4-BE49-F238E27FC236}">
                  <a16:creationId xmlns:a16="http://schemas.microsoft.com/office/drawing/2014/main" id="{F7D23530-E1E4-F14F-8B64-51816CB8B4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7473" name="TextBox 286">
                <a:extLst>
                  <a:ext uri="{FF2B5EF4-FFF2-40B4-BE49-F238E27FC236}">
                    <a16:creationId xmlns:a16="http://schemas.microsoft.com/office/drawing/2014/main" id="{694D8CA6-6774-6244-9D3A-3CE15FFE1F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7453" name="Group 264">
              <a:extLst>
                <a:ext uri="{FF2B5EF4-FFF2-40B4-BE49-F238E27FC236}">
                  <a16:creationId xmlns:a16="http://schemas.microsoft.com/office/drawing/2014/main" id="{47253057-82E0-6644-8E48-57275C66FD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7470" name="TextBox 283">
                <a:extLst>
                  <a:ext uri="{FF2B5EF4-FFF2-40B4-BE49-F238E27FC236}">
                    <a16:creationId xmlns:a16="http://schemas.microsoft.com/office/drawing/2014/main" id="{579754D8-2FBB-E448-9C22-5CFDA086FBC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54" name="Group 265">
              <a:extLst>
                <a:ext uri="{FF2B5EF4-FFF2-40B4-BE49-F238E27FC236}">
                  <a16:creationId xmlns:a16="http://schemas.microsoft.com/office/drawing/2014/main" id="{F664B33D-FEFF-3C40-8815-2933F9A935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7468" name="TextBox 280">
                <a:extLst>
                  <a:ext uri="{FF2B5EF4-FFF2-40B4-BE49-F238E27FC236}">
                    <a16:creationId xmlns:a16="http://schemas.microsoft.com/office/drawing/2014/main" id="{DA5AA8A2-F698-E74D-88A3-EE7E7365EA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55" name="Group 266">
              <a:extLst>
                <a:ext uri="{FF2B5EF4-FFF2-40B4-BE49-F238E27FC236}">
                  <a16:creationId xmlns:a16="http://schemas.microsoft.com/office/drawing/2014/main" id="{3C3893E6-1220-BC43-ADE0-C4D490C175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7466" name="TextBox 278">
                <a:extLst>
                  <a:ext uri="{FF2B5EF4-FFF2-40B4-BE49-F238E27FC236}">
                    <a16:creationId xmlns:a16="http://schemas.microsoft.com/office/drawing/2014/main" id="{03442A0A-257B-444D-9E55-ACCD24A508E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7456" name="Group 267">
              <a:extLst>
                <a:ext uri="{FF2B5EF4-FFF2-40B4-BE49-F238E27FC236}">
                  <a16:creationId xmlns:a16="http://schemas.microsoft.com/office/drawing/2014/main" id="{88BB5C30-8ECE-8549-AC4F-9C5EA2B33EB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7460" name="Group 272">
                <a:extLst>
                  <a:ext uri="{FF2B5EF4-FFF2-40B4-BE49-F238E27FC236}">
                    <a16:creationId xmlns:a16="http://schemas.microsoft.com/office/drawing/2014/main" id="{0D989A12-C78B-A340-8A06-DD52BBD6406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7461" name="Group 273">
                <a:extLst>
                  <a:ext uri="{FF2B5EF4-FFF2-40B4-BE49-F238E27FC236}">
                    <a16:creationId xmlns:a16="http://schemas.microsoft.com/office/drawing/2014/main" id="{B555FDFA-0B95-FC41-AC79-34A86BBBF82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7462" name="TextBox 274">
                  <a:extLst>
                    <a:ext uri="{FF2B5EF4-FFF2-40B4-BE49-F238E27FC236}">
                      <a16:creationId xmlns:a16="http://schemas.microsoft.com/office/drawing/2014/main" id="{1969D5DC-F9A1-8A42-9F8A-3F57AAF592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7457" name="Group 268">
              <a:extLst>
                <a:ext uri="{FF2B5EF4-FFF2-40B4-BE49-F238E27FC236}">
                  <a16:creationId xmlns:a16="http://schemas.microsoft.com/office/drawing/2014/main" id="{138E4879-A29E-1441-8FEE-C29B8235E6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7458" name="TextBox 270">
                <a:extLst>
                  <a:ext uri="{FF2B5EF4-FFF2-40B4-BE49-F238E27FC236}">
                    <a16:creationId xmlns:a16="http://schemas.microsoft.com/office/drawing/2014/main" id="{F47F6E16-A678-0145-8D17-75F7FC9AE6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7412" name="Group 404">
            <a:extLst>
              <a:ext uri="{FF2B5EF4-FFF2-40B4-BE49-F238E27FC236}">
                <a16:creationId xmlns:a16="http://schemas.microsoft.com/office/drawing/2014/main" id="{103CDDBC-C48E-DB44-B27F-02BE50AEA054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7415" name="TextBox 405">
              <a:extLst>
                <a:ext uri="{FF2B5EF4-FFF2-40B4-BE49-F238E27FC236}">
                  <a16:creationId xmlns:a16="http://schemas.microsoft.com/office/drawing/2014/main" id="{48F6AD7E-203A-6543-98B6-FFAF8142646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7418" name="TextBox 411">
              <a:extLst>
                <a:ext uri="{FF2B5EF4-FFF2-40B4-BE49-F238E27FC236}">
                  <a16:creationId xmlns:a16="http://schemas.microsoft.com/office/drawing/2014/main" id="{ABABF2FB-91C8-C947-8A8B-5D2CBC373B1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7420" name="TextBox 413">
              <a:extLst>
                <a:ext uri="{FF2B5EF4-FFF2-40B4-BE49-F238E27FC236}">
                  <a16:creationId xmlns:a16="http://schemas.microsoft.com/office/drawing/2014/main" id="{36587313-9964-CD4F-B11B-C8107E54B3E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5761038" y="2873375"/>
            <a:ext cx="1090612" cy="1949450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7414" name="TextBox 353">
            <a:extLst>
              <a:ext uri="{FF2B5EF4-FFF2-40B4-BE49-F238E27FC236}">
                <a16:creationId xmlns:a16="http://schemas.microsoft.com/office/drawing/2014/main" id="{E4094718-9205-0C46-964B-CC13807AD61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75276" y="2427289"/>
            <a:ext cx="182721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Arithmetic Logic Unit</a:t>
            </a:r>
          </a:p>
        </p:txBody>
      </p:sp>
    </p:spTree>
  </p:cSld>
  <p:clrMapOvr>
    <a:masterClrMapping/>
  </p:clrMapOvr>
</p:sld>
</file>

<file path=ppt/slides/slide8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305" name="Title 1">
            <a:extLst>
              <a:ext uri="{FF2B5EF4-FFF2-40B4-BE49-F238E27FC236}">
                <a16:creationId xmlns:a16="http://schemas.microsoft.com/office/drawing/2014/main" id="{F00CEFA9-06ED-D04C-8AFF-ABC4631CFCC8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  <p:sp>
        <p:nvSpPr>
          <p:cNvPr id="98332" name="TextBox 2">
            <a:extLst>
              <a:ext uri="{FF2B5EF4-FFF2-40B4-BE49-F238E27FC236}">
                <a16:creationId xmlns:a16="http://schemas.microsoft.com/office/drawing/2014/main" id="{BC65A7B7-2192-EB44-B7D8-62CF94D84EA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3" y="2222501"/>
            <a:ext cx="519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>
                <a:solidFill>
                  <a:srgbClr val="FF0000"/>
                </a:solidFill>
              </a:rPr>
              <a:t>C</a:t>
            </a:r>
            <a:r>
              <a:rPr lang="en-US" altLang="en-US" sz="2000" b="1" baseline="-25000">
                <a:solidFill>
                  <a:srgbClr val="FF0000"/>
                </a:solidFill>
                <a:latin typeface="Courier" pitchFamily="2" charset="0"/>
              </a:rPr>
              <a:t>12</a:t>
            </a:r>
            <a:endParaRPr lang="en-US" altLang="en-US" b="1" baseline="-25000">
              <a:solidFill>
                <a:srgbClr val="FF0000"/>
              </a:solidFill>
              <a:latin typeface="Courier" pitchFamily="2" charset="0"/>
            </a:endParaRPr>
          </a:p>
        </p:txBody>
      </p:sp>
      <p:sp>
        <p:nvSpPr>
          <p:cNvPr id="98333" name="TextBox 4">
            <a:extLst>
              <a:ext uri="{FF2B5EF4-FFF2-40B4-BE49-F238E27FC236}">
                <a16:creationId xmlns:a16="http://schemas.microsoft.com/office/drawing/2014/main" id="{1F6C2724-4DCD-6141-B680-8D5CECDBC2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2227264"/>
            <a:ext cx="51911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>
                <a:solidFill>
                  <a:srgbClr val="FF0000"/>
                </a:solidFill>
              </a:rPr>
              <a:t>C</a:t>
            </a:r>
            <a:r>
              <a:rPr lang="en-US" altLang="en-US" sz="2000" b="1" baseline="-25000">
                <a:solidFill>
                  <a:srgbClr val="FF0000"/>
                </a:solidFill>
                <a:latin typeface="Courier" pitchFamily="2" charset="0"/>
              </a:rPr>
              <a:t>13</a:t>
            </a:r>
            <a:endParaRPr lang="en-US" altLang="en-US" b="1" baseline="-25000">
              <a:solidFill>
                <a:srgbClr val="FF0000"/>
              </a:solidFill>
              <a:latin typeface="Courier" pitchFamily="2" charset="0"/>
            </a:endParaRPr>
          </a:p>
        </p:txBody>
      </p:sp>
      <p:sp>
        <p:nvSpPr>
          <p:cNvPr id="98334" name="TextBox 7">
            <a:extLst>
              <a:ext uri="{FF2B5EF4-FFF2-40B4-BE49-F238E27FC236}">
                <a16:creationId xmlns:a16="http://schemas.microsoft.com/office/drawing/2014/main" id="{F8FD61A2-31C0-F54C-A8D3-4EE28717FE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1136651" y="2170114"/>
            <a:ext cx="143827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Names of these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control lines</a:t>
            </a:r>
          </a:p>
        </p:txBody>
      </p:sp>
    </p:spTree>
  </p:cSld>
  <p:clrMapOvr>
    <a:masterClrMapping/>
  </p:clrMapOvr>
</p:sld>
</file>

<file path=ppt/slides/slide8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9329" name="Title 1">
            <a:extLst>
              <a:ext uri="{FF2B5EF4-FFF2-40B4-BE49-F238E27FC236}">
                <a16:creationId xmlns:a16="http://schemas.microsoft.com/office/drawing/2014/main" id="{F30F1522-F75C-6842-8F85-046AAE1B9042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This ALU Can Perform 4 Operations</a:t>
            </a:r>
          </a:p>
        </p:txBody>
      </p:sp>
      <p:graphicFrame>
        <p:nvGraphicFramePr>
          <p:cNvPr id="2" name="Table 1">
            <a:extLst>
              <a:ext uri="{FF2B5EF4-FFF2-40B4-BE49-F238E27FC236}">
                <a16:creationId xmlns:a16="http://schemas.microsoft.com/office/drawing/2014/main" id="{1C91B48E-DD44-5440-B3B7-73F7287C7849}"/>
              </a:ext>
            </a:extLst>
          </p:cNvPr>
          <p:cNvGraphicFramePr>
            <a:graphicFrameLocks noGrp="1"/>
          </p:cNvGraphicFramePr>
          <p:nvPr/>
        </p:nvGraphicFramePr>
        <p:xfrm>
          <a:off x="2535238" y="2660650"/>
          <a:ext cx="6096000" cy="1981200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2032000">
                  <a:extLst>
                    <a:ext uri="{9D8B030D-6E8A-4147-A177-3AD203B41FA5}">
                      <a16:colId xmlns:a16="http://schemas.microsoft.com/office/drawing/2014/main" val="1192336062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174389985"/>
                    </a:ext>
                  </a:extLst>
                </a:gridCol>
                <a:gridCol w="2032000">
                  <a:extLst>
                    <a:ext uri="{9D8B030D-6E8A-4147-A177-3AD203B41FA5}">
                      <a16:colId xmlns:a16="http://schemas.microsoft.com/office/drawing/2014/main" val="391792155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ALU_SELECT1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lvl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2000" b="1" dirty="0">
                          <a:latin typeface="Courier" pitchFamily="2" charset="0"/>
                        </a:rPr>
                        <a:t>ALU_SELECT0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Operation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194039109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SHIFTL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49388530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SHIFTR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799808934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ADD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869423468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2000" b="1" dirty="0">
                          <a:latin typeface="Courier" pitchFamily="2" charset="0"/>
                        </a:rPr>
                        <a:t>1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r>
                        <a:rPr lang="en-US" sz="2000" b="1" dirty="0">
                          <a:latin typeface="Courier" pitchFamily="2" charset="0"/>
                        </a:rPr>
                        <a:t>SUB/CMP</a:t>
                      </a:r>
                    </a:p>
                  </a:txBody>
                  <a:tcPr/>
                </a:tc>
                <a:extLst>
                  <a:ext uri="{0D108BD9-81ED-4DB2-BD59-A6C34878D82A}">
                    <a16:rowId xmlns:a16="http://schemas.microsoft.com/office/drawing/2014/main" val="2247078156"/>
                  </a:ext>
                </a:extLst>
              </a:tr>
            </a:tbl>
          </a:graphicData>
        </a:graphic>
      </p:graphicFrame>
      <p:sp>
        <p:nvSpPr>
          <p:cNvPr id="99356" name="TextBox 2">
            <a:extLst>
              <a:ext uri="{FF2B5EF4-FFF2-40B4-BE49-F238E27FC236}">
                <a16:creationId xmlns:a16="http://schemas.microsoft.com/office/drawing/2014/main" id="{4B6205DF-17AE-9C4C-B4A7-9C6920B2F60E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338513" y="2222501"/>
            <a:ext cx="51911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/>
              <a:t>C</a:t>
            </a:r>
            <a:r>
              <a:rPr lang="en-US" altLang="en-US" sz="2000" b="1" baseline="-25000">
                <a:latin typeface="Courier" pitchFamily="2" charset="0"/>
              </a:rPr>
              <a:t>12</a:t>
            </a:r>
            <a:endParaRPr lang="en-US" altLang="en-US" b="1" baseline="-25000">
              <a:latin typeface="Courier" pitchFamily="2" charset="0"/>
            </a:endParaRPr>
          </a:p>
        </p:txBody>
      </p:sp>
      <p:sp>
        <p:nvSpPr>
          <p:cNvPr id="99357" name="TextBox 4">
            <a:extLst>
              <a:ext uri="{FF2B5EF4-FFF2-40B4-BE49-F238E27FC236}">
                <a16:creationId xmlns:a16="http://schemas.microsoft.com/office/drawing/2014/main" id="{54D1E74A-52CD-7E44-91D2-FF1A825B8AB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19713" y="2227264"/>
            <a:ext cx="519112" cy="3063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b="1"/>
              <a:t>C</a:t>
            </a:r>
            <a:r>
              <a:rPr lang="en-US" altLang="en-US" sz="2000" b="1" baseline="-25000">
                <a:latin typeface="Courier" pitchFamily="2" charset="0"/>
              </a:rPr>
              <a:t>13</a:t>
            </a:r>
            <a:endParaRPr lang="en-US" altLang="en-US" b="1" baseline="-25000">
              <a:latin typeface="Courier" pitchFamily="2" charset="0"/>
            </a:endParaRPr>
          </a:p>
        </p:txBody>
      </p:sp>
      <p:sp>
        <p:nvSpPr>
          <p:cNvPr id="6" name="Rounded Rectangle 5">
            <a:extLst>
              <a:ext uri="{FF2B5EF4-FFF2-40B4-BE49-F238E27FC236}">
                <a16:creationId xmlns:a16="http://schemas.microsoft.com/office/drawing/2014/main" id="{82BA5F69-C34A-4B4C-9425-6164ADACE7E5}"/>
              </a:ext>
            </a:extLst>
          </p:cNvPr>
          <p:cNvSpPr/>
          <p:nvPr/>
        </p:nvSpPr>
        <p:spPr>
          <a:xfrm>
            <a:off x="6638926" y="4267200"/>
            <a:ext cx="1196975" cy="34925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9359" name="TextBox 6">
            <a:extLst>
              <a:ext uri="{FF2B5EF4-FFF2-40B4-BE49-F238E27FC236}">
                <a16:creationId xmlns:a16="http://schemas.microsoft.com/office/drawing/2014/main" id="{14BAD8A0-0DC2-064D-8AD4-0F53D93BFAA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799139" y="4995863"/>
            <a:ext cx="4052887" cy="1384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Both SUB and CMP are implemented </a:t>
            </a:r>
          </a:p>
          <a:p>
            <a:r>
              <a:rPr lang="en-US" altLang="en-US">
                <a:solidFill>
                  <a:srgbClr val="FF0000"/>
                </a:solidFill>
              </a:rPr>
              <a:t>as subtraction. They both set the flags.</a:t>
            </a:r>
          </a:p>
          <a:p>
            <a:endParaRPr lang="en-US" altLang="en-US">
              <a:solidFill>
                <a:srgbClr val="FF0000"/>
              </a:solidFill>
            </a:endParaRPr>
          </a:p>
          <a:p>
            <a:r>
              <a:rPr lang="en-US" altLang="en-US">
                <a:solidFill>
                  <a:srgbClr val="FF0000"/>
                </a:solidFill>
              </a:rPr>
              <a:t>The difference is that CMP does not write</a:t>
            </a:r>
          </a:p>
          <a:p>
            <a:r>
              <a:rPr lang="en-US" altLang="en-US">
                <a:solidFill>
                  <a:srgbClr val="FF0000"/>
                </a:solidFill>
              </a:rPr>
              <a:t>back the result of the subtraction to the registers.</a:t>
            </a:r>
          </a:p>
          <a:p>
            <a:r>
              <a:rPr lang="en-US" altLang="en-US">
                <a:solidFill>
                  <a:srgbClr val="FF0000"/>
                </a:solidFill>
              </a:rPr>
              <a:t>Only the side effect through the flags remains.</a:t>
            </a:r>
          </a:p>
        </p:txBody>
      </p:sp>
    </p:spTree>
  </p:cSld>
  <p:clrMapOvr>
    <a:masterClrMapping/>
  </p:clrMapOvr>
</p:sld>
</file>

<file path=ppt/slides/slide8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0353" name="Picture 4">
            <a:extLst>
              <a:ext uri="{FF2B5EF4-FFF2-40B4-BE49-F238E27FC236}">
                <a16:creationId xmlns:a16="http://schemas.microsoft.com/office/drawing/2014/main" id="{7324B2EC-486D-0740-8EF3-992B6AF95ED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6635751" y="2262189"/>
            <a:ext cx="600075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00355" name="Group 5">
            <a:extLst>
              <a:ext uri="{FF2B5EF4-FFF2-40B4-BE49-F238E27FC236}">
                <a16:creationId xmlns:a16="http://schemas.microsoft.com/office/drawing/2014/main" id="{EF2DEA55-E97F-9B45-AC8F-D0E61C924017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0372" name="TextBox 59">
              <a:extLst>
                <a:ext uri="{FF2B5EF4-FFF2-40B4-BE49-F238E27FC236}">
                  <a16:creationId xmlns:a16="http://schemas.microsoft.com/office/drawing/2014/main" id="{F2A933F7-8506-9348-B4F2-E71E096CD8A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0356" name="TextBox 1">
            <a:extLst>
              <a:ext uri="{FF2B5EF4-FFF2-40B4-BE49-F238E27FC236}">
                <a16:creationId xmlns:a16="http://schemas.microsoft.com/office/drawing/2014/main" id="{FCFFEA5B-10D1-F54A-8088-2D6A2A796EE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c</a:t>
            </a:r>
            <a:r>
              <a:rPr lang="en-US" altLang="en-US" baseline="-25000">
                <a:solidFill>
                  <a:srgbClr val="FF0000"/>
                </a:solidFill>
              </a:rPr>
              <a:t>12</a:t>
            </a:r>
            <a:r>
              <a:rPr lang="en-US" altLang="en-US">
                <a:solidFill>
                  <a:srgbClr val="FF0000"/>
                </a:solidFill>
              </a:rPr>
              <a:t> and c</a:t>
            </a:r>
            <a:r>
              <a:rPr lang="en-US" altLang="en-US" baseline="-25000">
                <a:solidFill>
                  <a:srgbClr val="FF0000"/>
                </a:solidFill>
              </a:rPr>
              <a:t>13</a:t>
            </a:r>
            <a:r>
              <a:rPr lang="en-US" altLang="en-US">
                <a:solidFill>
                  <a:srgbClr val="FF0000"/>
                </a:solidFill>
              </a:rPr>
              <a:t> are set by these opcodes that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need the ALU to compute something.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 </a:t>
            </a:r>
          </a:p>
        </p:txBody>
      </p:sp>
      <p:sp>
        <p:nvSpPr>
          <p:cNvPr id="8" name="Rounded Rectangle 7">
            <a:extLst>
              <a:ext uri="{FF2B5EF4-FFF2-40B4-BE49-F238E27FC236}">
                <a16:creationId xmlns:a16="http://schemas.microsoft.com/office/drawing/2014/main" id="{D04154FA-5374-2B47-A64D-5D058C8E6B99}"/>
              </a:ext>
            </a:extLst>
          </p:cNvPr>
          <p:cNvSpPr/>
          <p:nvPr/>
        </p:nvSpPr>
        <p:spPr>
          <a:xfrm>
            <a:off x="2157413" y="3422650"/>
            <a:ext cx="1090612" cy="61118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9" name="Rounded Rectangle 8">
            <a:extLst>
              <a:ext uri="{FF2B5EF4-FFF2-40B4-BE49-F238E27FC236}">
                <a16:creationId xmlns:a16="http://schemas.microsoft.com/office/drawing/2014/main" id="{E0B255C2-3EF5-F34B-8759-E8A6E89D331C}"/>
              </a:ext>
            </a:extLst>
          </p:cNvPr>
          <p:cNvSpPr/>
          <p:nvPr/>
        </p:nvSpPr>
        <p:spPr>
          <a:xfrm>
            <a:off x="2159001" y="4865689"/>
            <a:ext cx="1090613" cy="287337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2F724751-A7CD-F14D-9C7E-A34FBBECA094}"/>
              </a:ext>
            </a:extLst>
          </p:cNvPr>
          <p:cNvSpPr/>
          <p:nvPr/>
        </p:nvSpPr>
        <p:spPr>
          <a:xfrm>
            <a:off x="6637338" y="3406775"/>
            <a:ext cx="273050" cy="61118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2D73F25E-9910-9145-BF51-C9CBE9CFF68E}"/>
              </a:ext>
            </a:extLst>
          </p:cNvPr>
          <p:cNvSpPr/>
          <p:nvPr/>
        </p:nvSpPr>
        <p:spPr>
          <a:xfrm>
            <a:off x="6940550" y="4865688"/>
            <a:ext cx="273050" cy="290512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297C22C5-E594-C64F-8C23-2B5748B2BEDB}"/>
              </a:ext>
            </a:extLst>
          </p:cNvPr>
          <p:cNvSpPr/>
          <p:nvPr/>
        </p:nvSpPr>
        <p:spPr>
          <a:xfrm>
            <a:off x="6942138" y="3738563"/>
            <a:ext cx="273050" cy="2921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8A8C4330-5462-F84B-B552-A6F73234AF67}"/>
              </a:ext>
            </a:extLst>
          </p:cNvPr>
          <p:cNvSpPr/>
          <p:nvPr/>
        </p:nvSpPr>
        <p:spPr>
          <a:xfrm>
            <a:off x="6650038" y="2941638"/>
            <a:ext cx="273050" cy="290512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39F38B7C-35AF-254E-B4B6-8391091FB30E}"/>
              </a:ext>
            </a:extLst>
          </p:cNvPr>
          <p:cNvSpPr/>
          <p:nvPr/>
        </p:nvSpPr>
        <p:spPr>
          <a:xfrm>
            <a:off x="6661151" y="2614613"/>
            <a:ext cx="263525" cy="14605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6FB96C0F-63E1-704E-91C6-E7B886959600}"/>
              </a:ext>
            </a:extLst>
          </p:cNvPr>
          <p:cNvSpPr/>
          <p:nvPr/>
        </p:nvSpPr>
        <p:spPr>
          <a:xfrm>
            <a:off x="6653214" y="4213225"/>
            <a:ext cx="263525" cy="14763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F37C3534-B404-9045-86A7-9CEF5BAD7C70}"/>
              </a:ext>
            </a:extLst>
          </p:cNvPr>
          <p:cNvSpPr/>
          <p:nvPr/>
        </p:nvSpPr>
        <p:spPr>
          <a:xfrm>
            <a:off x="6645276" y="4543425"/>
            <a:ext cx="265113" cy="14763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7" name="Rounded Rectangle 16">
            <a:extLst>
              <a:ext uri="{FF2B5EF4-FFF2-40B4-BE49-F238E27FC236}">
                <a16:creationId xmlns:a16="http://schemas.microsoft.com/office/drawing/2014/main" id="{130B1A3C-5FA3-5841-8B47-3F90A68AFBDD}"/>
              </a:ext>
            </a:extLst>
          </p:cNvPr>
          <p:cNvSpPr/>
          <p:nvPr/>
        </p:nvSpPr>
        <p:spPr>
          <a:xfrm>
            <a:off x="6664326" y="5024438"/>
            <a:ext cx="265113" cy="14605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8" name="Rounded Rectangle 17">
            <a:extLst>
              <a:ext uri="{FF2B5EF4-FFF2-40B4-BE49-F238E27FC236}">
                <a16:creationId xmlns:a16="http://schemas.microsoft.com/office/drawing/2014/main" id="{BCB79181-1F02-8D43-96F2-E0B1EDF39F6D}"/>
              </a:ext>
            </a:extLst>
          </p:cNvPr>
          <p:cNvSpPr/>
          <p:nvPr/>
        </p:nvSpPr>
        <p:spPr>
          <a:xfrm>
            <a:off x="2170113" y="2940050"/>
            <a:ext cx="1090612" cy="28733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" name="Rounded Rectangle 18">
            <a:extLst>
              <a:ext uri="{FF2B5EF4-FFF2-40B4-BE49-F238E27FC236}">
                <a16:creationId xmlns:a16="http://schemas.microsoft.com/office/drawing/2014/main" id="{3EE9D65F-A6A6-264B-B18C-5AF0B51EE70A}"/>
              </a:ext>
            </a:extLst>
          </p:cNvPr>
          <p:cNvSpPr/>
          <p:nvPr/>
        </p:nvSpPr>
        <p:spPr>
          <a:xfrm>
            <a:off x="2162176" y="2613025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" name="Rounded Rectangle 19">
            <a:extLst>
              <a:ext uri="{FF2B5EF4-FFF2-40B4-BE49-F238E27FC236}">
                <a16:creationId xmlns:a16="http://schemas.microsoft.com/office/drawing/2014/main" id="{E70EB959-E541-F74E-8479-5FE84F773D84}"/>
              </a:ext>
            </a:extLst>
          </p:cNvPr>
          <p:cNvSpPr/>
          <p:nvPr/>
        </p:nvSpPr>
        <p:spPr>
          <a:xfrm>
            <a:off x="2154238" y="4230688"/>
            <a:ext cx="1090612" cy="138112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9F82AC1-24FB-5144-BD8E-2A69BD8A33A5}"/>
              </a:ext>
            </a:extLst>
          </p:cNvPr>
          <p:cNvSpPr/>
          <p:nvPr/>
        </p:nvSpPr>
        <p:spPr>
          <a:xfrm>
            <a:off x="2155826" y="4541838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8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1377" name="Picture 4">
            <a:extLst>
              <a:ext uri="{FF2B5EF4-FFF2-40B4-BE49-F238E27FC236}">
                <a16:creationId xmlns:a16="http://schemas.microsoft.com/office/drawing/2014/main" id="{6484BA50-AECE-A94F-B115-4A3564DBA3C6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6635751" y="2262189"/>
            <a:ext cx="600075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01379" name="Group 5">
            <a:extLst>
              <a:ext uri="{FF2B5EF4-FFF2-40B4-BE49-F238E27FC236}">
                <a16:creationId xmlns:a16="http://schemas.microsoft.com/office/drawing/2014/main" id="{2F07C190-E65B-1C4C-A156-2FB657BEF21F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1385" name="TextBox 59">
              <a:extLst>
                <a:ext uri="{FF2B5EF4-FFF2-40B4-BE49-F238E27FC236}">
                  <a16:creationId xmlns:a16="http://schemas.microsoft.com/office/drawing/2014/main" id="{5DC1AF1F-42BC-164A-99B0-6A3865B8E99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1380" name="TextBox 1">
            <a:extLst>
              <a:ext uri="{FF2B5EF4-FFF2-40B4-BE49-F238E27FC236}">
                <a16:creationId xmlns:a16="http://schemas.microsoft.com/office/drawing/2014/main" id="{392C56B3-F75F-3848-B7C0-9602282C960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SHIFTL also uses the ALU, but in this case the two control lines are both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equal to zero.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9F82AC1-24FB-5144-BD8E-2A69BD8A33A5}"/>
              </a:ext>
            </a:extLst>
          </p:cNvPr>
          <p:cNvSpPr/>
          <p:nvPr/>
        </p:nvSpPr>
        <p:spPr>
          <a:xfrm>
            <a:off x="2155826" y="4702175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1382" name="TextBox 1">
            <a:extLst>
              <a:ext uri="{FF2B5EF4-FFF2-40B4-BE49-F238E27FC236}">
                <a16:creationId xmlns:a16="http://schemas.microsoft.com/office/drawing/2014/main" id="{E3CFFB85-4894-3C48-B6BD-71B123ABE02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4640264"/>
            <a:ext cx="61118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100">
                <a:solidFill>
                  <a:srgbClr val="FF0000"/>
                </a:solidFill>
              </a:rPr>
              <a:t>0     0  </a:t>
            </a:r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1F3EAA99-A085-4040-9796-623FAA714EB6}"/>
              </a:ext>
            </a:extLst>
          </p:cNvPr>
          <p:cNvSpPr/>
          <p:nvPr/>
        </p:nvSpPr>
        <p:spPr>
          <a:xfrm>
            <a:off x="6637338" y="4694239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8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401" name="Picture 4">
            <a:extLst>
              <a:ext uri="{FF2B5EF4-FFF2-40B4-BE49-F238E27FC236}">
                <a16:creationId xmlns:a16="http://schemas.microsoft.com/office/drawing/2014/main" id="{D7B445CF-45A3-3645-96CA-C47B22792B6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6635751" y="2262189"/>
            <a:ext cx="600075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02403" name="Group 5">
            <a:extLst>
              <a:ext uri="{FF2B5EF4-FFF2-40B4-BE49-F238E27FC236}">
                <a16:creationId xmlns:a16="http://schemas.microsoft.com/office/drawing/2014/main" id="{F54D7EFC-D2DE-2047-8C5F-434CE284B7BD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2421" name="TextBox 59">
              <a:extLst>
                <a:ext uri="{FF2B5EF4-FFF2-40B4-BE49-F238E27FC236}">
                  <a16:creationId xmlns:a16="http://schemas.microsoft.com/office/drawing/2014/main" id="{2A268673-71A3-8E4C-91EB-75DDEFA003B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2404" name="TextBox 1">
            <a:extLst>
              <a:ext uri="{FF2B5EF4-FFF2-40B4-BE49-F238E27FC236}">
                <a16:creationId xmlns:a16="http://schemas.microsoft.com/office/drawing/2014/main" id="{F5B6DAA1-541C-944C-9ED6-2F57B5F9DF3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In fact, all of these other commands tell the ALU to shift left. The ALU is never idle!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But they ignore the result!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9F82AC1-24FB-5144-BD8E-2A69BD8A33A5}"/>
              </a:ext>
            </a:extLst>
          </p:cNvPr>
          <p:cNvSpPr/>
          <p:nvPr/>
        </p:nvSpPr>
        <p:spPr>
          <a:xfrm>
            <a:off x="2155826" y="4702175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02406" name="TextBox 1">
            <a:extLst>
              <a:ext uri="{FF2B5EF4-FFF2-40B4-BE49-F238E27FC236}">
                <a16:creationId xmlns:a16="http://schemas.microsoft.com/office/drawing/2014/main" id="{AC78159B-EEB4-D447-A9D1-B5CC4198251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680200" y="4640264"/>
            <a:ext cx="611188" cy="26193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100">
                <a:solidFill>
                  <a:srgbClr val="FF0000"/>
                </a:solidFill>
              </a:rPr>
              <a:t>0     0  </a:t>
            </a:r>
          </a:p>
        </p:txBody>
      </p:sp>
      <p:sp>
        <p:nvSpPr>
          <p:cNvPr id="10" name="Rounded Rectangle 9">
            <a:extLst>
              <a:ext uri="{FF2B5EF4-FFF2-40B4-BE49-F238E27FC236}">
                <a16:creationId xmlns:a16="http://schemas.microsoft.com/office/drawing/2014/main" id="{76C999D9-DD08-9442-A40A-76C28147B3CB}"/>
              </a:ext>
            </a:extLst>
          </p:cNvPr>
          <p:cNvSpPr/>
          <p:nvPr/>
        </p:nvSpPr>
        <p:spPr>
          <a:xfrm>
            <a:off x="6654800" y="5192714"/>
            <a:ext cx="571500" cy="738187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1" name="Rounded Rectangle 10">
            <a:extLst>
              <a:ext uri="{FF2B5EF4-FFF2-40B4-BE49-F238E27FC236}">
                <a16:creationId xmlns:a16="http://schemas.microsoft.com/office/drawing/2014/main" id="{A581FE4F-F21C-F041-A4E7-5F0C5C743035}"/>
              </a:ext>
            </a:extLst>
          </p:cNvPr>
          <p:cNvSpPr/>
          <p:nvPr/>
        </p:nvSpPr>
        <p:spPr>
          <a:xfrm>
            <a:off x="6638925" y="2298700"/>
            <a:ext cx="571500" cy="293688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2" name="Rounded Rectangle 11">
            <a:extLst>
              <a:ext uri="{FF2B5EF4-FFF2-40B4-BE49-F238E27FC236}">
                <a16:creationId xmlns:a16="http://schemas.microsoft.com/office/drawing/2014/main" id="{EB0A33F6-CA36-834A-9537-F71FE20E2B53}"/>
              </a:ext>
            </a:extLst>
          </p:cNvPr>
          <p:cNvSpPr/>
          <p:nvPr/>
        </p:nvSpPr>
        <p:spPr>
          <a:xfrm>
            <a:off x="6648450" y="2779714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3" name="Rounded Rectangle 12">
            <a:extLst>
              <a:ext uri="{FF2B5EF4-FFF2-40B4-BE49-F238E27FC236}">
                <a16:creationId xmlns:a16="http://schemas.microsoft.com/office/drawing/2014/main" id="{1B7BB75E-CA03-E541-9242-8B08091D73CC}"/>
              </a:ext>
            </a:extLst>
          </p:cNvPr>
          <p:cNvSpPr/>
          <p:nvPr/>
        </p:nvSpPr>
        <p:spPr>
          <a:xfrm>
            <a:off x="6650038" y="3252789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4" name="Rounded Rectangle 13">
            <a:extLst>
              <a:ext uri="{FF2B5EF4-FFF2-40B4-BE49-F238E27FC236}">
                <a16:creationId xmlns:a16="http://schemas.microsoft.com/office/drawing/2014/main" id="{73948E71-8D2A-AF41-896A-B4A1851B13D6}"/>
              </a:ext>
            </a:extLst>
          </p:cNvPr>
          <p:cNvSpPr/>
          <p:nvPr/>
        </p:nvSpPr>
        <p:spPr>
          <a:xfrm>
            <a:off x="6651625" y="4060826"/>
            <a:ext cx="571500" cy="150813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5" name="Rounded Rectangle 14">
            <a:extLst>
              <a:ext uri="{FF2B5EF4-FFF2-40B4-BE49-F238E27FC236}">
                <a16:creationId xmlns:a16="http://schemas.microsoft.com/office/drawing/2014/main" id="{9F187B97-DD7C-EA48-A3B2-69A40005BA11}"/>
              </a:ext>
            </a:extLst>
          </p:cNvPr>
          <p:cNvSpPr/>
          <p:nvPr/>
        </p:nvSpPr>
        <p:spPr>
          <a:xfrm>
            <a:off x="6653213" y="4373564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6" name="Rounded Rectangle 15">
            <a:extLst>
              <a:ext uri="{FF2B5EF4-FFF2-40B4-BE49-F238E27FC236}">
                <a16:creationId xmlns:a16="http://schemas.microsoft.com/office/drawing/2014/main" id="{FB4268D5-E165-0541-9D48-7C316EC5A6FF}"/>
              </a:ext>
            </a:extLst>
          </p:cNvPr>
          <p:cNvSpPr/>
          <p:nvPr/>
        </p:nvSpPr>
        <p:spPr>
          <a:xfrm>
            <a:off x="6637338" y="4694239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7" name="Rounded Rectangle 16">
            <a:extLst>
              <a:ext uri="{FF2B5EF4-FFF2-40B4-BE49-F238E27FC236}">
                <a16:creationId xmlns:a16="http://schemas.microsoft.com/office/drawing/2014/main" id="{C2D07A3B-F6C5-D14A-A3BB-6E7A2AECE6A1}"/>
              </a:ext>
            </a:extLst>
          </p:cNvPr>
          <p:cNvSpPr/>
          <p:nvPr/>
        </p:nvSpPr>
        <p:spPr>
          <a:xfrm>
            <a:off x="2155826" y="4373563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8" name="Rounded Rectangle 17">
            <a:extLst>
              <a:ext uri="{FF2B5EF4-FFF2-40B4-BE49-F238E27FC236}">
                <a16:creationId xmlns:a16="http://schemas.microsoft.com/office/drawing/2014/main" id="{C4741782-4A47-FD45-83D0-9C679831325C}"/>
              </a:ext>
            </a:extLst>
          </p:cNvPr>
          <p:cNvSpPr/>
          <p:nvPr/>
        </p:nvSpPr>
        <p:spPr>
          <a:xfrm>
            <a:off x="2155826" y="4048126"/>
            <a:ext cx="1090613" cy="138113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" name="Rounded Rectangle 18">
            <a:extLst>
              <a:ext uri="{FF2B5EF4-FFF2-40B4-BE49-F238E27FC236}">
                <a16:creationId xmlns:a16="http://schemas.microsoft.com/office/drawing/2014/main" id="{F6194272-D489-564F-917F-23D687800F01}"/>
              </a:ext>
            </a:extLst>
          </p:cNvPr>
          <p:cNvSpPr/>
          <p:nvPr/>
        </p:nvSpPr>
        <p:spPr>
          <a:xfrm>
            <a:off x="2155826" y="3262313"/>
            <a:ext cx="1090613" cy="1397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0" name="Rounded Rectangle 19">
            <a:extLst>
              <a:ext uri="{FF2B5EF4-FFF2-40B4-BE49-F238E27FC236}">
                <a16:creationId xmlns:a16="http://schemas.microsoft.com/office/drawing/2014/main" id="{82912D39-AAA2-0942-A6E8-C2647E0860AD}"/>
              </a:ext>
            </a:extLst>
          </p:cNvPr>
          <p:cNvSpPr/>
          <p:nvPr/>
        </p:nvSpPr>
        <p:spPr>
          <a:xfrm>
            <a:off x="2157413" y="2776538"/>
            <a:ext cx="1090612" cy="138112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2" name="Rounded Rectangle 21">
            <a:extLst>
              <a:ext uri="{FF2B5EF4-FFF2-40B4-BE49-F238E27FC236}">
                <a16:creationId xmlns:a16="http://schemas.microsoft.com/office/drawing/2014/main" id="{38751200-E655-C04E-BAEB-B8073C6D8096}"/>
              </a:ext>
            </a:extLst>
          </p:cNvPr>
          <p:cNvSpPr/>
          <p:nvPr/>
        </p:nvSpPr>
        <p:spPr>
          <a:xfrm>
            <a:off x="2159001" y="2297113"/>
            <a:ext cx="1090613" cy="304800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52D345B5-BDAC-5C49-A15D-131DB7D110E7}"/>
              </a:ext>
            </a:extLst>
          </p:cNvPr>
          <p:cNvSpPr/>
          <p:nvPr/>
        </p:nvSpPr>
        <p:spPr>
          <a:xfrm>
            <a:off x="2160588" y="5184776"/>
            <a:ext cx="1090612" cy="79057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8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MOVE command</a:t>
            </a:r>
            <a:br>
              <a:rPr lang="en-US" dirty="0"/>
            </a:br>
            <a:r>
              <a:rPr lang="en-US" dirty="0"/>
              <a:t>is implemented as addition with 0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 spd="slow"/>
</p:sld>
</file>

<file path=ppt/slides/slide8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4449" name="Picture 4">
            <a:extLst>
              <a:ext uri="{FF2B5EF4-FFF2-40B4-BE49-F238E27FC236}">
                <a16:creationId xmlns:a16="http://schemas.microsoft.com/office/drawing/2014/main" id="{C99006FD-4D82-AD47-9B77-794A8DAD65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Rounded Rectangle 2">
            <a:extLst>
              <a:ext uri="{FF2B5EF4-FFF2-40B4-BE49-F238E27FC236}">
                <a16:creationId xmlns:a16="http://schemas.microsoft.com/office/drawing/2014/main" id="{257544FA-78D0-DD48-86C0-887289F5683F}"/>
              </a:ext>
            </a:extLst>
          </p:cNvPr>
          <p:cNvSpPr/>
          <p:nvPr/>
        </p:nvSpPr>
        <p:spPr>
          <a:xfrm>
            <a:off x="6635751" y="2262189"/>
            <a:ext cx="600075" cy="3692525"/>
          </a:xfrm>
          <a:prstGeom prst="roundRect">
            <a:avLst>
              <a:gd name="adj" fmla="val 18511"/>
            </a:avLst>
          </a:prstGeom>
          <a:noFill/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grpSp>
        <p:nvGrpSpPr>
          <p:cNvPr id="104451" name="Group 5">
            <a:extLst>
              <a:ext uri="{FF2B5EF4-FFF2-40B4-BE49-F238E27FC236}">
                <a16:creationId xmlns:a16="http://schemas.microsoft.com/office/drawing/2014/main" id="{39EBF252-6B10-1645-B3AC-D087027D9F1C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4456" name="TextBox 59">
              <a:extLst>
                <a:ext uri="{FF2B5EF4-FFF2-40B4-BE49-F238E27FC236}">
                  <a16:creationId xmlns:a16="http://schemas.microsoft.com/office/drawing/2014/main" id="{DF6F05AE-55DD-C246-9BB8-65978EF0BF5F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4452" name="TextBox 1">
            <a:extLst>
              <a:ext uri="{FF2B5EF4-FFF2-40B4-BE49-F238E27FC236}">
                <a16:creationId xmlns:a16="http://schemas.microsoft.com/office/drawing/2014/main" id="{A6E1D063-B266-1449-A9FC-290D9FACF9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 MOVE command copies the contents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of one register into another. But it tells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the ALU to do addition?! Why?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9F82AC1-24FB-5144-BD8E-2A69BD8A33A5}"/>
              </a:ext>
            </a:extLst>
          </p:cNvPr>
          <p:cNvSpPr/>
          <p:nvPr/>
        </p:nvSpPr>
        <p:spPr>
          <a:xfrm>
            <a:off x="2155826" y="3095626"/>
            <a:ext cx="1090613" cy="138113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23" name="Rounded Rectangle 22">
            <a:extLst>
              <a:ext uri="{FF2B5EF4-FFF2-40B4-BE49-F238E27FC236}">
                <a16:creationId xmlns:a16="http://schemas.microsoft.com/office/drawing/2014/main" id="{1F3EAA99-A085-4040-9796-623FAA714EB6}"/>
              </a:ext>
            </a:extLst>
          </p:cNvPr>
          <p:cNvSpPr/>
          <p:nvPr/>
        </p:nvSpPr>
        <p:spPr>
          <a:xfrm>
            <a:off x="6645275" y="3087689"/>
            <a:ext cx="5715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8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5473" name="Text Placeholder 2">
            <a:extLst>
              <a:ext uri="{FF2B5EF4-FFF2-40B4-BE49-F238E27FC236}">
                <a16:creationId xmlns:a16="http://schemas.microsoft.com/office/drawing/2014/main" id="{D6D0F087-B07B-DF42-A90C-1101F6F190FB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524000" y="1219200"/>
            <a:ext cx="7924800" cy="3848100"/>
          </a:xfrm>
        </p:spPr>
        <p:txBody>
          <a:bodyPr/>
          <a:lstStyle/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Full name: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Description: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 (i.e., copy) the contents of the second register into     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      the first register, overwriting the first register.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18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Assembly Example: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</a:t>
            </a:r>
            <a:r>
              <a:rPr lang="en-US" altLang="en-US" sz="2000">
                <a:solidFill>
                  <a:srgbClr val="1700FF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, </a:t>
            </a:r>
            <a:r>
              <a:rPr lang="en-US" altLang="en-US" sz="2000">
                <a:solidFill>
                  <a:srgbClr val="008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B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5474" name="Title 1">
            <a:extLst>
              <a:ext uri="{FF2B5EF4-FFF2-40B4-BE49-F238E27FC236}">
                <a16:creationId xmlns:a16="http://schemas.microsoft.com/office/drawing/2014/main" id="{94B29C4B-A4F9-3444-84D8-61F56C1C2C4E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59EDEF2E-4CDC-2143-9DB0-F9E2DAF8EE9F}"/>
              </a:ext>
            </a:extLst>
          </p:cNvPr>
          <p:cNvGraphicFramePr>
            <a:graphicFrameLocks noGrp="1"/>
          </p:cNvGraphicFramePr>
          <p:nvPr/>
        </p:nvGraphicFramePr>
        <p:xfrm>
          <a:off x="2560638" y="5735639"/>
          <a:ext cx="6096000" cy="369887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381000">
                  <a:extLst>
                    <a:ext uri="{9D8B030D-6E8A-4147-A177-3AD203B41FA5}">
                      <a16:colId xmlns:a16="http://schemas.microsoft.com/office/drawing/2014/main" val="159277851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905881606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64223603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721423906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70794471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085142947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721227635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532484007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171978168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24962099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52739405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4085754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168458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2101949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71203495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949055613"/>
                    </a:ext>
                  </a:extLst>
                </a:gridCol>
              </a:tblGrid>
              <a:tr h="3698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1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1700FF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1700FF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0080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008000"/>
                          </a:solidFill>
                          <a:latin typeface="Courier" pitchFamily="2" charset="0"/>
                        </a:rPr>
                        <a:t>1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extLst>
                  <a:ext uri="{0D108BD9-81ED-4DB2-BD59-A6C34878D82A}">
                    <a16:rowId xmlns:a16="http://schemas.microsoft.com/office/drawing/2014/main" val="551536869"/>
                  </a:ext>
                </a:extLst>
              </a:tr>
            </a:tbl>
          </a:graphicData>
        </a:graphic>
      </p:graphicFrame>
      <p:sp>
        <p:nvSpPr>
          <p:cNvPr id="6" name="Text Placeholder 2">
            <a:extLst>
              <a:ext uri="{FF2B5EF4-FFF2-40B4-BE49-F238E27FC236}">
                <a16:creationId xmlns:a16="http://schemas.microsoft.com/office/drawing/2014/main" id="{052BDA83-8C10-8A48-BB7C-7114C0BA7C6A}"/>
              </a:ext>
            </a:extLst>
          </p:cNvPr>
          <p:cNvSpPr txBox="1">
            <a:spLocks/>
          </p:cNvSpPr>
          <p:nvPr/>
        </p:nvSpPr>
        <p:spPr bwMode="auto">
          <a:xfrm>
            <a:off x="1535113" y="5132388"/>
            <a:ext cx="7924800" cy="60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/>
          <a:lstStyle>
            <a:defPPr marR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342900" indent="-190500" algn="l" rtl="0" eaLnBrk="0" fontAlgn="base" hangingPunct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z="2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1pPr>
            <a:lvl2pPr marL="742950" indent="-158750" algn="l" rtl="0" eaLnBrk="0" fontAlgn="base" hangingPunct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▪"/>
              <a:defRPr sz="20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2pPr>
            <a:lvl3pPr marL="11430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3pPr>
            <a:lvl4pPr marL="16002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–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4pPr>
            <a:lvl5pPr marL="20574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5pPr>
            <a:lvl6pPr marL="25146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6pPr>
            <a:lvl7pPr marL="29718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7pPr>
            <a:lvl8pPr marL="34290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8pPr>
            <a:lvl9pPr marL="38862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9pPr>
          </a:lstStyle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r>
              <a:rPr lang="en-US" altLang="en-US" sz="20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Instruction Layout: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</p:spTree>
  </p:cSld>
  <p:clrMapOvr>
    <a:masterClrMapping/>
  </p:clrMapOvr>
</p:sld>
</file>

<file path=ppt/slides/slide8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6497" name="Text Placeholder 2">
            <a:extLst>
              <a:ext uri="{FF2B5EF4-FFF2-40B4-BE49-F238E27FC236}">
                <a16:creationId xmlns:a16="http://schemas.microsoft.com/office/drawing/2014/main" id="{40294696-A28D-EE44-B4C0-5D3E5922F578}"/>
              </a:ext>
            </a:extLst>
          </p:cNvPr>
          <p:cNvSpPr txBox="1">
            <a:spLocks noGrp="1"/>
          </p:cNvSpPr>
          <p:nvPr>
            <p:ph type="body" idx="1"/>
          </p:nvPr>
        </p:nvSpPr>
        <p:spPr>
          <a:xfrm>
            <a:off x="1524000" y="1219200"/>
            <a:ext cx="7924800" cy="3848100"/>
          </a:xfrm>
        </p:spPr>
        <p:txBody>
          <a:bodyPr/>
          <a:lstStyle/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Full name: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Description: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 (i.e., copy) the contents of the second register into      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         the first register, overwriting the first register.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18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Assembly Example: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	</a:t>
            </a:r>
            <a:r>
              <a:rPr lang="en-US" altLang="en-US" sz="2000">
                <a:solidFill>
                  <a:srgbClr val="FF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  </a:t>
            </a:r>
            <a:r>
              <a:rPr lang="en-US" altLang="en-US" sz="2000">
                <a:solidFill>
                  <a:srgbClr val="1700FF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A</a:t>
            </a:r>
            <a:r>
              <a:rPr lang="en-US" altLang="en-US" sz="20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, </a:t>
            </a:r>
            <a:r>
              <a:rPr lang="en-US" altLang="en-US" sz="2000">
                <a:solidFill>
                  <a:srgbClr val="008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B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</a:pPr>
            <a:endParaRPr lang="en-US" altLang="en-US" sz="200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6498" name="Title 1">
            <a:extLst>
              <a:ext uri="{FF2B5EF4-FFF2-40B4-BE49-F238E27FC236}">
                <a16:creationId xmlns:a16="http://schemas.microsoft.com/office/drawing/2014/main" id="{910939DB-D5E1-D045-9939-962C94BE680A}"/>
              </a:ext>
            </a:extLst>
          </p:cNvPr>
          <p:cNvSpPr txBox="1">
            <a:spLocks noGrp="1"/>
          </p:cNvSpPr>
          <p:nvPr>
            <p:ph type="title"/>
          </p:nvPr>
        </p:nvSpPr>
        <p:spPr>
          <a:xfrm>
            <a:off x="914400" y="304800"/>
            <a:ext cx="9144000" cy="685800"/>
          </a:xfrm>
        </p:spPr>
        <p:txBody>
          <a:bodyPr/>
          <a:lstStyle/>
          <a:p>
            <a:pPr>
              <a:spcBef>
                <a:spcPct val="0"/>
              </a:spcBef>
              <a:spcAft>
                <a:spcPct val="0"/>
              </a:spcAft>
            </a:pPr>
            <a:r>
              <a:rPr lang="en-US" altLang="en-US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MOVE</a:t>
            </a:r>
          </a:p>
        </p:txBody>
      </p:sp>
      <p:graphicFrame>
        <p:nvGraphicFramePr>
          <p:cNvPr id="4" name="Table 3">
            <a:extLst>
              <a:ext uri="{FF2B5EF4-FFF2-40B4-BE49-F238E27FC236}">
                <a16:creationId xmlns:a16="http://schemas.microsoft.com/office/drawing/2014/main" id="{59EDEF2E-4CDC-2143-9DB0-F9E2DAF8EE9F}"/>
              </a:ext>
            </a:extLst>
          </p:cNvPr>
          <p:cNvGraphicFramePr>
            <a:graphicFrameLocks noGrp="1"/>
          </p:cNvGraphicFramePr>
          <p:nvPr/>
        </p:nvGraphicFramePr>
        <p:xfrm>
          <a:off x="2560638" y="5735639"/>
          <a:ext cx="6096000" cy="369887"/>
        </p:xfrm>
        <a:graphic>
          <a:graphicData uri="http://schemas.openxmlformats.org/drawingml/2006/table">
            <a:tbl>
              <a:tblPr firstRow="1" bandRow="1">
                <a:tableStyleId>{FC22031D-A40D-4086-AD69-7D5E5AB777CB}</a:tableStyleId>
              </a:tblPr>
              <a:tblGrid>
                <a:gridCol w="381000">
                  <a:extLst>
                    <a:ext uri="{9D8B030D-6E8A-4147-A177-3AD203B41FA5}">
                      <a16:colId xmlns:a16="http://schemas.microsoft.com/office/drawing/2014/main" val="159277851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905881606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64223603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721423906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70794471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1085142947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721227635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532484007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4171978168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24962099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527394052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4085754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168458000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2121019493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712034954"/>
                    </a:ext>
                  </a:extLst>
                </a:gridCol>
                <a:gridCol w="381000">
                  <a:extLst>
                    <a:ext uri="{9D8B030D-6E8A-4147-A177-3AD203B41FA5}">
                      <a16:colId xmlns:a16="http://schemas.microsoft.com/office/drawing/2014/main" val="3949055613"/>
                    </a:ext>
                  </a:extLst>
                </a:gridCol>
              </a:tblGrid>
              <a:tr h="369887"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1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FF07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1700FF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1700FF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00800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008000"/>
                          </a:solidFill>
                          <a:latin typeface="Courier" pitchFamily="2" charset="0"/>
                        </a:rPr>
                        <a:t>1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b="1" dirty="0">
                          <a:solidFill>
                            <a:srgbClr val="7030A0"/>
                          </a:solidFill>
                          <a:latin typeface="Courier" pitchFamily="2" charset="0"/>
                        </a:rPr>
                        <a:t>0</a:t>
                      </a:r>
                    </a:p>
                  </a:txBody>
                  <a:tcPr marT="45603" marB="45603"/>
                </a:tc>
                <a:extLst>
                  <a:ext uri="{0D108BD9-81ED-4DB2-BD59-A6C34878D82A}">
                    <a16:rowId xmlns:a16="http://schemas.microsoft.com/office/drawing/2014/main" val="551536869"/>
                  </a:ext>
                </a:extLst>
              </a:tr>
            </a:tbl>
          </a:graphicData>
        </a:graphic>
      </p:graphicFrame>
      <p:sp>
        <p:nvSpPr>
          <p:cNvPr id="6" name="Text Placeholder 2">
            <a:extLst>
              <a:ext uri="{FF2B5EF4-FFF2-40B4-BE49-F238E27FC236}">
                <a16:creationId xmlns:a16="http://schemas.microsoft.com/office/drawing/2014/main" id="{052BDA83-8C10-8A48-BB7C-7114C0BA7C6A}"/>
              </a:ext>
            </a:extLst>
          </p:cNvPr>
          <p:cNvSpPr txBox="1">
            <a:spLocks/>
          </p:cNvSpPr>
          <p:nvPr/>
        </p:nvSpPr>
        <p:spPr bwMode="auto">
          <a:xfrm>
            <a:off x="1535113" y="5132388"/>
            <a:ext cx="7924800" cy="6032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lIns="91425" tIns="91425" rIns="91425" bIns="91425"/>
          <a:lstStyle>
            <a:defPPr marR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</a:defPPr>
            <a:lvl1pPr marL="342900" indent="-190500" algn="l" rtl="0" eaLnBrk="0" fontAlgn="base" hangingPunct="0">
              <a:spcBef>
                <a:spcPts val="48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z="2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1pPr>
            <a:lvl2pPr marL="742950" indent="-158750" algn="l" rtl="0" eaLnBrk="0" fontAlgn="base" hangingPunct="0">
              <a:spcBef>
                <a:spcPts val="40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▪"/>
              <a:defRPr sz="20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2pPr>
            <a:lvl3pPr marL="11430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•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3pPr>
            <a:lvl4pPr marL="16002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–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4pPr>
            <a:lvl5pPr marL="2057400" indent="-114300" algn="l" rtl="0" eaLnBrk="0" fontAlgn="base" hangingPunct="0"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5pPr>
            <a:lvl6pPr marL="25146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6pPr>
            <a:lvl7pPr marL="29718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7pPr>
            <a:lvl8pPr marL="34290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8pPr>
            <a:lvl9pPr marL="3886200" marR="0" indent="-114300" algn="l" rtl="0">
              <a:lnSpc>
                <a:spcPct val="100000"/>
              </a:lnSpc>
              <a:spcBef>
                <a:spcPts val="360"/>
              </a:spcBef>
              <a:spcAft>
                <a:spcPts val="0"/>
              </a:spcAft>
              <a:buClr>
                <a:schemeClr val="dk1"/>
              </a:buClr>
              <a:buFont typeface="Arial"/>
              <a:buChar char="»"/>
              <a:defRPr sz="1400" b="1" i="0" u="none" strike="noStrike" cap="none" baseline="0">
                <a:solidFill>
                  <a:schemeClr val="dk1"/>
                </a:solidFill>
                <a:latin typeface="Arial"/>
                <a:ea typeface="Arial"/>
                <a:cs typeface="Arial"/>
                <a:sym typeface="Arial"/>
                <a:rtl val="0"/>
              </a:defRPr>
            </a:lvl9pPr>
          </a:lstStyle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r>
              <a:rPr lang="en-US" altLang="en-US" sz="2000" kern="0" dirty="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rPr>
              <a:t>Instruction Layout:</a:t>
            </a: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  <a:p>
            <a:pPr marL="152400" indent="0">
              <a:spcBef>
                <a:spcPts val="475"/>
              </a:spcBef>
              <a:spcAft>
                <a:spcPct val="0"/>
              </a:spcAft>
              <a:buClr>
                <a:srgbClr val="000000"/>
              </a:buClr>
              <a:buNone/>
              <a:defRPr/>
            </a:pPr>
            <a:endParaRPr lang="en-US" altLang="en-US" sz="2000" kern="0" dirty="0">
              <a:solidFill>
                <a:srgbClr val="000000"/>
              </a:solidFill>
              <a:latin typeface="Arial" panose="020B0604020202020204" pitchFamily="34" charset="0"/>
              <a:ea typeface="ＭＳ Ｐゴシック" panose="020B0600070205080204" pitchFamily="34" charset="-128"/>
              <a:cs typeface="Arial" panose="020B0604020202020204" pitchFamily="34" charset="0"/>
              <a:sym typeface="Arial" panose="020B0604020202020204" pitchFamily="34" charset="0"/>
            </a:endParaRPr>
          </a:p>
        </p:txBody>
      </p:sp>
      <p:sp>
        <p:nvSpPr>
          <p:cNvPr id="106536" name="TextBox 1">
            <a:extLst>
              <a:ext uri="{FF2B5EF4-FFF2-40B4-BE49-F238E27FC236}">
                <a16:creationId xmlns:a16="http://schemas.microsoft.com/office/drawing/2014/main" id="{940FA427-6AF9-F54D-9F2C-B316FF65AD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205539" y="5249863"/>
            <a:ext cx="1163637" cy="3683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1800" b="1">
                <a:solidFill>
                  <a:srgbClr val="1700FF"/>
                </a:solidFill>
              </a:rPr>
              <a:t>A</a:t>
            </a:r>
            <a:r>
              <a:rPr lang="en-US" altLang="en-US" sz="1800" b="1"/>
              <a:t> </a:t>
            </a:r>
            <a:r>
              <a:rPr lang="en-US" altLang="en-US" sz="1800" b="1">
                <a:solidFill>
                  <a:srgbClr val="FF0000"/>
                </a:solidFill>
              </a:rPr>
              <a:t>=</a:t>
            </a:r>
            <a:r>
              <a:rPr lang="en-US" altLang="en-US" sz="1800" b="1">
                <a:solidFill>
                  <a:srgbClr val="008000"/>
                </a:solidFill>
              </a:rPr>
              <a:t> B </a:t>
            </a:r>
            <a:r>
              <a:rPr lang="en-US" altLang="en-US" sz="1800" b="1">
                <a:solidFill>
                  <a:srgbClr val="FF0000"/>
                </a:solidFill>
              </a:rPr>
              <a:t>+</a:t>
            </a:r>
            <a:r>
              <a:rPr lang="en-US" altLang="en-US" sz="1800" b="1"/>
              <a:t> </a:t>
            </a:r>
            <a:r>
              <a:rPr lang="en-US" altLang="en-US" sz="1800" b="1">
                <a:solidFill>
                  <a:srgbClr val="7030A0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8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7521" name="Picture 4">
            <a:extLst>
              <a:ext uri="{FF2B5EF4-FFF2-40B4-BE49-F238E27FC236}">
                <a16:creationId xmlns:a16="http://schemas.microsoft.com/office/drawing/2014/main" id="{5045C614-FAF6-ED41-B465-94824A2D5FDE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16139" y="41276"/>
            <a:ext cx="6681787" cy="67659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107522" name="Group 5">
            <a:extLst>
              <a:ext uri="{FF2B5EF4-FFF2-40B4-BE49-F238E27FC236}">
                <a16:creationId xmlns:a16="http://schemas.microsoft.com/office/drawing/2014/main" id="{BE7D383A-3FD2-924A-A79C-443BE011C854}"/>
              </a:ext>
            </a:extLst>
          </p:cNvPr>
          <p:cNvGrpSpPr>
            <a:grpSpLocks/>
          </p:cNvGrpSpPr>
          <p:nvPr/>
        </p:nvGrpSpPr>
        <p:grpSpPr bwMode="auto">
          <a:xfrm>
            <a:off x="3303589" y="90488"/>
            <a:ext cx="5553075" cy="347662"/>
            <a:chOff x="2388641" y="90200"/>
            <a:chExt cx="5553621" cy="348211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EBADEB90-F3D8-1A45-B118-5C2E75BFA9D1}"/>
                </a:ext>
              </a:extLst>
            </p:cNvPr>
            <p:cNvSpPr/>
            <p:nvPr/>
          </p:nvSpPr>
          <p:spPr>
            <a:xfrm>
              <a:off x="3006239" y="137900"/>
              <a:ext cx="225447" cy="3005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7526" name="TextBox 59">
              <a:extLst>
                <a:ext uri="{FF2B5EF4-FFF2-40B4-BE49-F238E27FC236}">
                  <a16:creationId xmlns:a16="http://schemas.microsoft.com/office/drawing/2014/main" id="{848FD064-7543-1D46-9658-FD055B515C4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2388641" y="90200"/>
              <a:ext cx="5553621" cy="33855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8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9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10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11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12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13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14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15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16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17</a:t>
              </a:r>
              <a:r>
                <a:rPr lang="en-US" altLang="en-US" sz="1600">
                  <a:solidFill>
                    <a:srgbClr val="0070C0"/>
                  </a:solidFill>
                  <a:latin typeface="Times New Roman" panose="02020603050405020304" pitchFamily="18" charset="0"/>
                </a:rPr>
                <a:t>  c</a:t>
              </a:r>
              <a:r>
                <a:rPr lang="en-US" altLang="en-US" sz="1600" baseline="-25000">
                  <a:solidFill>
                    <a:srgbClr val="0070C0"/>
                  </a:solidFill>
                  <a:latin typeface="Times New Roman" panose="02020603050405020304" pitchFamily="18" charset="0"/>
                </a:rPr>
                <a:t>18</a:t>
              </a:r>
            </a:p>
          </p:txBody>
        </p:sp>
      </p:grpSp>
      <p:sp>
        <p:nvSpPr>
          <p:cNvPr id="107523" name="TextBox 1">
            <a:extLst>
              <a:ext uri="{FF2B5EF4-FFF2-40B4-BE49-F238E27FC236}">
                <a16:creationId xmlns:a16="http://schemas.microsoft.com/office/drawing/2014/main" id="{B86C17C6-0EE3-184A-8B68-D375B28130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862264" y="6078539"/>
            <a:ext cx="3508375" cy="738187"/>
          </a:xfrm>
          <a:prstGeom prst="rect">
            <a:avLst/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 MOVE command copies the contents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of one register into another. But it tells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the ALU to do addition?! Why?</a:t>
            </a:r>
          </a:p>
        </p:txBody>
      </p:sp>
      <p:sp>
        <p:nvSpPr>
          <p:cNvPr id="21" name="Rounded Rectangle 20">
            <a:extLst>
              <a:ext uri="{FF2B5EF4-FFF2-40B4-BE49-F238E27FC236}">
                <a16:creationId xmlns:a16="http://schemas.microsoft.com/office/drawing/2014/main" id="{99F82AC1-24FB-5144-BD8E-2A69BD8A33A5}"/>
              </a:ext>
            </a:extLst>
          </p:cNvPr>
          <p:cNvSpPr/>
          <p:nvPr/>
        </p:nvSpPr>
        <p:spPr>
          <a:xfrm>
            <a:off x="2155825" y="3095626"/>
            <a:ext cx="6642100" cy="149225"/>
          </a:xfrm>
          <a:prstGeom prst="roundRect">
            <a:avLst>
              <a:gd name="adj" fmla="val 8563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457" name="Group 29">
            <a:extLst>
              <a:ext uri="{FF2B5EF4-FFF2-40B4-BE49-F238E27FC236}">
                <a16:creationId xmlns:a16="http://schemas.microsoft.com/office/drawing/2014/main" id="{E0C2BE88-496A-BE4F-A730-54680A8A0C7E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9594" name="Group 49">
              <a:extLst>
                <a:ext uri="{FF2B5EF4-FFF2-40B4-BE49-F238E27FC236}">
                  <a16:creationId xmlns:a16="http://schemas.microsoft.com/office/drawing/2014/main" id="{B025FB79-7B7E-404B-B979-97EFC7EA21D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9760" name="Group 33">
                <a:extLst>
                  <a:ext uri="{FF2B5EF4-FFF2-40B4-BE49-F238E27FC236}">
                    <a16:creationId xmlns:a16="http://schemas.microsoft.com/office/drawing/2014/main" id="{C2FEB34B-4594-5A4D-A0AA-653D7CF5AC9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9802" name="TextBox 467">
                  <a:extLst>
                    <a:ext uri="{FF2B5EF4-FFF2-40B4-BE49-F238E27FC236}">
                      <a16:creationId xmlns:a16="http://schemas.microsoft.com/office/drawing/2014/main" id="{AF575D86-3072-B744-B343-AE90BEB6756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61" name="Group 34">
                <a:extLst>
                  <a:ext uri="{FF2B5EF4-FFF2-40B4-BE49-F238E27FC236}">
                    <a16:creationId xmlns:a16="http://schemas.microsoft.com/office/drawing/2014/main" id="{8674C36E-4499-2E4F-9DC2-D339BFB7A61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9800" name="TextBox 469">
                  <a:extLst>
                    <a:ext uri="{FF2B5EF4-FFF2-40B4-BE49-F238E27FC236}">
                      <a16:creationId xmlns:a16="http://schemas.microsoft.com/office/drawing/2014/main" id="{C20AB3CD-C2FA-2149-92AB-4B8F1F8FA9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63" name="TextBox 472">
                <a:extLst>
                  <a:ext uri="{FF2B5EF4-FFF2-40B4-BE49-F238E27FC236}">
                    <a16:creationId xmlns:a16="http://schemas.microsoft.com/office/drawing/2014/main" id="{845A0E43-F1D5-4D41-A6AE-0431BCCB522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9764" name="Group 441">
                <a:extLst>
                  <a:ext uri="{FF2B5EF4-FFF2-40B4-BE49-F238E27FC236}">
                    <a16:creationId xmlns:a16="http://schemas.microsoft.com/office/drawing/2014/main" id="{C6E7F860-D48D-FE42-974F-C8CB9E69281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9783" name="Group 450">
                  <a:extLst>
                    <a:ext uri="{FF2B5EF4-FFF2-40B4-BE49-F238E27FC236}">
                      <a16:creationId xmlns:a16="http://schemas.microsoft.com/office/drawing/2014/main" id="{4310A7BF-263E-434D-B603-028C4B321A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9797" name="TextBox 464">
                    <a:extLst>
                      <a:ext uri="{FF2B5EF4-FFF2-40B4-BE49-F238E27FC236}">
                        <a16:creationId xmlns:a16="http://schemas.microsoft.com/office/drawing/2014/main" id="{69FC9D4B-C63D-2A40-A175-679ED4E3E20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9" name="TextBox 466">
                    <a:extLst>
                      <a:ext uri="{FF2B5EF4-FFF2-40B4-BE49-F238E27FC236}">
                        <a16:creationId xmlns:a16="http://schemas.microsoft.com/office/drawing/2014/main" id="{EBFCE1AC-C855-9C41-8DE2-A7E50DFD4A2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9784" name="Group 451">
                  <a:extLst>
                    <a:ext uri="{FF2B5EF4-FFF2-40B4-BE49-F238E27FC236}">
                      <a16:creationId xmlns:a16="http://schemas.microsoft.com/office/drawing/2014/main" id="{875734BC-500B-224C-830E-C218FB864E2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9794" name="TextBox 461">
                    <a:extLst>
                      <a:ext uri="{FF2B5EF4-FFF2-40B4-BE49-F238E27FC236}">
                        <a16:creationId xmlns:a16="http://schemas.microsoft.com/office/drawing/2014/main" id="{15307C4D-DF87-1749-97A7-B2B8AEC26C7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6" name="TextBox 463">
                    <a:extLst>
                      <a:ext uri="{FF2B5EF4-FFF2-40B4-BE49-F238E27FC236}">
                        <a16:creationId xmlns:a16="http://schemas.microsoft.com/office/drawing/2014/main" id="{386A2318-4706-7F45-9C5B-A1B85C4EFF0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9785" name="Group 452">
                  <a:extLst>
                    <a:ext uri="{FF2B5EF4-FFF2-40B4-BE49-F238E27FC236}">
                      <a16:creationId xmlns:a16="http://schemas.microsoft.com/office/drawing/2014/main" id="{C198FD70-5935-5E40-BD3E-63CE47AA785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9791" name="TextBox 458">
                    <a:extLst>
                      <a:ext uri="{FF2B5EF4-FFF2-40B4-BE49-F238E27FC236}">
                        <a16:creationId xmlns:a16="http://schemas.microsoft.com/office/drawing/2014/main" id="{218201C9-66A5-E745-BD95-8916AA8B0B9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3" name="TextBox 460">
                    <a:extLst>
                      <a:ext uri="{FF2B5EF4-FFF2-40B4-BE49-F238E27FC236}">
                        <a16:creationId xmlns:a16="http://schemas.microsoft.com/office/drawing/2014/main" id="{A19B76D5-06D0-D744-8192-69026ADA9C6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787" name="Group 453">
                  <a:extLst>
                    <a:ext uri="{FF2B5EF4-FFF2-40B4-BE49-F238E27FC236}">
                      <a16:creationId xmlns:a16="http://schemas.microsoft.com/office/drawing/2014/main" id="{056C942A-DA04-6949-956B-BB82B02D78B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9788" name="TextBox 455">
                    <a:extLst>
                      <a:ext uri="{FF2B5EF4-FFF2-40B4-BE49-F238E27FC236}">
                        <a16:creationId xmlns:a16="http://schemas.microsoft.com/office/drawing/2014/main" id="{27539EA7-4EA9-9448-A323-2315A53F2C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790" name="TextBox 457">
                    <a:extLst>
                      <a:ext uri="{FF2B5EF4-FFF2-40B4-BE49-F238E27FC236}">
                        <a16:creationId xmlns:a16="http://schemas.microsoft.com/office/drawing/2014/main" id="{D68BB433-6236-CA41-85DC-760A438BC60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9765" name="Group 44">
                <a:extLst>
                  <a:ext uri="{FF2B5EF4-FFF2-40B4-BE49-F238E27FC236}">
                    <a16:creationId xmlns:a16="http://schemas.microsoft.com/office/drawing/2014/main" id="{1084B065-85ED-7E44-BC77-DD610C94FF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9781" name="TextBox 443">
                  <a:extLst>
                    <a:ext uri="{FF2B5EF4-FFF2-40B4-BE49-F238E27FC236}">
                      <a16:creationId xmlns:a16="http://schemas.microsoft.com/office/drawing/2014/main" id="{887F35E7-3187-5F44-99AA-FDEB2E8767A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66" name="Group 48">
                <a:extLst>
                  <a:ext uri="{FF2B5EF4-FFF2-40B4-BE49-F238E27FC236}">
                    <a16:creationId xmlns:a16="http://schemas.microsoft.com/office/drawing/2014/main" id="{A7F6715B-BBC6-8F4C-860C-F0C1CFF9960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9779" name="TextBox 445">
                  <a:extLst>
                    <a:ext uri="{FF2B5EF4-FFF2-40B4-BE49-F238E27FC236}">
                      <a16:creationId xmlns:a16="http://schemas.microsoft.com/office/drawing/2014/main" id="{5A27CB48-5252-0B47-977E-772F439EE2F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767" name="TextBox 448">
                <a:extLst>
                  <a:ext uri="{FF2B5EF4-FFF2-40B4-BE49-F238E27FC236}">
                    <a16:creationId xmlns:a16="http://schemas.microsoft.com/office/drawing/2014/main" id="{40DCE152-18FD-D04C-B82A-FF517E4936B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9768" name="TextBox 474">
                <a:extLst>
                  <a:ext uri="{FF2B5EF4-FFF2-40B4-BE49-F238E27FC236}">
                    <a16:creationId xmlns:a16="http://schemas.microsoft.com/office/drawing/2014/main" id="{71023338-4824-364D-8D83-557E9BC4E4D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9769" name="Group 475">
                <a:extLst>
                  <a:ext uri="{FF2B5EF4-FFF2-40B4-BE49-F238E27FC236}">
                    <a16:creationId xmlns:a16="http://schemas.microsoft.com/office/drawing/2014/main" id="{DF45FF1D-0996-AE40-B72A-0E4CCB006CF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9777" name="TextBox 476">
                  <a:extLst>
                    <a:ext uri="{FF2B5EF4-FFF2-40B4-BE49-F238E27FC236}">
                      <a16:creationId xmlns:a16="http://schemas.microsoft.com/office/drawing/2014/main" id="{4CE5A06F-9B9B-834A-B956-423FAC753D5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70" name="Group 478">
                <a:extLst>
                  <a:ext uri="{FF2B5EF4-FFF2-40B4-BE49-F238E27FC236}">
                    <a16:creationId xmlns:a16="http://schemas.microsoft.com/office/drawing/2014/main" id="{86BF8BC0-D63B-8741-A5CA-A810771F6F0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9775" name="TextBox 482">
                  <a:extLst>
                    <a:ext uri="{FF2B5EF4-FFF2-40B4-BE49-F238E27FC236}">
                      <a16:creationId xmlns:a16="http://schemas.microsoft.com/office/drawing/2014/main" id="{8AA00A74-FE8B-584C-987F-E54D2758F9C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771" name="Group 498">
                <a:extLst>
                  <a:ext uri="{FF2B5EF4-FFF2-40B4-BE49-F238E27FC236}">
                    <a16:creationId xmlns:a16="http://schemas.microsoft.com/office/drawing/2014/main" id="{59D2D397-676E-184B-9BEE-37F29F3350C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9773" name="TextBox 499">
                  <a:extLst>
                    <a:ext uri="{FF2B5EF4-FFF2-40B4-BE49-F238E27FC236}">
                      <a16:creationId xmlns:a16="http://schemas.microsoft.com/office/drawing/2014/main" id="{D2B5902A-1BEC-D14E-A502-93C73691100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595" name="Group 132">
              <a:extLst>
                <a:ext uri="{FF2B5EF4-FFF2-40B4-BE49-F238E27FC236}">
                  <a16:creationId xmlns:a16="http://schemas.microsoft.com/office/drawing/2014/main" id="{FB0DD2B5-F352-734B-B5B4-58929D9070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9596" name="Group 6">
              <a:extLst>
                <a:ext uri="{FF2B5EF4-FFF2-40B4-BE49-F238E27FC236}">
                  <a16:creationId xmlns:a16="http://schemas.microsoft.com/office/drawing/2014/main" id="{5607679E-55D6-1743-9323-B3D6A2BD62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9734" name="Group 55">
                <a:extLst>
                  <a:ext uri="{FF2B5EF4-FFF2-40B4-BE49-F238E27FC236}">
                    <a16:creationId xmlns:a16="http://schemas.microsoft.com/office/drawing/2014/main" id="{28F9AD35-5F53-B84F-9E86-FD33456AA4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9755" name="TextBox 57">
                  <a:extLst>
                    <a:ext uri="{FF2B5EF4-FFF2-40B4-BE49-F238E27FC236}">
                      <a16:creationId xmlns:a16="http://schemas.microsoft.com/office/drawing/2014/main" id="{64DEB506-E70F-8B49-B13C-F0A85A2D3B4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9735" name="TextBox 59">
                <a:extLst>
                  <a:ext uri="{FF2B5EF4-FFF2-40B4-BE49-F238E27FC236}">
                    <a16:creationId xmlns:a16="http://schemas.microsoft.com/office/drawing/2014/main" id="{1D2B5B95-2C47-864F-95EA-DE9599A148A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9597" name="Group 17">
              <a:extLst>
                <a:ext uri="{FF2B5EF4-FFF2-40B4-BE49-F238E27FC236}">
                  <a16:creationId xmlns:a16="http://schemas.microsoft.com/office/drawing/2014/main" id="{02960903-E533-9647-8337-322B16CDEF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9728" name="Group 16">
                <a:extLst>
                  <a:ext uri="{FF2B5EF4-FFF2-40B4-BE49-F238E27FC236}">
                    <a16:creationId xmlns:a16="http://schemas.microsoft.com/office/drawing/2014/main" id="{999EE420-FDD6-6F40-A879-033AA2DA927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9732" name="TextBox 82">
                  <a:extLst>
                    <a:ext uri="{FF2B5EF4-FFF2-40B4-BE49-F238E27FC236}">
                      <a16:creationId xmlns:a16="http://schemas.microsoft.com/office/drawing/2014/main" id="{98CD29D4-602F-7C4B-AD71-84F7D4E6BFB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729" name="TextBox 87">
                <a:extLst>
                  <a:ext uri="{FF2B5EF4-FFF2-40B4-BE49-F238E27FC236}">
                    <a16:creationId xmlns:a16="http://schemas.microsoft.com/office/drawing/2014/main" id="{79E76A03-DE05-BC4A-8AAD-F6D277CEC52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598" name="Group 154">
              <a:extLst>
                <a:ext uri="{FF2B5EF4-FFF2-40B4-BE49-F238E27FC236}">
                  <a16:creationId xmlns:a16="http://schemas.microsoft.com/office/drawing/2014/main" id="{F4414308-01D4-7A4F-BB8E-80A1234F945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9721" name="TextBox 155">
                <a:extLst>
                  <a:ext uri="{FF2B5EF4-FFF2-40B4-BE49-F238E27FC236}">
                    <a16:creationId xmlns:a16="http://schemas.microsoft.com/office/drawing/2014/main" id="{EAEC5DCB-01EC-E045-8816-97A431F47AB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24" name="TextBox 161">
                <a:extLst>
                  <a:ext uri="{FF2B5EF4-FFF2-40B4-BE49-F238E27FC236}">
                    <a16:creationId xmlns:a16="http://schemas.microsoft.com/office/drawing/2014/main" id="{935B1485-E579-C645-80BB-D849DAB709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599" name="Group 138">
              <a:extLst>
                <a:ext uri="{FF2B5EF4-FFF2-40B4-BE49-F238E27FC236}">
                  <a16:creationId xmlns:a16="http://schemas.microsoft.com/office/drawing/2014/main" id="{C77C6F7E-954D-8B48-A558-8FECDC20FD0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9714" name="TextBox 139">
                <a:extLst>
                  <a:ext uri="{FF2B5EF4-FFF2-40B4-BE49-F238E27FC236}">
                    <a16:creationId xmlns:a16="http://schemas.microsoft.com/office/drawing/2014/main" id="{B1707939-B430-4C44-9D3B-CCB3C98C304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717" name="TextBox 145">
                <a:extLst>
                  <a:ext uri="{FF2B5EF4-FFF2-40B4-BE49-F238E27FC236}">
                    <a16:creationId xmlns:a16="http://schemas.microsoft.com/office/drawing/2014/main" id="{D9F8FBEF-9B4E-A045-B44A-B5E2C0E563E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02" name="Group 37">
              <a:extLst>
                <a:ext uri="{FF2B5EF4-FFF2-40B4-BE49-F238E27FC236}">
                  <a16:creationId xmlns:a16="http://schemas.microsoft.com/office/drawing/2014/main" id="{BE16D921-1CFB-2E46-B3A3-B05CAA10E69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713" name="TextBox 36">
                <a:extLst>
                  <a:ext uri="{FF2B5EF4-FFF2-40B4-BE49-F238E27FC236}">
                    <a16:creationId xmlns:a16="http://schemas.microsoft.com/office/drawing/2014/main" id="{E291C7BF-09D5-8944-B2D1-060F9F32C19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07" name="Group 186">
              <a:extLst>
                <a:ext uri="{FF2B5EF4-FFF2-40B4-BE49-F238E27FC236}">
                  <a16:creationId xmlns:a16="http://schemas.microsoft.com/office/drawing/2014/main" id="{E636136E-A494-7D4E-8862-746FB161DF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11" name="Group 23">
              <a:extLst>
                <a:ext uri="{FF2B5EF4-FFF2-40B4-BE49-F238E27FC236}">
                  <a16:creationId xmlns:a16="http://schemas.microsoft.com/office/drawing/2014/main" id="{E4621C3A-B65E-5C41-B719-A394E9B6533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9697" name="Group 43">
                <a:extLst>
                  <a:ext uri="{FF2B5EF4-FFF2-40B4-BE49-F238E27FC236}">
                    <a16:creationId xmlns:a16="http://schemas.microsoft.com/office/drawing/2014/main" id="{902473A9-5BA0-BD41-A7C0-904DB8B5B9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9705" name="Group 38">
                  <a:extLst>
                    <a:ext uri="{FF2B5EF4-FFF2-40B4-BE49-F238E27FC236}">
                      <a16:creationId xmlns:a16="http://schemas.microsoft.com/office/drawing/2014/main" id="{E6C135BF-D308-554F-9FCF-BF9262DDD9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9708" name="TextBox 39">
                    <a:extLst>
                      <a:ext uri="{FF2B5EF4-FFF2-40B4-BE49-F238E27FC236}">
                        <a16:creationId xmlns:a16="http://schemas.microsoft.com/office/drawing/2014/main" id="{6234A615-6045-A844-BBFE-F805BA9B7A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9706" name="TextBox 41">
                  <a:extLst>
                    <a:ext uri="{FF2B5EF4-FFF2-40B4-BE49-F238E27FC236}">
                      <a16:creationId xmlns:a16="http://schemas.microsoft.com/office/drawing/2014/main" id="{16C8CA87-DC6C-8B4E-B95E-015EA2DEB2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701" name="Group 106">
                <a:extLst>
                  <a:ext uri="{FF2B5EF4-FFF2-40B4-BE49-F238E27FC236}">
                    <a16:creationId xmlns:a16="http://schemas.microsoft.com/office/drawing/2014/main" id="{FBA92105-9CA6-DB40-AFD1-F3ED8A7D5B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9704" name="TextBox 108">
                  <a:extLst>
                    <a:ext uri="{FF2B5EF4-FFF2-40B4-BE49-F238E27FC236}">
                      <a16:creationId xmlns:a16="http://schemas.microsoft.com/office/drawing/2014/main" id="{F8EF3140-2814-9A46-9731-4CF21F9FAAA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13" name="Group 5">
              <a:extLst>
                <a:ext uri="{FF2B5EF4-FFF2-40B4-BE49-F238E27FC236}">
                  <a16:creationId xmlns:a16="http://schemas.microsoft.com/office/drawing/2014/main" id="{48616E61-275D-4743-AD78-73348BAF7B8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9695" name="TextBox 483">
                <a:extLst>
                  <a:ext uri="{FF2B5EF4-FFF2-40B4-BE49-F238E27FC236}">
                    <a16:creationId xmlns:a16="http://schemas.microsoft.com/office/drawing/2014/main" id="{1F772BE7-AA3E-1C41-A6FA-E18484CFE0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615" name="Group 32">
              <a:extLst>
                <a:ext uri="{FF2B5EF4-FFF2-40B4-BE49-F238E27FC236}">
                  <a16:creationId xmlns:a16="http://schemas.microsoft.com/office/drawing/2014/main" id="{667D0732-0BB3-FC46-BE91-238AFC7AEE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9687" name="Group 491">
                <a:extLst>
                  <a:ext uri="{FF2B5EF4-FFF2-40B4-BE49-F238E27FC236}">
                    <a16:creationId xmlns:a16="http://schemas.microsoft.com/office/drawing/2014/main" id="{A03B2A52-D58D-D14A-ABA7-1DEB53FDFA9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9693" name="TextBox 492">
                  <a:extLst>
                    <a:ext uri="{FF2B5EF4-FFF2-40B4-BE49-F238E27FC236}">
                      <a16:creationId xmlns:a16="http://schemas.microsoft.com/office/drawing/2014/main" id="{A14922B9-342B-A445-8385-4735CE3651D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688" name="Group 494">
                <a:extLst>
                  <a:ext uri="{FF2B5EF4-FFF2-40B4-BE49-F238E27FC236}">
                    <a16:creationId xmlns:a16="http://schemas.microsoft.com/office/drawing/2014/main" id="{C8DD6199-7ADE-B54B-8C05-C835A3AE199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9691" name="TextBox 495">
                  <a:extLst>
                    <a:ext uri="{FF2B5EF4-FFF2-40B4-BE49-F238E27FC236}">
                      <a16:creationId xmlns:a16="http://schemas.microsoft.com/office/drawing/2014/main" id="{3A661D50-A150-194F-BCA8-980042393C0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9689" name="TextBox 503">
                <a:extLst>
                  <a:ext uri="{FF2B5EF4-FFF2-40B4-BE49-F238E27FC236}">
                    <a16:creationId xmlns:a16="http://schemas.microsoft.com/office/drawing/2014/main" id="{8FBD330C-0E7E-6E4E-98B4-A591513189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619" name="TextBox 12">
              <a:extLst>
                <a:ext uri="{FF2B5EF4-FFF2-40B4-BE49-F238E27FC236}">
                  <a16:creationId xmlns:a16="http://schemas.microsoft.com/office/drawing/2014/main" id="{C1C69BE2-683A-A54E-B5B2-B1E76996551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9620" name="Group 317">
              <a:extLst>
                <a:ext uri="{FF2B5EF4-FFF2-40B4-BE49-F238E27FC236}">
                  <a16:creationId xmlns:a16="http://schemas.microsoft.com/office/drawing/2014/main" id="{30AEB151-48DC-A848-BE44-1A76DF86B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9670" name="Group 318">
                <a:extLst>
                  <a:ext uri="{FF2B5EF4-FFF2-40B4-BE49-F238E27FC236}">
                    <a16:creationId xmlns:a16="http://schemas.microsoft.com/office/drawing/2014/main" id="{38D66D16-099E-6B4F-9322-7F7EA3A9C1D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679" name="Group 327">
                  <a:extLst>
                    <a:ext uri="{FF2B5EF4-FFF2-40B4-BE49-F238E27FC236}">
                      <a16:creationId xmlns:a16="http://schemas.microsoft.com/office/drawing/2014/main" id="{7884F9FC-1A92-7C49-8055-F82977CB644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9680" name="TextBox 7">
                    <a:extLst>
                      <a:ext uri="{FF2B5EF4-FFF2-40B4-BE49-F238E27FC236}">
                        <a16:creationId xmlns:a16="http://schemas.microsoft.com/office/drawing/2014/main" id="{6D9025D8-F7ED-5543-A083-8813A77C0D6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9682" name="TextBox 329">
                    <a:extLst>
                      <a:ext uri="{FF2B5EF4-FFF2-40B4-BE49-F238E27FC236}">
                        <a16:creationId xmlns:a16="http://schemas.microsoft.com/office/drawing/2014/main" id="{9A3EA59D-3383-8048-A235-2FCDE1B9D24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9683" name="Group 330">
                    <a:extLst>
                      <a:ext uri="{FF2B5EF4-FFF2-40B4-BE49-F238E27FC236}">
                        <a16:creationId xmlns:a16="http://schemas.microsoft.com/office/drawing/2014/main" id="{34045787-7969-0E4C-B633-28F8DD18DA2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9685" name="TextBox 333">
                      <a:extLst>
                        <a:ext uri="{FF2B5EF4-FFF2-40B4-BE49-F238E27FC236}">
                          <a16:creationId xmlns:a16="http://schemas.microsoft.com/office/drawing/2014/main" id="{70AABA40-385B-574C-8EA8-4A28F36693FF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9684" name="TextBox 332">
                    <a:extLst>
                      <a:ext uri="{FF2B5EF4-FFF2-40B4-BE49-F238E27FC236}">
                        <a16:creationId xmlns:a16="http://schemas.microsoft.com/office/drawing/2014/main" id="{BB240BB5-2053-DD46-A5EE-40E5C9BFBBF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621" name="Group 11">
              <a:extLst>
                <a:ext uri="{FF2B5EF4-FFF2-40B4-BE49-F238E27FC236}">
                  <a16:creationId xmlns:a16="http://schemas.microsoft.com/office/drawing/2014/main" id="{3ADB8BEA-CBFD-9E49-9FE8-E2ACD6A048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26" name="Group 60">
              <a:extLst>
                <a:ext uri="{FF2B5EF4-FFF2-40B4-BE49-F238E27FC236}">
                  <a16:creationId xmlns:a16="http://schemas.microsoft.com/office/drawing/2014/main" id="{AAC744A2-59EC-1A48-A091-FA9C2DBEFE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9659" name="Group 53">
                <a:extLst>
                  <a:ext uri="{FF2B5EF4-FFF2-40B4-BE49-F238E27FC236}">
                    <a16:creationId xmlns:a16="http://schemas.microsoft.com/office/drawing/2014/main" id="{0B6FAA7D-E4DE-6443-9314-19C0496F949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662" name="Group 52">
                  <a:extLst>
                    <a:ext uri="{FF2B5EF4-FFF2-40B4-BE49-F238E27FC236}">
                      <a16:creationId xmlns:a16="http://schemas.microsoft.com/office/drawing/2014/main" id="{9CCEB809-E920-6E4F-B0AA-1BF6FB04544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9666" name="TextBox 122">
                    <a:extLst>
                      <a:ext uri="{FF2B5EF4-FFF2-40B4-BE49-F238E27FC236}">
                        <a16:creationId xmlns:a16="http://schemas.microsoft.com/office/drawing/2014/main" id="{AD2EFF3A-6820-0A4E-99B8-E240E548F42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663" name="TextBox 128">
                  <a:extLst>
                    <a:ext uri="{FF2B5EF4-FFF2-40B4-BE49-F238E27FC236}">
                      <a16:creationId xmlns:a16="http://schemas.microsoft.com/office/drawing/2014/main" id="{F35167CD-08BA-0D48-AF98-D3C56D45E7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9627" name="TextBox 359">
              <a:extLst>
                <a:ext uri="{FF2B5EF4-FFF2-40B4-BE49-F238E27FC236}">
                  <a16:creationId xmlns:a16="http://schemas.microsoft.com/office/drawing/2014/main" id="{ABC8D60F-D15F-6240-83A0-03C3064AC10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9628" name="Group 31">
              <a:extLst>
                <a:ext uri="{FF2B5EF4-FFF2-40B4-BE49-F238E27FC236}">
                  <a16:creationId xmlns:a16="http://schemas.microsoft.com/office/drawing/2014/main" id="{792E30BC-EA8A-054B-81C8-D1CFC66B89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9649" name="Group 28">
                <a:extLst>
                  <a:ext uri="{FF2B5EF4-FFF2-40B4-BE49-F238E27FC236}">
                    <a16:creationId xmlns:a16="http://schemas.microsoft.com/office/drawing/2014/main" id="{2220E5C9-51B9-9348-B8A2-F2109A5C414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9652" name="Group 24">
                  <a:extLst>
                    <a:ext uri="{FF2B5EF4-FFF2-40B4-BE49-F238E27FC236}">
                      <a16:creationId xmlns:a16="http://schemas.microsoft.com/office/drawing/2014/main" id="{6E478121-EBD5-164B-BF99-AD28D37D360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9656" name="TextBox 171">
                    <a:extLst>
                      <a:ext uri="{FF2B5EF4-FFF2-40B4-BE49-F238E27FC236}">
                        <a16:creationId xmlns:a16="http://schemas.microsoft.com/office/drawing/2014/main" id="{CF6B8E36-A1EA-3F48-8411-73FA675A30F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9653" name="TextBox 177">
                  <a:extLst>
                    <a:ext uri="{FF2B5EF4-FFF2-40B4-BE49-F238E27FC236}">
                      <a16:creationId xmlns:a16="http://schemas.microsoft.com/office/drawing/2014/main" id="{EE16F56E-4852-8043-B623-194840F8591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9630" name="Group 358">
              <a:extLst>
                <a:ext uri="{FF2B5EF4-FFF2-40B4-BE49-F238E27FC236}">
                  <a16:creationId xmlns:a16="http://schemas.microsoft.com/office/drawing/2014/main" id="{CD2B6BE6-D87C-1145-A8A3-A0CB6A829BA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9631" name="Group 377">
                <a:extLst>
                  <a:ext uri="{FF2B5EF4-FFF2-40B4-BE49-F238E27FC236}">
                    <a16:creationId xmlns:a16="http://schemas.microsoft.com/office/drawing/2014/main" id="{8A08ACB7-7926-8245-8AC8-F94B1F1AFF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9636" name="TextBox 7">
                  <a:extLst>
                    <a:ext uri="{FF2B5EF4-FFF2-40B4-BE49-F238E27FC236}">
                      <a16:creationId xmlns:a16="http://schemas.microsoft.com/office/drawing/2014/main" id="{955186F8-FA38-294E-8D74-29F8D8BFEA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9637" name="Group 390">
                  <a:extLst>
                    <a:ext uri="{FF2B5EF4-FFF2-40B4-BE49-F238E27FC236}">
                      <a16:creationId xmlns:a16="http://schemas.microsoft.com/office/drawing/2014/main" id="{AFFA4424-6B21-3545-AE23-31C9F896C01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9638" name="TextBox 391">
                    <a:extLst>
                      <a:ext uri="{FF2B5EF4-FFF2-40B4-BE49-F238E27FC236}">
                        <a16:creationId xmlns:a16="http://schemas.microsoft.com/office/drawing/2014/main" id="{52442DF0-C5F7-664C-A9C7-B90C677AB6D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9632" name="TextBox 381">
                <a:extLst>
                  <a:ext uri="{FF2B5EF4-FFF2-40B4-BE49-F238E27FC236}">
                    <a16:creationId xmlns:a16="http://schemas.microsoft.com/office/drawing/2014/main" id="{A3A19292-5DEC-2044-BDE6-C8FA2F441AA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9634" name="TextBox 384">
                <a:extLst>
                  <a:ext uri="{FF2B5EF4-FFF2-40B4-BE49-F238E27FC236}">
                    <a16:creationId xmlns:a16="http://schemas.microsoft.com/office/drawing/2014/main" id="{89109F67-243B-0E4F-821F-84ADE21D90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9459" name="Group 223">
            <a:extLst>
              <a:ext uri="{FF2B5EF4-FFF2-40B4-BE49-F238E27FC236}">
                <a16:creationId xmlns:a16="http://schemas.microsoft.com/office/drawing/2014/main" id="{DD8A0883-3AA8-D24B-9A92-8047B738E7AA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9469" name="Group 225">
              <a:extLst>
                <a:ext uri="{FF2B5EF4-FFF2-40B4-BE49-F238E27FC236}">
                  <a16:creationId xmlns:a16="http://schemas.microsoft.com/office/drawing/2014/main" id="{2A43DBCB-AB41-2F40-BA15-B430F844E6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9592" name="TextBox 380">
                <a:extLst>
                  <a:ext uri="{FF2B5EF4-FFF2-40B4-BE49-F238E27FC236}">
                    <a16:creationId xmlns:a16="http://schemas.microsoft.com/office/drawing/2014/main" id="{7568F827-D0FE-E34B-BC08-20F476CF68E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70" name="Group 226">
              <a:extLst>
                <a:ext uri="{FF2B5EF4-FFF2-40B4-BE49-F238E27FC236}">
                  <a16:creationId xmlns:a16="http://schemas.microsoft.com/office/drawing/2014/main" id="{97F5DD46-36B8-1849-80B8-FB0022F88E6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91" name="TextBox 379">
                <a:extLst>
                  <a:ext uri="{FF2B5EF4-FFF2-40B4-BE49-F238E27FC236}">
                    <a16:creationId xmlns:a16="http://schemas.microsoft.com/office/drawing/2014/main" id="{E9616B6F-083E-F642-8917-2049A7DF75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71" name="Group 227">
              <a:extLst>
                <a:ext uri="{FF2B5EF4-FFF2-40B4-BE49-F238E27FC236}">
                  <a16:creationId xmlns:a16="http://schemas.microsoft.com/office/drawing/2014/main" id="{972EF9EA-7B87-2942-A216-AE32247B16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89" name="TextBox 376">
                <a:extLst>
                  <a:ext uri="{FF2B5EF4-FFF2-40B4-BE49-F238E27FC236}">
                    <a16:creationId xmlns:a16="http://schemas.microsoft.com/office/drawing/2014/main" id="{DA5E1523-E08B-E74A-AB0C-26D61EE4C1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72" name="Group 228">
              <a:extLst>
                <a:ext uri="{FF2B5EF4-FFF2-40B4-BE49-F238E27FC236}">
                  <a16:creationId xmlns:a16="http://schemas.microsoft.com/office/drawing/2014/main" id="{14CA74B3-AAC1-334C-A2E7-B61C0604B1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87" name="TextBox 374">
                <a:extLst>
                  <a:ext uri="{FF2B5EF4-FFF2-40B4-BE49-F238E27FC236}">
                    <a16:creationId xmlns:a16="http://schemas.microsoft.com/office/drawing/2014/main" id="{022AD99E-A020-3241-94D3-721433005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473" name="Group 229">
              <a:extLst>
                <a:ext uri="{FF2B5EF4-FFF2-40B4-BE49-F238E27FC236}">
                  <a16:creationId xmlns:a16="http://schemas.microsoft.com/office/drawing/2014/main" id="{B584DDEA-F2B4-AF4B-841E-5D29E670AC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85" name="TextBox 372">
                <a:extLst>
                  <a:ext uri="{FF2B5EF4-FFF2-40B4-BE49-F238E27FC236}">
                    <a16:creationId xmlns:a16="http://schemas.microsoft.com/office/drawing/2014/main" id="{52D9CE87-2B4A-8D4E-AE5C-27A37F0AFC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9474" name="Group 230">
              <a:extLst>
                <a:ext uri="{FF2B5EF4-FFF2-40B4-BE49-F238E27FC236}">
                  <a16:creationId xmlns:a16="http://schemas.microsoft.com/office/drawing/2014/main" id="{37D45A36-2DE8-9642-B7C1-2D25285DB0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83" name="TextBox 370">
                <a:extLst>
                  <a:ext uri="{FF2B5EF4-FFF2-40B4-BE49-F238E27FC236}">
                    <a16:creationId xmlns:a16="http://schemas.microsoft.com/office/drawing/2014/main" id="{F4E54724-119A-2E4F-AD96-926357106A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9475" name="Group 232">
              <a:extLst>
                <a:ext uri="{FF2B5EF4-FFF2-40B4-BE49-F238E27FC236}">
                  <a16:creationId xmlns:a16="http://schemas.microsoft.com/office/drawing/2014/main" id="{1EF70364-8E42-2A46-89B8-D5B70EEE16B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9580" name="TextBox 367">
                <a:extLst>
                  <a:ext uri="{FF2B5EF4-FFF2-40B4-BE49-F238E27FC236}">
                    <a16:creationId xmlns:a16="http://schemas.microsoft.com/office/drawing/2014/main" id="{818E28FD-D468-8145-8F3E-0EBE81D650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76" name="Group 233">
              <a:extLst>
                <a:ext uri="{FF2B5EF4-FFF2-40B4-BE49-F238E27FC236}">
                  <a16:creationId xmlns:a16="http://schemas.microsoft.com/office/drawing/2014/main" id="{54A51527-9F41-A245-8753-6C933D61A4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9" name="TextBox 366">
                <a:extLst>
                  <a:ext uri="{FF2B5EF4-FFF2-40B4-BE49-F238E27FC236}">
                    <a16:creationId xmlns:a16="http://schemas.microsoft.com/office/drawing/2014/main" id="{96FB3DE0-2817-0243-8C39-9C2347B36D0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9477" name="Group 234">
              <a:extLst>
                <a:ext uri="{FF2B5EF4-FFF2-40B4-BE49-F238E27FC236}">
                  <a16:creationId xmlns:a16="http://schemas.microsoft.com/office/drawing/2014/main" id="{00A3A8C8-0533-0B41-B912-55A7ACB1DB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7" name="TextBox 364">
                <a:extLst>
                  <a:ext uri="{FF2B5EF4-FFF2-40B4-BE49-F238E27FC236}">
                    <a16:creationId xmlns:a16="http://schemas.microsoft.com/office/drawing/2014/main" id="{92AC38C2-012F-1249-B400-83C5EFADB6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9478" name="Group 236">
              <a:extLst>
                <a:ext uri="{FF2B5EF4-FFF2-40B4-BE49-F238E27FC236}">
                  <a16:creationId xmlns:a16="http://schemas.microsoft.com/office/drawing/2014/main" id="{E7B78921-4D57-FA4C-A542-850E570D565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3" name="TextBox 360">
                <a:extLst>
                  <a:ext uri="{FF2B5EF4-FFF2-40B4-BE49-F238E27FC236}">
                    <a16:creationId xmlns:a16="http://schemas.microsoft.com/office/drawing/2014/main" id="{BE0ED5EF-09AF-014E-9055-7579C0E97DC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5" name="TextBox 362">
                <a:extLst>
                  <a:ext uri="{FF2B5EF4-FFF2-40B4-BE49-F238E27FC236}">
                    <a16:creationId xmlns:a16="http://schemas.microsoft.com/office/drawing/2014/main" id="{3A6CC6CC-DF24-E34E-9753-36420B6BD15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9479" name="TextBox 237">
              <a:extLst>
                <a:ext uri="{FF2B5EF4-FFF2-40B4-BE49-F238E27FC236}">
                  <a16:creationId xmlns:a16="http://schemas.microsoft.com/office/drawing/2014/main" id="{3E074989-E027-0A4A-9C7A-B6AC1736E35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9481" name="Group 239">
              <a:extLst>
                <a:ext uri="{FF2B5EF4-FFF2-40B4-BE49-F238E27FC236}">
                  <a16:creationId xmlns:a16="http://schemas.microsoft.com/office/drawing/2014/main" id="{C11C81D3-66EB-8748-81B5-A3480F5DB76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9" name="TextBox 353">
                <a:extLst>
                  <a:ext uri="{FF2B5EF4-FFF2-40B4-BE49-F238E27FC236}">
                    <a16:creationId xmlns:a16="http://schemas.microsoft.com/office/drawing/2014/main" id="{32809F74-1BAB-5F4C-92BE-3EE3B12580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71" name="TextBox 356">
                <a:extLst>
                  <a:ext uri="{FF2B5EF4-FFF2-40B4-BE49-F238E27FC236}">
                    <a16:creationId xmlns:a16="http://schemas.microsoft.com/office/drawing/2014/main" id="{9AEF6A1C-2A0C-DE4E-9144-BA088E160C3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82" name="Group 240">
              <a:extLst>
                <a:ext uri="{FF2B5EF4-FFF2-40B4-BE49-F238E27FC236}">
                  <a16:creationId xmlns:a16="http://schemas.microsoft.com/office/drawing/2014/main" id="{DF561845-9A3A-E147-AC99-4E710968A8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3" name="TextBox 347">
                <a:extLst>
                  <a:ext uri="{FF2B5EF4-FFF2-40B4-BE49-F238E27FC236}">
                    <a16:creationId xmlns:a16="http://schemas.microsoft.com/office/drawing/2014/main" id="{708BD622-AF0D-6B4B-B999-AF48232DF7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65" name="TextBox 349">
                <a:extLst>
                  <a:ext uri="{FF2B5EF4-FFF2-40B4-BE49-F238E27FC236}">
                    <a16:creationId xmlns:a16="http://schemas.microsoft.com/office/drawing/2014/main" id="{8063FA4D-8A8B-854D-A902-738975655D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83" name="Group 241">
              <a:extLst>
                <a:ext uri="{FF2B5EF4-FFF2-40B4-BE49-F238E27FC236}">
                  <a16:creationId xmlns:a16="http://schemas.microsoft.com/office/drawing/2014/main" id="{DD72C2CC-03AF-D94F-81BD-3365A7E886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59" name="TextBox 343">
                <a:extLst>
                  <a:ext uri="{FF2B5EF4-FFF2-40B4-BE49-F238E27FC236}">
                    <a16:creationId xmlns:a16="http://schemas.microsoft.com/office/drawing/2014/main" id="{658654CE-E156-094D-B82D-DEDFE5ACBF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84" name="Group 243">
              <a:extLst>
                <a:ext uri="{FF2B5EF4-FFF2-40B4-BE49-F238E27FC236}">
                  <a16:creationId xmlns:a16="http://schemas.microsoft.com/office/drawing/2014/main" id="{D4060BB3-A042-5741-B09B-CFB9881761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57" name="TextBox 341">
                <a:extLst>
                  <a:ext uri="{FF2B5EF4-FFF2-40B4-BE49-F238E27FC236}">
                    <a16:creationId xmlns:a16="http://schemas.microsoft.com/office/drawing/2014/main" id="{B421D240-3FE4-AC41-8C56-8139C2CFE7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85" name="Group 244">
              <a:extLst>
                <a:ext uri="{FF2B5EF4-FFF2-40B4-BE49-F238E27FC236}">
                  <a16:creationId xmlns:a16="http://schemas.microsoft.com/office/drawing/2014/main" id="{594BE5C9-D968-E145-8571-B8E1CF86F98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55" name="TextBox 339">
                <a:extLst>
                  <a:ext uri="{FF2B5EF4-FFF2-40B4-BE49-F238E27FC236}">
                    <a16:creationId xmlns:a16="http://schemas.microsoft.com/office/drawing/2014/main" id="{DFADB514-256D-0048-B5F9-D2F89CE7243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86" name="Group 245">
              <a:extLst>
                <a:ext uri="{FF2B5EF4-FFF2-40B4-BE49-F238E27FC236}">
                  <a16:creationId xmlns:a16="http://schemas.microsoft.com/office/drawing/2014/main" id="{B06CF043-69CE-D845-8933-AA53B2F3914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9552" name="TextBox 335">
                <a:extLst>
                  <a:ext uri="{FF2B5EF4-FFF2-40B4-BE49-F238E27FC236}">
                    <a16:creationId xmlns:a16="http://schemas.microsoft.com/office/drawing/2014/main" id="{2BEF7E6A-8D58-8443-8E6A-2C9D1D38028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87" name="Group 249">
              <a:extLst>
                <a:ext uri="{FF2B5EF4-FFF2-40B4-BE49-F238E27FC236}">
                  <a16:creationId xmlns:a16="http://schemas.microsoft.com/office/drawing/2014/main" id="{A53F3457-D107-A640-B621-32C3E2F1F4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51" name="TextBox 316">
                <a:extLst>
                  <a:ext uri="{FF2B5EF4-FFF2-40B4-BE49-F238E27FC236}">
                    <a16:creationId xmlns:a16="http://schemas.microsoft.com/office/drawing/2014/main" id="{F9C54F16-C8A3-9D4A-B014-5AF2344357A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88" name="Group 251">
              <a:extLst>
                <a:ext uri="{FF2B5EF4-FFF2-40B4-BE49-F238E27FC236}">
                  <a16:creationId xmlns:a16="http://schemas.microsoft.com/office/drawing/2014/main" id="{0BCF3E18-3D02-C84B-BD4C-D069BD9A4C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49" name="TextBox 314">
                <a:extLst>
                  <a:ext uri="{FF2B5EF4-FFF2-40B4-BE49-F238E27FC236}">
                    <a16:creationId xmlns:a16="http://schemas.microsoft.com/office/drawing/2014/main" id="{3685DDD9-B672-204B-B237-CB79C9ABE4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9489" name="Group 252">
              <a:extLst>
                <a:ext uri="{FF2B5EF4-FFF2-40B4-BE49-F238E27FC236}">
                  <a16:creationId xmlns:a16="http://schemas.microsoft.com/office/drawing/2014/main" id="{D1E39905-4020-564B-9ACF-12EE683A2F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47" name="TextBox 312">
                <a:extLst>
                  <a:ext uri="{FF2B5EF4-FFF2-40B4-BE49-F238E27FC236}">
                    <a16:creationId xmlns:a16="http://schemas.microsoft.com/office/drawing/2014/main" id="{9EB7045A-92C5-F64F-898E-E340318F34E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90" name="Group 253">
              <a:extLst>
                <a:ext uri="{FF2B5EF4-FFF2-40B4-BE49-F238E27FC236}">
                  <a16:creationId xmlns:a16="http://schemas.microsoft.com/office/drawing/2014/main" id="{A70459A0-F38F-B34E-8B34-E10BD44B057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45" name="TextBox 310">
                <a:extLst>
                  <a:ext uri="{FF2B5EF4-FFF2-40B4-BE49-F238E27FC236}">
                    <a16:creationId xmlns:a16="http://schemas.microsoft.com/office/drawing/2014/main" id="{FC7DE146-22CD-C342-990C-78D03A0AD5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9491" name="Group 254">
              <a:extLst>
                <a:ext uri="{FF2B5EF4-FFF2-40B4-BE49-F238E27FC236}">
                  <a16:creationId xmlns:a16="http://schemas.microsoft.com/office/drawing/2014/main" id="{53105125-D589-2145-BB3D-1C8B1599177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43" name="TextBox 308">
                <a:extLst>
                  <a:ext uri="{FF2B5EF4-FFF2-40B4-BE49-F238E27FC236}">
                    <a16:creationId xmlns:a16="http://schemas.microsoft.com/office/drawing/2014/main" id="{8264A16F-845D-ED4C-971B-97D96DFEDD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92" name="Group 255">
              <a:extLst>
                <a:ext uri="{FF2B5EF4-FFF2-40B4-BE49-F238E27FC236}">
                  <a16:creationId xmlns:a16="http://schemas.microsoft.com/office/drawing/2014/main" id="{7370BCB8-0ACA-564C-89FA-81863BD38B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9540" name="TextBox 305">
                <a:extLst>
                  <a:ext uri="{FF2B5EF4-FFF2-40B4-BE49-F238E27FC236}">
                    <a16:creationId xmlns:a16="http://schemas.microsoft.com/office/drawing/2014/main" id="{EC3B6E5A-CFB3-6D43-9DA6-94BD287B9CC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93" name="Group 256">
              <a:extLst>
                <a:ext uri="{FF2B5EF4-FFF2-40B4-BE49-F238E27FC236}">
                  <a16:creationId xmlns:a16="http://schemas.microsoft.com/office/drawing/2014/main" id="{BDC0B668-CD59-0C4E-AE21-FF0603FD35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9538" name="TextBox 303">
                <a:extLst>
                  <a:ext uri="{FF2B5EF4-FFF2-40B4-BE49-F238E27FC236}">
                    <a16:creationId xmlns:a16="http://schemas.microsoft.com/office/drawing/2014/main" id="{A8C0AED1-B75C-424E-87B3-DDD93806A1F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94" name="Group 257">
              <a:extLst>
                <a:ext uri="{FF2B5EF4-FFF2-40B4-BE49-F238E27FC236}">
                  <a16:creationId xmlns:a16="http://schemas.microsoft.com/office/drawing/2014/main" id="{52CCC82B-8D9F-F84D-B1BD-32D14D8CCBF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9536" name="TextBox 301">
                <a:extLst>
                  <a:ext uri="{FF2B5EF4-FFF2-40B4-BE49-F238E27FC236}">
                    <a16:creationId xmlns:a16="http://schemas.microsoft.com/office/drawing/2014/main" id="{D701CCD0-EB54-0A49-BF5A-12B67546058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95" name="Group 258">
              <a:extLst>
                <a:ext uri="{FF2B5EF4-FFF2-40B4-BE49-F238E27FC236}">
                  <a16:creationId xmlns:a16="http://schemas.microsoft.com/office/drawing/2014/main" id="{CBA2C8AD-8B5D-EE44-B104-C0FDC7D41F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9530" name="Group 295">
                <a:extLst>
                  <a:ext uri="{FF2B5EF4-FFF2-40B4-BE49-F238E27FC236}">
                    <a16:creationId xmlns:a16="http://schemas.microsoft.com/office/drawing/2014/main" id="{B4DD8824-1A93-0D45-BDC7-A4A593F66A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9534" name="TextBox 299">
                  <a:extLst>
                    <a:ext uri="{FF2B5EF4-FFF2-40B4-BE49-F238E27FC236}">
                      <a16:creationId xmlns:a16="http://schemas.microsoft.com/office/drawing/2014/main" id="{F0E585E1-4E39-FD48-A3AC-636FC2A445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531" name="Group 296">
                <a:extLst>
                  <a:ext uri="{FF2B5EF4-FFF2-40B4-BE49-F238E27FC236}">
                    <a16:creationId xmlns:a16="http://schemas.microsoft.com/office/drawing/2014/main" id="{03A78DED-B8E4-E544-9A50-406CA6AEDF4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9532" name="TextBox 297">
                  <a:extLst>
                    <a:ext uri="{FF2B5EF4-FFF2-40B4-BE49-F238E27FC236}">
                      <a16:creationId xmlns:a16="http://schemas.microsoft.com/office/drawing/2014/main" id="{A9F86356-AF96-B146-BCFD-00E4CA252B0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9496" name="Group 259">
              <a:extLst>
                <a:ext uri="{FF2B5EF4-FFF2-40B4-BE49-F238E27FC236}">
                  <a16:creationId xmlns:a16="http://schemas.microsoft.com/office/drawing/2014/main" id="{DADB3B65-EAE6-0C44-B07A-36F08085F5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29" name="TextBox 294">
                <a:extLst>
                  <a:ext uri="{FF2B5EF4-FFF2-40B4-BE49-F238E27FC236}">
                    <a16:creationId xmlns:a16="http://schemas.microsoft.com/office/drawing/2014/main" id="{FA38DA37-D45B-BD46-9128-8210CB9FF8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497" name="Group 260">
              <a:extLst>
                <a:ext uri="{FF2B5EF4-FFF2-40B4-BE49-F238E27FC236}">
                  <a16:creationId xmlns:a16="http://schemas.microsoft.com/office/drawing/2014/main" id="{BBCB14D4-6AAD-AD4F-8017-427A8FD734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9526" name="TextBox 291">
                <a:extLst>
                  <a:ext uri="{FF2B5EF4-FFF2-40B4-BE49-F238E27FC236}">
                    <a16:creationId xmlns:a16="http://schemas.microsoft.com/office/drawing/2014/main" id="{3794F40E-8F0B-2E4C-9A04-FF5729F26AE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98" name="Group 261">
              <a:extLst>
                <a:ext uri="{FF2B5EF4-FFF2-40B4-BE49-F238E27FC236}">
                  <a16:creationId xmlns:a16="http://schemas.microsoft.com/office/drawing/2014/main" id="{979EF375-5999-AD43-A50A-34F13F80FDD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9524" name="TextBox 289">
                <a:extLst>
                  <a:ext uri="{FF2B5EF4-FFF2-40B4-BE49-F238E27FC236}">
                    <a16:creationId xmlns:a16="http://schemas.microsoft.com/office/drawing/2014/main" id="{92EDFC73-BE37-D849-8217-0A799A70A3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499" name="Group 262">
              <a:extLst>
                <a:ext uri="{FF2B5EF4-FFF2-40B4-BE49-F238E27FC236}">
                  <a16:creationId xmlns:a16="http://schemas.microsoft.com/office/drawing/2014/main" id="{0C289933-52BF-C843-B1B7-F93FA7EAE1B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23" name="TextBox 288">
                <a:extLst>
                  <a:ext uri="{FF2B5EF4-FFF2-40B4-BE49-F238E27FC236}">
                    <a16:creationId xmlns:a16="http://schemas.microsoft.com/office/drawing/2014/main" id="{8EFCA242-5BEC-0B40-9A71-FD746B6D5FF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500" name="Group 263">
              <a:extLst>
                <a:ext uri="{FF2B5EF4-FFF2-40B4-BE49-F238E27FC236}">
                  <a16:creationId xmlns:a16="http://schemas.microsoft.com/office/drawing/2014/main" id="{CF7A8E3B-A7FB-D144-A743-7C4EDEB888B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9521" name="TextBox 286">
                <a:extLst>
                  <a:ext uri="{FF2B5EF4-FFF2-40B4-BE49-F238E27FC236}">
                    <a16:creationId xmlns:a16="http://schemas.microsoft.com/office/drawing/2014/main" id="{649930AF-6B31-BC43-A067-E3CED1E0CCA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9501" name="Group 264">
              <a:extLst>
                <a:ext uri="{FF2B5EF4-FFF2-40B4-BE49-F238E27FC236}">
                  <a16:creationId xmlns:a16="http://schemas.microsoft.com/office/drawing/2014/main" id="{07204C9A-1FDA-6A48-A7CB-EC0C480EEF8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9518" name="TextBox 283">
                <a:extLst>
                  <a:ext uri="{FF2B5EF4-FFF2-40B4-BE49-F238E27FC236}">
                    <a16:creationId xmlns:a16="http://schemas.microsoft.com/office/drawing/2014/main" id="{EDBEDBC8-445D-5D46-833E-0B22B923485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502" name="Group 265">
              <a:extLst>
                <a:ext uri="{FF2B5EF4-FFF2-40B4-BE49-F238E27FC236}">
                  <a16:creationId xmlns:a16="http://schemas.microsoft.com/office/drawing/2014/main" id="{2ABC70F1-13C5-684E-9298-F8C1AF953C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9516" name="TextBox 280">
                <a:extLst>
                  <a:ext uri="{FF2B5EF4-FFF2-40B4-BE49-F238E27FC236}">
                    <a16:creationId xmlns:a16="http://schemas.microsoft.com/office/drawing/2014/main" id="{75AFD1C7-92BF-5A4F-AA20-E2613B5DDC4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503" name="Group 266">
              <a:extLst>
                <a:ext uri="{FF2B5EF4-FFF2-40B4-BE49-F238E27FC236}">
                  <a16:creationId xmlns:a16="http://schemas.microsoft.com/office/drawing/2014/main" id="{0A0F2A28-5E3B-2A42-9830-7D6B100F3BF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9514" name="TextBox 278">
                <a:extLst>
                  <a:ext uri="{FF2B5EF4-FFF2-40B4-BE49-F238E27FC236}">
                    <a16:creationId xmlns:a16="http://schemas.microsoft.com/office/drawing/2014/main" id="{F3BD3490-29AB-024D-8992-1D1F0607309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9504" name="Group 267">
              <a:extLst>
                <a:ext uri="{FF2B5EF4-FFF2-40B4-BE49-F238E27FC236}">
                  <a16:creationId xmlns:a16="http://schemas.microsoft.com/office/drawing/2014/main" id="{4CD90BBC-2A44-744C-844D-3CDA0659AD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9508" name="Group 272">
                <a:extLst>
                  <a:ext uri="{FF2B5EF4-FFF2-40B4-BE49-F238E27FC236}">
                    <a16:creationId xmlns:a16="http://schemas.microsoft.com/office/drawing/2014/main" id="{0FD6A3A8-2BDF-6E49-9582-0804160B5EB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9509" name="Group 273">
                <a:extLst>
                  <a:ext uri="{FF2B5EF4-FFF2-40B4-BE49-F238E27FC236}">
                    <a16:creationId xmlns:a16="http://schemas.microsoft.com/office/drawing/2014/main" id="{E20AA57E-135C-4548-851F-15D529285C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9510" name="TextBox 274">
                  <a:extLst>
                    <a:ext uri="{FF2B5EF4-FFF2-40B4-BE49-F238E27FC236}">
                      <a16:creationId xmlns:a16="http://schemas.microsoft.com/office/drawing/2014/main" id="{9CEEA1B8-F61F-1543-B46E-1F6E2175752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9505" name="Group 268">
              <a:extLst>
                <a:ext uri="{FF2B5EF4-FFF2-40B4-BE49-F238E27FC236}">
                  <a16:creationId xmlns:a16="http://schemas.microsoft.com/office/drawing/2014/main" id="{70EF4561-FE5B-8A48-9CD6-31AB5B88AB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9506" name="TextBox 270">
                <a:extLst>
                  <a:ext uri="{FF2B5EF4-FFF2-40B4-BE49-F238E27FC236}">
                    <a16:creationId xmlns:a16="http://schemas.microsoft.com/office/drawing/2014/main" id="{CAFD59AF-7EAE-EC42-A4F4-0FBB1AA0A07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9460" name="Group 404">
            <a:extLst>
              <a:ext uri="{FF2B5EF4-FFF2-40B4-BE49-F238E27FC236}">
                <a16:creationId xmlns:a16="http://schemas.microsoft.com/office/drawing/2014/main" id="{8D2C7BB8-3DF8-F941-809E-D7CC1EEBC8F1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9463" name="TextBox 405">
              <a:extLst>
                <a:ext uri="{FF2B5EF4-FFF2-40B4-BE49-F238E27FC236}">
                  <a16:creationId xmlns:a16="http://schemas.microsoft.com/office/drawing/2014/main" id="{1DFA6434-CC72-FC48-948C-A9D2E49DCF4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9466" name="TextBox 411">
              <a:extLst>
                <a:ext uri="{FF2B5EF4-FFF2-40B4-BE49-F238E27FC236}">
                  <a16:creationId xmlns:a16="http://schemas.microsoft.com/office/drawing/2014/main" id="{9A461E94-AA6B-B14B-B388-7F441339BF4A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9468" name="TextBox 413">
              <a:extLst>
                <a:ext uri="{FF2B5EF4-FFF2-40B4-BE49-F238E27FC236}">
                  <a16:creationId xmlns:a16="http://schemas.microsoft.com/office/drawing/2014/main" id="{97174EB0-8D6B-3345-BFD9-363460335E28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B48A28C3-29C5-8141-8642-32974287F8AA}"/>
              </a:ext>
            </a:extLst>
          </p:cNvPr>
          <p:cNvSpPr/>
          <p:nvPr/>
        </p:nvSpPr>
        <p:spPr>
          <a:xfrm>
            <a:off x="6051551" y="2846388"/>
            <a:ext cx="581025" cy="438150"/>
          </a:xfrm>
          <a:prstGeom prst="roundRect">
            <a:avLst>
              <a:gd name="adj" fmla="val 50000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  <p:sp>
        <p:nvSpPr>
          <p:cNvPr id="19462" name="TextBox 1">
            <a:extLst>
              <a:ext uri="{FF2B5EF4-FFF2-40B4-BE49-F238E27FC236}">
                <a16:creationId xmlns:a16="http://schemas.microsoft.com/office/drawing/2014/main" id="{C3A25706-8BD7-2544-A7AE-9E2E3C53C47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732339" y="2201864"/>
            <a:ext cx="3019425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/>
            <a:r>
              <a:rPr lang="en-US" altLang="en-US">
                <a:solidFill>
                  <a:srgbClr val="FF0000"/>
                </a:solidFill>
              </a:rPr>
              <a:t>These two control inputs determine </a:t>
            </a:r>
          </a:p>
          <a:p>
            <a:pPr algn="ctr"/>
            <a:r>
              <a:rPr lang="en-US" altLang="en-US">
                <a:solidFill>
                  <a:srgbClr val="FF0000"/>
                </a:solidFill>
              </a:rPr>
              <a:t>the type of arithmetic operation</a:t>
            </a:r>
          </a:p>
        </p:txBody>
      </p:sp>
    </p:spTree>
  </p:cSld>
  <p:clrMapOvr>
    <a:masterClrMapping/>
  </p:clrMapOvr>
</p:sld>
</file>

<file path=ppt/slides/slide9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08545" name="Group 29">
            <a:extLst>
              <a:ext uri="{FF2B5EF4-FFF2-40B4-BE49-F238E27FC236}">
                <a16:creationId xmlns:a16="http://schemas.microsoft.com/office/drawing/2014/main" id="{E4722768-5A05-D44F-A0F1-560448C2795E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08700" name="Group 49">
              <a:extLst>
                <a:ext uri="{FF2B5EF4-FFF2-40B4-BE49-F238E27FC236}">
                  <a16:creationId xmlns:a16="http://schemas.microsoft.com/office/drawing/2014/main" id="{DF7557D0-C000-6C49-81E3-EE376D2D920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08866" name="Group 33">
                <a:extLst>
                  <a:ext uri="{FF2B5EF4-FFF2-40B4-BE49-F238E27FC236}">
                    <a16:creationId xmlns:a16="http://schemas.microsoft.com/office/drawing/2014/main" id="{D11A4007-BBD6-9B4C-88A0-DA2F53F8FEC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08908" name="TextBox 467">
                  <a:extLst>
                    <a:ext uri="{FF2B5EF4-FFF2-40B4-BE49-F238E27FC236}">
                      <a16:creationId xmlns:a16="http://schemas.microsoft.com/office/drawing/2014/main" id="{13D3D951-1FBA-6643-AD72-B9184A85466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867" name="Group 34">
                <a:extLst>
                  <a:ext uri="{FF2B5EF4-FFF2-40B4-BE49-F238E27FC236}">
                    <a16:creationId xmlns:a16="http://schemas.microsoft.com/office/drawing/2014/main" id="{6F72A0C9-9186-F046-B020-18234F5C9E0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08906" name="TextBox 469">
                  <a:extLst>
                    <a:ext uri="{FF2B5EF4-FFF2-40B4-BE49-F238E27FC236}">
                      <a16:creationId xmlns:a16="http://schemas.microsoft.com/office/drawing/2014/main" id="{DB05EF43-FE74-E446-B3C1-EECAE52B52F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8869" name="TextBox 472">
                <a:extLst>
                  <a:ext uri="{FF2B5EF4-FFF2-40B4-BE49-F238E27FC236}">
                    <a16:creationId xmlns:a16="http://schemas.microsoft.com/office/drawing/2014/main" id="{80544BD9-41E0-2046-9038-23F871FC2B6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08870" name="Group 441">
                <a:extLst>
                  <a:ext uri="{FF2B5EF4-FFF2-40B4-BE49-F238E27FC236}">
                    <a16:creationId xmlns:a16="http://schemas.microsoft.com/office/drawing/2014/main" id="{C4748D4B-F166-4F45-879C-630ACBC640F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08889" name="Group 450">
                  <a:extLst>
                    <a:ext uri="{FF2B5EF4-FFF2-40B4-BE49-F238E27FC236}">
                      <a16:creationId xmlns:a16="http://schemas.microsoft.com/office/drawing/2014/main" id="{6DE166B3-5EE7-2E46-A616-D55EA276C0BD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08903" name="TextBox 464">
                    <a:extLst>
                      <a:ext uri="{FF2B5EF4-FFF2-40B4-BE49-F238E27FC236}">
                        <a16:creationId xmlns:a16="http://schemas.microsoft.com/office/drawing/2014/main" id="{82F90A80-C303-EC47-9810-E2D589C6D26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8905" name="TextBox 466">
                    <a:extLst>
                      <a:ext uri="{FF2B5EF4-FFF2-40B4-BE49-F238E27FC236}">
                        <a16:creationId xmlns:a16="http://schemas.microsoft.com/office/drawing/2014/main" id="{62463467-D692-6141-8DA7-FCE1379E084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08890" name="Group 451">
                  <a:extLst>
                    <a:ext uri="{FF2B5EF4-FFF2-40B4-BE49-F238E27FC236}">
                      <a16:creationId xmlns:a16="http://schemas.microsoft.com/office/drawing/2014/main" id="{4236C620-6E91-004C-B303-6B379D9D857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08900" name="TextBox 461">
                    <a:extLst>
                      <a:ext uri="{FF2B5EF4-FFF2-40B4-BE49-F238E27FC236}">
                        <a16:creationId xmlns:a16="http://schemas.microsoft.com/office/drawing/2014/main" id="{615CCF21-2098-584F-BEE3-C7E33E722E3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8902" name="TextBox 463">
                    <a:extLst>
                      <a:ext uri="{FF2B5EF4-FFF2-40B4-BE49-F238E27FC236}">
                        <a16:creationId xmlns:a16="http://schemas.microsoft.com/office/drawing/2014/main" id="{08054C9A-636E-494F-B93C-8086FE5CADA4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08891" name="Group 452">
                  <a:extLst>
                    <a:ext uri="{FF2B5EF4-FFF2-40B4-BE49-F238E27FC236}">
                      <a16:creationId xmlns:a16="http://schemas.microsoft.com/office/drawing/2014/main" id="{ADFD04B8-C64C-4248-B82D-33AD8969B80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08897" name="TextBox 458">
                    <a:extLst>
                      <a:ext uri="{FF2B5EF4-FFF2-40B4-BE49-F238E27FC236}">
                        <a16:creationId xmlns:a16="http://schemas.microsoft.com/office/drawing/2014/main" id="{2095A9B6-9ABC-4A4C-883A-32A6467DB40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8899" name="TextBox 460">
                    <a:extLst>
                      <a:ext uri="{FF2B5EF4-FFF2-40B4-BE49-F238E27FC236}">
                        <a16:creationId xmlns:a16="http://schemas.microsoft.com/office/drawing/2014/main" id="{DD0202E0-7DB1-7940-96AE-309E4C0293A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8893" name="Group 453">
                  <a:extLst>
                    <a:ext uri="{FF2B5EF4-FFF2-40B4-BE49-F238E27FC236}">
                      <a16:creationId xmlns:a16="http://schemas.microsoft.com/office/drawing/2014/main" id="{FCA1A746-0221-8B49-820E-98FA3AB7920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08894" name="TextBox 455">
                    <a:extLst>
                      <a:ext uri="{FF2B5EF4-FFF2-40B4-BE49-F238E27FC236}">
                        <a16:creationId xmlns:a16="http://schemas.microsoft.com/office/drawing/2014/main" id="{7B1C9C02-8875-1849-A514-D169DFCBA6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8896" name="TextBox 457">
                    <a:extLst>
                      <a:ext uri="{FF2B5EF4-FFF2-40B4-BE49-F238E27FC236}">
                        <a16:creationId xmlns:a16="http://schemas.microsoft.com/office/drawing/2014/main" id="{0106A28A-2342-084F-994B-994ED488947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08871" name="Group 44">
                <a:extLst>
                  <a:ext uri="{FF2B5EF4-FFF2-40B4-BE49-F238E27FC236}">
                    <a16:creationId xmlns:a16="http://schemas.microsoft.com/office/drawing/2014/main" id="{D2B1FE5F-AAEE-9D45-977F-6C7F73DBDF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08887" name="TextBox 443">
                  <a:extLst>
                    <a:ext uri="{FF2B5EF4-FFF2-40B4-BE49-F238E27FC236}">
                      <a16:creationId xmlns:a16="http://schemas.microsoft.com/office/drawing/2014/main" id="{E27948BF-73BC-E642-B824-D2E6BF60133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872" name="Group 48">
                <a:extLst>
                  <a:ext uri="{FF2B5EF4-FFF2-40B4-BE49-F238E27FC236}">
                    <a16:creationId xmlns:a16="http://schemas.microsoft.com/office/drawing/2014/main" id="{C6569BEC-D3E8-4646-B3DC-2B0241A21F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08885" name="TextBox 445">
                  <a:extLst>
                    <a:ext uri="{FF2B5EF4-FFF2-40B4-BE49-F238E27FC236}">
                      <a16:creationId xmlns:a16="http://schemas.microsoft.com/office/drawing/2014/main" id="{8230FAEC-A7BF-244B-AA56-F5F9C3FAFC3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8873" name="TextBox 448">
                <a:extLst>
                  <a:ext uri="{FF2B5EF4-FFF2-40B4-BE49-F238E27FC236}">
                    <a16:creationId xmlns:a16="http://schemas.microsoft.com/office/drawing/2014/main" id="{E92044E2-7100-6C41-BCE3-669BE160D0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08874" name="TextBox 474">
                <a:extLst>
                  <a:ext uri="{FF2B5EF4-FFF2-40B4-BE49-F238E27FC236}">
                    <a16:creationId xmlns:a16="http://schemas.microsoft.com/office/drawing/2014/main" id="{4D74FBD5-F4D3-8F4B-9AC3-B548CAB953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08875" name="Group 475">
                <a:extLst>
                  <a:ext uri="{FF2B5EF4-FFF2-40B4-BE49-F238E27FC236}">
                    <a16:creationId xmlns:a16="http://schemas.microsoft.com/office/drawing/2014/main" id="{3AEF405A-F4E0-AC42-A031-3772DECCC4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08883" name="TextBox 476">
                  <a:extLst>
                    <a:ext uri="{FF2B5EF4-FFF2-40B4-BE49-F238E27FC236}">
                      <a16:creationId xmlns:a16="http://schemas.microsoft.com/office/drawing/2014/main" id="{6FC1AA65-0424-F340-AFC7-F11CC5FFDC6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876" name="Group 478">
                <a:extLst>
                  <a:ext uri="{FF2B5EF4-FFF2-40B4-BE49-F238E27FC236}">
                    <a16:creationId xmlns:a16="http://schemas.microsoft.com/office/drawing/2014/main" id="{CC2C0AD1-86F3-B34B-B5AB-18642DF4168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08881" name="TextBox 482">
                  <a:extLst>
                    <a:ext uri="{FF2B5EF4-FFF2-40B4-BE49-F238E27FC236}">
                      <a16:creationId xmlns:a16="http://schemas.microsoft.com/office/drawing/2014/main" id="{1F72C50E-E21E-7441-9681-A27F4267674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877" name="Group 498">
                <a:extLst>
                  <a:ext uri="{FF2B5EF4-FFF2-40B4-BE49-F238E27FC236}">
                    <a16:creationId xmlns:a16="http://schemas.microsoft.com/office/drawing/2014/main" id="{AD3C386C-CE33-6E47-8127-9E8DEC0778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08879" name="TextBox 499">
                  <a:extLst>
                    <a:ext uri="{FF2B5EF4-FFF2-40B4-BE49-F238E27FC236}">
                      <a16:creationId xmlns:a16="http://schemas.microsoft.com/office/drawing/2014/main" id="{590176D5-2792-F345-ADBB-1E71E9359EF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08701" name="Group 132">
              <a:extLst>
                <a:ext uri="{FF2B5EF4-FFF2-40B4-BE49-F238E27FC236}">
                  <a16:creationId xmlns:a16="http://schemas.microsoft.com/office/drawing/2014/main" id="{0BC570EE-F56E-B641-A7B2-8445ED49B6F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08702" name="Group 6">
              <a:extLst>
                <a:ext uri="{FF2B5EF4-FFF2-40B4-BE49-F238E27FC236}">
                  <a16:creationId xmlns:a16="http://schemas.microsoft.com/office/drawing/2014/main" id="{5C863225-A663-AC4C-BDA9-58F7114B756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08840" name="Group 55">
                <a:extLst>
                  <a:ext uri="{FF2B5EF4-FFF2-40B4-BE49-F238E27FC236}">
                    <a16:creationId xmlns:a16="http://schemas.microsoft.com/office/drawing/2014/main" id="{8A8BE47F-12A2-4947-A968-065E1CCC37F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08861" name="TextBox 57">
                  <a:extLst>
                    <a:ext uri="{FF2B5EF4-FFF2-40B4-BE49-F238E27FC236}">
                      <a16:creationId xmlns:a16="http://schemas.microsoft.com/office/drawing/2014/main" id="{E1CC929B-159E-D646-9F63-B079153EC4C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08841" name="TextBox 59">
                <a:extLst>
                  <a:ext uri="{FF2B5EF4-FFF2-40B4-BE49-F238E27FC236}">
                    <a16:creationId xmlns:a16="http://schemas.microsoft.com/office/drawing/2014/main" id="{7D87DCCC-8859-3545-916F-2E46A3D3B7D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08703" name="Group 17">
              <a:extLst>
                <a:ext uri="{FF2B5EF4-FFF2-40B4-BE49-F238E27FC236}">
                  <a16:creationId xmlns:a16="http://schemas.microsoft.com/office/drawing/2014/main" id="{C910F81F-F94F-4E4C-957D-294198EA4F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08834" name="Group 16">
                <a:extLst>
                  <a:ext uri="{FF2B5EF4-FFF2-40B4-BE49-F238E27FC236}">
                    <a16:creationId xmlns:a16="http://schemas.microsoft.com/office/drawing/2014/main" id="{22EF0675-CB10-4544-B1E8-11011D25DC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08838" name="TextBox 82">
                  <a:extLst>
                    <a:ext uri="{FF2B5EF4-FFF2-40B4-BE49-F238E27FC236}">
                      <a16:creationId xmlns:a16="http://schemas.microsoft.com/office/drawing/2014/main" id="{B9A30A12-CADB-AC4B-B164-A6AA86C68D3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8835" name="TextBox 87">
                <a:extLst>
                  <a:ext uri="{FF2B5EF4-FFF2-40B4-BE49-F238E27FC236}">
                    <a16:creationId xmlns:a16="http://schemas.microsoft.com/office/drawing/2014/main" id="{951911F1-AB4C-9543-8101-5B7C1E51A6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704" name="Group 154">
              <a:extLst>
                <a:ext uri="{FF2B5EF4-FFF2-40B4-BE49-F238E27FC236}">
                  <a16:creationId xmlns:a16="http://schemas.microsoft.com/office/drawing/2014/main" id="{1252BEB4-BA45-C348-89E6-990301C9923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08827" name="TextBox 155">
                <a:extLst>
                  <a:ext uri="{FF2B5EF4-FFF2-40B4-BE49-F238E27FC236}">
                    <a16:creationId xmlns:a16="http://schemas.microsoft.com/office/drawing/2014/main" id="{ADEB8BBA-A7C3-DB48-B027-8D2A37E0339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830" name="TextBox 161">
                <a:extLst>
                  <a:ext uri="{FF2B5EF4-FFF2-40B4-BE49-F238E27FC236}">
                    <a16:creationId xmlns:a16="http://schemas.microsoft.com/office/drawing/2014/main" id="{4FC0010C-26ED-4A49-A7DF-F3C45C984CC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705" name="Group 138">
              <a:extLst>
                <a:ext uri="{FF2B5EF4-FFF2-40B4-BE49-F238E27FC236}">
                  <a16:creationId xmlns:a16="http://schemas.microsoft.com/office/drawing/2014/main" id="{0B6B64D5-35C3-F346-AAF1-A03BC505B2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08820" name="TextBox 139">
                <a:extLst>
                  <a:ext uri="{FF2B5EF4-FFF2-40B4-BE49-F238E27FC236}">
                    <a16:creationId xmlns:a16="http://schemas.microsoft.com/office/drawing/2014/main" id="{87A6D6D5-C0D0-C143-9726-E0F9ABF9EA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823" name="TextBox 145">
                <a:extLst>
                  <a:ext uri="{FF2B5EF4-FFF2-40B4-BE49-F238E27FC236}">
                    <a16:creationId xmlns:a16="http://schemas.microsoft.com/office/drawing/2014/main" id="{E6617929-5E32-D44A-AEFF-A28C46B9C1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08" name="Group 37">
              <a:extLst>
                <a:ext uri="{FF2B5EF4-FFF2-40B4-BE49-F238E27FC236}">
                  <a16:creationId xmlns:a16="http://schemas.microsoft.com/office/drawing/2014/main" id="{EA74154D-8796-CE42-B07E-4AB8B3B2D3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8819" name="TextBox 36">
                <a:extLst>
                  <a:ext uri="{FF2B5EF4-FFF2-40B4-BE49-F238E27FC236}">
                    <a16:creationId xmlns:a16="http://schemas.microsoft.com/office/drawing/2014/main" id="{AB8A622A-6ADF-FF42-A595-CEB625D597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13" name="Group 186">
              <a:extLst>
                <a:ext uri="{FF2B5EF4-FFF2-40B4-BE49-F238E27FC236}">
                  <a16:creationId xmlns:a16="http://schemas.microsoft.com/office/drawing/2014/main" id="{DB9A9218-57B2-494B-8373-78EDEACF6C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17" name="Group 23">
              <a:extLst>
                <a:ext uri="{FF2B5EF4-FFF2-40B4-BE49-F238E27FC236}">
                  <a16:creationId xmlns:a16="http://schemas.microsoft.com/office/drawing/2014/main" id="{5C76EA15-4BE4-8B44-8AFE-9CACD697290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08803" name="Group 43">
                <a:extLst>
                  <a:ext uri="{FF2B5EF4-FFF2-40B4-BE49-F238E27FC236}">
                    <a16:creationId xmlns:a16="http://schemas.microsoft.com/office/drawing/2014/main" id="{FA5A85B9-BF13-E849-839C-1DC1B1E5485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08811" name="Group 38">
                  <a:extLst>
                    <a:ext uri="{FF2B5EF4-FFF2-40B4-BE49-F238E27FC236}">
                      <a16:creationId xmlns:a16="http://schemas.microsoft.com/office/drawing/2014/main" id="{9ABFB384-50DE-A74C-93B3-6B42C04F2C8B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08814" name="TextBox 39">
                    <a:extLst>
                      <a:ext uri="{FF2B5EF4-FFF2-40B4-BE49-F238E27FC236}">
                        <a16:creationId xmlns:a16="http://schemas.microsoft.com/office/drawing/2014/main" id="{2C6240CF-A2A0-8543-998E-EB9D2364B0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08812" name="TextBox 41">
                  <a:extLst>
                    <a:ext uri="{FF2B5EF4-FFF2-40B4-BE49-F238E27FC236}">
                      <a16:creationId xmlns:a16="http://schemas.microsoft.com/office/drawing/2014/main" id="{21C822C1-969D-8949-8786-EAD8980AA7C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8807" name="Group 106">
                <a:extLst>
                  <a:ext uri="{FF2B5EF4-FFF2-40B4-BE49-F238E27FC236}">
                    <a16:creationId xmlns:a16="http://schemas.microsoft.com/office/drawing/2014/main" id="{00A7F13E-192E-464A-94D7-C3ED5F9E9AD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08810" name="TextBox 108">
                  <a:extLst>
                    <a:ext uri="{FF2B5EF4-FFF2-40B4-BE49-F238E27FC236}">
                      <a16:creationId xmlns:a16="http://schemas.microsoft.com/office/drawing/2014/main" id="{C6F309AA-AB2B-8F4E-8F7B-A2CCA941948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19" name="Group 5">
              <a:extLst>
                <a:ext uri="{FF2B5EF4-FFF2-40B4-BE49-F238E27FC236}">
                  <a16:creationId xmlns:a16="http://schemas.microsoft.com/office/drawing/2014/main" id="{23F0382C-157F-0940-B8BF-68B804B37F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08801" name="TextBox 483">
                <a:extLst>
                  <a:ext uri="{FF2B5EF4-FFF2-40B4-BE49-F238E27FC236}">
                    <a16:creationId xmlns:a16="http://schemas.microsoft.com/office/drawing/2014/main" id="{28259134-FEFE-174B-BD92-60F7C4F35A3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721" name="Group 32">
              <a:extLst>
                <a:ext uri="{FF2B5EF4-FFF2-40B4-BE49-F238E27FC236}">
                  <a16:creationId xmlns:a16="http://schemas.microsoft.com/office/drawing/2014/main" id="{7952A8FA-A79E-364F-B6FA-97D756C14D1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08793" name="Group 491">
                <a:extLst>
                  <a:ext uri="{FF2B5EF4-FFF2-40B4-BE49-F238E27FC236}">
                    <a16:creationId xmlns:a16="http://schemas.microsoft.com/office/drawing/2014/main" id="{DC5CEEC5-15F1-FE46-993D-B772790A1EB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08799" name="TextBox 492">
                  <a:extLst>
                    <a:ext uri="{FF2B5EF4-FFF2-40B4-BE49-F238E27FC236}">
                      <a16:creationId xmlns:a16="http://schemas.microsoft.com/office/drawing/2014/main" id="{744112F0-E689-9148-A175-152C353E86C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794" name="Group 494">
                <a:extLst>
                  <a:ext uri="{FF2B5EF4-FFF2-40B4-BE49-F238E27FC236}">
                    <a16:creationId xmlns:a16="http://schemas.microsoft.com/office/drawing/2014/main" id="{B13A5B98-8128-634F-8747-7684961EE0C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08797" name="TextBox 495">
                  <a:extLst>
                    <a:ext uri="{FF2B5EF4-FFF2-40B4-BE49-F238E27FC236}">
                      <a16:creationId xmlns:a16="http://schemas.microsoft.com/office/drawing/2014/main" id="{DBD42878-5519-FA4A-A755-954381D5A93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8795" name="TextBox 503">
                <a:extLst>
                  <a:ext uri="{FF2B5EF4-FFF2-40B4-BE49-F238E27FC236}">
                    <a16:creationId xmlns:a16="http://schemas.microsoft.com/office/drawing/2014/main" id="{11A6B037-5548-2649-B227-0093712F9B6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8725" name="TextBox 12">
              <a:extLst>
                <a:ext uri="{FF2B5EF4-FFF2-40B4-BE49-F238E27FC236}">
                  <a16:creationId xmlns:a16="http://schemas.microsoft.com/office/drawing/2014/main" id="{5BB92B23-E27B-7B48-A9AF-34C0CF097AB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08726" name="Group 317">
              <a:extLst>
                <a:ext uri="{FF2B5EF4-FFF2-40B4-BE49-F238E27FC236}">
                  <a16:creationId xmlns:a16="http://schemas.microsoft.com/office/drawing/2014/main" id="{5204FBEA-65B5-6D4F-8132-4E8F6610E6D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08776" name="Group 318">
                <a:extLst>
                  <a:ext uri="{FF2B5EF4-FFF2-40B4-BE49-F238E27FC236}">
                    <a16:creationId xmlns:a16="http://schemas.microsoft.com/office/drawing/2014/main" id="{E8634663-79A8-2A4F-8EA0-2471D4893CD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8785" name="Group 327">
                  <a:extLst>
                    <a:ext uri="{FF2B5EF4-FFF2-40B4-BE49-F238E27FC236}">
                      <a16:creationId xmlns:a16="http://schemas.microsoft.com/office/drawing/2014/main" id="{A2830502-933D-664E-827D-62737DB3D7E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08786" name="TextBox 7">
                    <a:extLst>
                      <a:ext uri="{FF2B5EF4-FFF2-40B4-BE49-F238E27FC236}">
                        <a16:creationId xmlns:a16="http://schemas.microsoft.com/office/drawing/2014/main" id="{E47CC78D-4009-6B4D-B366-7466774423A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08788" name="TextBox 329">
                    <a:extLst>
                      <a:ext uri="{FF2B5EF4-FFF2-40B4-BE49-F238E27FC236}">
                        <a16:creationId xmlns:a16="http://schemas.microsoft.com/office/drawing/2014/main" id="{A88A3112-2AB5-BE49-B48F-105613D860B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08789" name="Group 330">
                    <a:extLst>
                      <a:ext uri="{FF2B5EF4-FFF2-40B4-BE49-F238E27FC236}">
                        <a16:creationId xmlns:a16="http://schemas.microsoft.com/office/drawing/2014/main" id="{E0180409-87AE-DE4C-A31A-A81BA0778145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08791" name="TextBox 333">
                      <a:extLst>
                        <a:ext uri="{FF2B5EF4-FFF2-40B4-BE49-F238E27FC236}">
                          <a16:creationId xmlns:a16="http://schemas.microsoft.com/office/drawing/2014/main" id="{D9199334-90A5-B64D-B770-109DC06214E1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08790" name="TextBox 332">
                    <a:extLst>
                      <a:ext uri="{FF2B5EF4-FFF2-40B4-BE49-F238E27FC236}">
                        <a16:creationId xmlns:a16="http://schemas.microsoft.com/office/drawing/2014/main" id="{CA566AC9-BF06-9C41-BE42-51213CC52B2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727" name="Group 11">
              <a:extLst>
                <a:ext uri="{FF2B5EF4-FFF2-40B4-BE49-F238E27FC236}">
                  <a16:creationId xmlns:a16="http://schemas.microsoft.com/office/drawing/2014/main" id="{BD71AD50-4A23-8148-8CA1-1680606A6C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32" name="Group 60">
              <a:extLst>
                <a:ext uri="{FF2B5EF4-FFF2-40B4-BE49-F238E27FC236}">
                  <a16:creationId xmlns:a16="http://schemas.microsoft.com/office/drawing/2014/main" id="{F1575D47-5365-F946-9E4F-2201C859AC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8765" name="Group 53">
                <a:extLst>
                  <a:ext uri="{FF2B5EF4-FFF2-40B4-BE49-F238E27FC236}">
                    <a16:creationId xmlns:a16="http://schemas.microsoft.com/office/drawing/2014/main" id="{19069FFA-37A9-004F-B1BB-87F876A4B7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8768" name="Group 52">
                  <a:extLst>
                    <a:ext uri="{FF2B5EF4-FFF2-40B4-BE49-F238E27FC236}">
                      <a16:creationId xmlns:a16="http://schemas.microsoft.com/office/drawing/2014/main" id="{197546F0-98B2-2C42-8636-74A86312A36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08772" name="TextBox 122">
                    <a:extLst>
                      <a:ext uri="{FF2B5EF4-FFF2-40B4-BE49-F238E27FC236}">
                        <a16:creationId xmlns:a16="http://schemas.microsoft.com/office/drawing/2014/main" id="{33FBC88E-EAF3-9048-AEE1-1C0BB0D00713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08769" name="TextBox 128">
                  <a:extLst>
                    <a:ext uri="{FF2B5EF4-FFF2-40B4-BE49-F238E27FC236}">
                      <a16:creationId xmlns:a16="http://schemas.microsoft.com/office/drawing/2014/main" id="{5943346A-82DD-6645-859C-952E337850C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08733" name="TextBox 359">
              <a:extLst>
                <a:ext uri="{FF2B5EF4-FFF2-40B4-BE49-F238E27FC236}">
                  <a16:creationId xmlns:a16="http://schemas.microsoft.com/office/drawing/2014/main" id="{6D401E63-8C18-8A4F-A9E1-2BD77116848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08734" name="Group 31">
              <a:extLst>
                <a:ext uri="{FF2B5EF4-FFF2-40B4-BE49-F238E27FC236}">
                  <a16:creationId xmlns:a16="http://schemas.microsoft.com/office/drawing/2014/main" id="{FD8A5825-15B9-4F42-9360-391CF8F8D88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08755" name="Group 28">
                <a:extLst>
                  <a:ext uri="{FF2B5EF4-FFF2-40B4-BE49-F238E27FC236}">
                    <a16:creationId xmlns:a16="http://schemas.microsoft.com/office/drawing/2014/main" id="{779A98CA-A684-9740-AB52-EB0B75880EE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08758" name="Group 24">
                  <a:extLst>
                    <a:ext uri="{FF2B5EF4-FFF2-40B4-BE49-F238E27FC236}">
                      <a16:creationId xmlns:a16="http://schemas.microsoft.com/office/drawing/2014/main" id="{8B99815F-8A61-FB4A-8FA4-C3FED0283E31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08762" name="TextBox 171">
                    <a:extLst>
                      <a:ext uri="{FF2B5EF4-FFF2-40B4-BE49-F238E27FC236}">
                        <a16:creationId xmlns:a16="http://schemas.microsoft.com/office/drawing/2014/main" id="{BF4C60D5-1257-E54C-9A23-7354A94D7DA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08759" name="TextBox 177">
                  <a:extLst>
                    <a:ext uri="{FF2B5EF4-FFF2-40B4-BE49-F238E27FC236}">
                      <a16:creationId xmlns:a16="http://schemas.microsoft.com/office/drawing/2014/main" id="{BDFFD7AF-417A-D541-A3CD-E19585AE16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08736" name="Group 358">
              <a:extLst>
                <a:ext uri="{FF2B5EF4-FFF2-40B4-BE49-F238E27FC236}">
                  <a16:creationId xmlns:a16="http://schemas.microsoft.com/office/drawing/2014/main" id="{8A486D07-FB04-A241-AFB4-96D63F784D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08737" name="Group 377">
                <a:extLst>
                  <a:ext uri="{FF2B5EF4-FFF2-40B4-BE49-F238E27FC236}">
                    <a16:creationId xmlns:a16="http://schemas.microsoft.com/office/drawing/2014/main" id="{B069B82F-FED6-374A-8264-FDDEEE7EDB4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08742" name="TextBox 7">
                  <a:extLst>
                    <a:ext uri="{FF2B5EF4-FFF2-40B4-BE49-F238E27FC236}">
                      <a16:creationId xmlns:a16="http://schemas.microsoft.com/office/drawing/2014/main" id="{A37DCCAB-FBA1-8641-9BED-85BC8CDDB6F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08743" name="Group 390">
                  <a:extLst>
                    <a:ext uri="{FF2B5EF4-FFF2-40B4-BE49-F238E27FC236}">
                      <a16:creationId xmlns:a16="http://schemas.microsoft.com/office/drawing/2014/main" id="{2C1FE10D-3599-BD43-8CDD-0099087BB64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08744" name="TextBox 391">
                    <a:extLst>
                      <a:ext uri="{FF2B5EF4-FFF2-40B4-BE49-F238E27FC236}">
                        <a16:creationId xmlns:a16="http://schemas.microsoft.com/office/drawing/2014/main" id="{159491D0-56B3-1D44-B356-D78FABAE6D9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08738" name="TextBox 381">
                <a:extLst>
                  <a:ext uri="{FF2B5EF4-FFF2-40B4-BE49-F238E27FC236}">
                    <a16:creationId xmlns:a16="http://schemas.microsoft.com/office/drawing/2014/main" id="{B2F5DDB7-3154-0845-946F-342518D7B9F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08740" name="TextBox 384">
                <a:extLst>
                  <a:ext uri="{FF2B5EF4-FFF2-40B4-BE49-F238E27FC236}">
                    <a16:creationId xmlns:a16="http://schemas.microsoft.com/office/drawing/2014/main" id="{41A24C13-E776-294F-8EF3-0DB0EA22A1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08547" name="Group 223">
            <a:extLst>
              <a:ext uri="{FF2B5EF4-FFF2-40B4-BE49-F238E27FC236}">
                <a16:creationId xmlns:a16="http://schemas.microsoft.com/office/drawing/2014/main" id="{8B42FE59-E545-A741-AAE4-1FC995C28BC7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08575" name="Group 225">
              <a:extLst>
                <a:ext uri="{FF2B5EF4-FFF2-40B4-BE49-F238E27FC236}">
                  <a16:creationId xmlns:a16="http://schemas.microsoft.com/office/drawing/2014/main" id="{89FDA896-99A6-CF45-97D8-0EFC16CD93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08698" name="TextBox 380">
                <a:extLst>
                  <a:ext uri="{FF2B5EF4-FFF2-40B4-BE49-F238E27FC236}">
                    <a16:creationId xmlns:a16="http://schemas.microsoft.com/office/drawing/2014/main" id="{E5027376-A680-C941-A2FC-D83A06D8EC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576" name="Group 226">
              <a:extLst>
                <a:ext uri="{FF2B5EF4-FFF2-40B4-BE49-F238E27FC236}">
                  <a16:creationId xmlns:a16="http://schemas.microsoft.com/office/drawing/2014/main" id="{F4D7E0AA-A941-9149-9BFB-B16F1185BC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97" name="TextBox 379">
                <a:extLst>
                  <a:ext uri="{FF2B5EF4-FFF2-40B4-BE49-F238E27FC236}">
                    <a16:creationId xmlns:a16="http://schemas.microsoft.com/office/drawing/2014/main" id="{05892D9D-E01D-0448-905E-30E60073DAC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77" name="Group 227">
              <a:extLst>
                <a:ext uri="{FF2B5EF4-FFF2-40B4-BE49-F238E27FC236}">
                  <a16:creationId xmlns:a16="http://schemas.microsoft.com/office/drawing/2014/main" id="{658B78DA-1FB7-9B4D-ACF7-87452FB008B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95" name="TextBox 376">
                <a:extLst>
                  <a:ext uri="{FF2B5EF4-FFF2-40B4-BE49-F238E27FC236}">
                    <a16:creationId xmlns:a16="http://schemas.microsoft.com/office/drawing/2014/main" id="{8108F943-E4A7-6E42-B4EC-960FFB0D67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78" name="Group 228">
              <a:extLst>
                <a:ext uri="{FF2B5EF4-FFF2-40B4-BE49-F238E27FC236}">
                  <a16:creationId xmlns:a16="http://schemas.microsoft.com/office/drawing/2014/main" id="{E55CF0A0-634F-BB47-B941-A6C57AB07CB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93" name="TextBox 374">
                <a:extLst>
                  <a:ext uri="{FF2B5EF4-FFF2-40B4-BE49-F238E27FC236}">
                    <a16:creationId xmlns:a16="http://schemas.microsoft.com/office/drawing/2014/main" id="{F0861582-F8C8-4845-97EC-307A7DB477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08579" name="Group 229">
              <a:extLst>
                <a:ext uri="{FF2B5EF4-FFF2-40B4-BE49-F238E27FC236}">
                  <a16:creationId xmlns:a16="http://schemas.microsoft.com/office/drawing/2014/main" id="{519821C7-DEDB-5C4D-9916-AA09512D783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91" name="TextBox 372">
                <a:extLst>
                  <a:ext uri="{FF2B5EF4-FFF2-40B4-BE49-F238E27FC236}">
                    <a16:creationId xmlns:a16="http://schemas.microsoft.com/office/drawing/2014/main" id="{12B2B712-D39D-8D4C-B607-184A0FF79C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08580" name="Group 230">
              <a:extLst>
                <a:ext uri="{FF2B5EF4-FFF2-40B4-BE49-F238E27FC236}">
                  <a16:creationId xmlns:a16="http://schemas.microsoft.com/office/drawing/2014/main" id="{435F4E2F-2214-2849-AB15-F8B5202F03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89" name="TextBox 370">
                <a:extLst>
                  <a:ext uri="{FF2B5EF4-FFF2-40B4-BE49-F238E27FC236}">
                    <a16:creationId xmlns:a16="http://schemas.microsoft.com/office/drawing/2014/main" id="{FD73BDB2-A651-524F-9A37-77545863BB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08581" name="Group 232">
              <a:extLst>
                <a:ext uri="{FF2B5EF4-FFF2-40B4-BE49-F238E27FC236}">
                  <a16:creationId xmlns:a16="http://schemas.microsoft.com/office/drawing/2014/main" id="{9760973D-D292-B146-A0AC-722F7380515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08686" name="TextBox 367">
                <a:extLst>
                  <a:ext uri="{FF2B5EF4-FFF2-40B4-BE49-F238E27FC236}">
                    <a16:creationId xmlns:a16="http://schemas.microsoft.com/office/drawing/2014/main" id="{57FB9E4C-D3FA-8145-8931-90C031D4903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582" name="Group 233">
              <a:extLst>
                <a:ext uri="{FF2B5EF4-FFF2-40B4-BE49-F238E27FC236}">
                  <a16:creationId xmlns:a16="http://schemas.microsoft.com/office/drawing/2014/main" id="{484FF67A-754A-C943-AB81-4FB6C299A1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85" name="TextBox 366">
                <a:extLst>
                  <a:ext uri="{FF2B5EF4-FFF2-40B4-BE49-F238E27FC236}">
                    <a16:creationId xmlns:a16="http://schemas.microsoft.com/office/drawing/2014/main" id="{E846DBF7-8AF1-284D-AE96-8788D87C0CB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08583" name="Group 234">
              <a:extLst>
                <a:ext uri="{FF2B5EF4-FFF2-40B4-BE49-F238E27FC236}">
                  <a16:creationId xmlns:a16="http://schemas.microsoft.com/office/drawing/2014/main" id="{02A88754-6431-4743-AA03-69B27F57A2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83" name="TextBox 364">
                <a:extLst>
                  <a:ext uri="{FF2B5EF4-FFF2-40B4-BE49-F238E27FC236}">
                    <a16:creationId xmlns:a16="http://schemas.microsoft.com/office/drawing/2014/main" id="{5890DC39-4AE1-B945-A706-E548CF028FC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08584" name="Group 236">
              <a:extLst>
                <a:ext uri="{FF2B5EF4-FFF2-40B4-BE49-F238E27FC236}">
                  <a16:creationId xmlns:a16="http://schemas.microsoft.com/office/drawing/2014/main" id="{D859E892-1D84-8D4F-A44A-81BD2211FB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79" name="TextBox 360">
                <a:extLst>
                  <a:ext uri="{FF2B5EF4-FFF2-40B4-BE49-F238E27FC236}">
                    <a16:creationId xmlns:a16="http://schemas.microsoft.com/office/drawing/2014/main" id="{5011FB2C-56C9-D447-A69D-EB49383617E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81" name="TextBox 362">
                <a:extLst>
                  <a:ext uri="{FF2B5EF4-FFF2-40B4-BE49-F238E27FC236}">
                    <a16:creationId xmlns:a16="http://schemas.microsoft.com/office/drawing/2014/main" id="{8F514505-4528-9545-9362-1D160A55409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08585" name="TextBox 237">
              <a:extLst>
                <a:ext uri="{FF2B5EF4-FFF2-40B4-BE49-F238E27FC236}">
                  <a16:creationId xmlns:a16="http://schemas.microsoft.com/office/drawing/2014/main" id="{2B8F9B6A-3C42-E447-A05D-F9A2EBDE3AD3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8587" name="Group 239">
              <a:extLst>
                <a:ext uri="{FF2B5EF4-FFF2-40B4-BE49-F238E27FC236}">
                  <a16:creationId xmlns:a16="http://schemas.microsoft.com/office/drawing/2014/main" id="{AC61CDEE-8C66-DF4F-AF7F-BAB59CD871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75" name="TextBox 353">
                <a:extLst>
                  <a:ext uri="{FF2B5EF4-FFF2-40B4-BE49-F238E27FC236}">
                    <a16:creationId xmlns:a16="http://schemas.microsoft.com/office/drawing/2014/main" id="{D6F825EE-A767-7740-AAD4-B76A9F0F707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77" name="TextBox 356">
                <a:extLst>
                  <a:ext uri="{FF2B5EF4-FFF2-40B4-BE49-F238E27FC236}">
                    <a16:creationId xmlns:a16="http://schemas.microsoft.com/office/drawing/2014/main" id="{B35D53A1-6765-3348-AAEF-45BCC27571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588" name="Group 240">
              <a:extLst>
                <a:ext uri="{FF2B5EF4-FFF2-40B4-BE49-F238E27FC236}">
                  <a16:creationId xmlns:a16="http://schemas.microsoft.com/office/drawing/2014/main" id="{7EB113E7-E7D5-8248-B1D4-5BB229D886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69" name="TextBox 347">
                <a:extLst>
                  <a:ext uri="{FF2B5EF4-FFF2-40B4-BE49-F238E27FC236}">
                    <a16:creationId xmlns:a16="http://schemas.microsoft.com/office/drawing/2014/main" id="{44A4A569-834E-D846-B13D-95D32DFE0A9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71" name="TextBox 349">
                <a:extLst>
                  <a:ext uri="{FF2B5EF4-FFF2-40B4-BE49-F238E27FC236}">
                    <a16:creationId xmlns:a16="http://schemas.microsoft.com/office/drawing/2014/main" id="{60057245-CFFB-9B47-BB2B-A851D67495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589" name="Group 241">
              <a:extLst>
                <a:ext uri="{FF2B5EF4-FFF2-40B4-BE49-F238E27FC236}">
                  <a16:creationId xmlns:a16="http://schemas.microsoft.com/office/drawing/2014/main" id="{036D91FB-F5DF-5B4B-98D9-A9ACFF6EA1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65" name="TextBox 343">
                <a:extLst>
                  <a:ext uri="{FF2B5EF4-FFF2-40B4-BE49-F238E27FC236}">
                    <a16:creationId xmlns:a16="http://schemas.microsoft.com/office/drawing/2014/main" id="{264ADB52-4CF9-744B-96A8-4D10E9C663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590" name="Group 243">
              <a:extLst>
                <a:ext uri="{FF2B5EF4-FFF2-40B4-BE49-F238E27FC236}">
                  <a16:creationId xmlns:a16="http://schemas.microsoft.com/office/drawing/2014/main" id="{45FCC117-BE35-B447-BA30-D58BE49C51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63" name="TextBox 341">
                <a:extLst>
                  <a:ext uri="{FF2B5EF4-FFF2-40B4-BE49-F238E27FC236}">
                    <a16:creationId xmlns:a16="http://schemas.microsoft.com/office/drawing/2014/main" id="{2485611C-D175-D74C-8F01-1EEB807D05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91" name="Group 244">
              <a:extLst>
                <a:ext uri="{FF2B5EF4-FFF2-40B4-BE49-F238E27FC236}">
                  <a16:creationId xmlns:a16="http://schemas.microsoft.com/office/drawing/2014/main" id="{B3A256FC-389A-C045-A9FB-1054D76A98C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61" name="TextBox 339">
                <a:extLst>
                  <a:ext uri="{FF2B5EF4-FFF2-40B4-BE49-F238E27FC236}">
                    <a16:creationId xmlns:a16="http://schemas.microsoft.com/office/drawing/2014/main" id="{2525443E-2D28-EF4A-8A72-B6E5FB6EE0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92" name="Group 245">
              <a:extLst>
                <a:ext uri="{FF2B5EF4-FFF2-40B4-BE49-F238E27FC236}">
                  <a16:creationId xmlns:a16="http://schemas.microsoft.com/office/drawing/2014/main" id="{B10F5FCE-D45C-AF4C-B557-47DA4A6B358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08658" name="TextBox 335">
                <a:extLst>
                  <a:ext uri="{FF2B5EF4-FFF2-40B4-BE49-F238E27FC236}">
                    <a16:creationId xmlns:a16="http://schemas.microsoft.com/office/drawing/2014/main" id="{413E1160-14DC-DB44-B62E-98C225EBF55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593" name="Group 249">
              <a:extLst>
                <a:ext uri="{FF2B5EF4-FFF2-40B4-BE49-F238E27FC236}">
                  <a16:creationId xmlns:a16="http://schemas.microsoft.com/office/drawing/2014/main" id="{805D943E-60E6-EA41-90A2-35E56584927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57" name="TextBox 316">
                <a:extLst>
                  <a:ext uri="{FF2B5EF4-FFF2-40B4-BE49-F238E27FC236}">
                    <a16:creationId xmlns:a16="http://schemas.microsoft.com/office/drawing/2014/main" id="{04A507EF-2BB3-B946-9E98-5471E7B2B2D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94" name="Group 251">
              <a:extLst>
                <a:ext uri="{FF2B5EF4-FFF2-40B4-BE49-F238E27FC236}">
                  <a16:creationId xmlns:a16="http://schemas.microsoft.com/office/drawing/2014/main" id="{B95FE9D2-59DC-5546-B564-96CBB004488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55" name="TextBox 314">
                <a:extLst>
                  <a:ext uri="{FF2B5EF4-FFF2-40B4-BE49-F238E27FC236}">
                    <a16:creationId xmlns:a16="http://schemas.microsoft.com/office/drawing/2014/main" id="{47CEDE5D-3992-DD4B-AE54-A8A64D8DFE3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08595" name="Group 252">
              <a:extLst>
                <a:ext uri="{FF2B5EF4-FFF2-40B4-BE49-F238E27FC236}">
                  <a16:creationId xmlns:a16="http://schemas.microsoft.com/office/drawing/2014/main" id="{B2C6768E-AE03-3C4D-96B0-0AE2D3E54E6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53" name="TextBox 312">
                <a:extLst>
                  <a:ext uri="{FF2B5EF4-FFF2-40B4-BE49-F238E27FC236}">
                    <a16:creationId xmlns:a16="http://schemas.microsoft.com/office/drawing/2014/main" id="{4F2DC5D4-81FB-9649-89BD-F07C7A977A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596" name="Group 253">
              <a:extLst>
                <a:ext uri="{FF2B5EF4-FFF2-40B4-BE49-F238E27FC236}">
                  <a16:creationId xmlns:a16="http://schemas.microsoft.com/office/drawing/2014/main" id="{9343926B-4519-6C4A-B292-BD7E9385B3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51" name="TextBox 310">
                <a:extLst>
                  <a:ext uri="{FF2B5EF4-FFF2-40B4-BE49-F238E27FC236}">
                    <a16:creationId xmlns:a16="http://schemas.microsoft.com/office/drawing/2014/main" id="{D2E100BF-6A89-9B42-849C-E1F08C352D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08597" name="Group 254">
              <a:extLst>
                <a:ext uri="{FF2B5EF4-FFF2-40B4-BE49-F238E27FC236}">
                  <a16:creationId xmlns:a16="http://schemas.microsoft.com/office/drawing/2014/main" id="{A58F206C-DC9C-3E4C-9FEF-EA600997765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49" name="TextBox 308">
                <a:extLst>
                  <a:ext uri="{FF2B5EF4-FFF2-40B4-BE49-F238E27FC236}">
                    <a16:creationId xmlns:a16="http://schemas.microsoft.com/office/drawing/2014/main" id="{5450EA22-64DA-274B-877D-E82977FADD2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598" name="Group 255">
              <a:extLst>
                <a:ext uri="{FF2B5EF4-FFF2-40B4-BE49-F238E27FC236}">
                  <a16:creationId xmlns:a16="http://schemas.microsoft.com/office/drawing/2014/main" id="{2DDB5555-9C1F-CB4F-B23D-FF5EDF17F2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08646" name="TextBox 305">
                <a:extLst>
                  <a:ext uri="{FF2B5EF4-FFF2-40B4-BE49-F238E27FC236}">
                    <a16:creationId xmlns:a16="http://schemas.microsoft.com/office/drawing/2014/main" id="{3DD82A9F-AD4D-1049-8D10-FE0106DCF91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599" name="Group 256">
              <a:extLst>
                <a:ext uri="{FF2B5EF4-FFF2-40B4-BE49-F238E27FC236}">
                  <a16:creationId xmlns:a16="http://schemas.microsoft.com/office/drawing/2014/main" id="{D5A1BB93-B270-9D48-8664-749FBAE1B3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08644" name="TextBox 303">
                <a:extLst>
                  <a:ext uri="{FF2B5EF4-FFF2-40B4-BE49-F238E27FC236}">
                    <a16:creationId xmlns:a16="http://schemas.microsoft.com/office/drawing/2014/main" id="{5425DE56-9AE5-C645-B598-A2A6E301493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0" name="Group 257">
              <a:extLst>
                <a:ext uri="{FF2B5EF4-FFF2-40B4-BE49-F238E27FC236}">
                  <a16:creationId xmlns:a16="http://schemas.microsoft.com/office/drawing/2014/main" id="{BC79F5BC-A109-9B4A-9633-6B3BBCDE8AE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08642" name="TextBox 301">
                <a:extLst>
                  <a:ext uri="{FF2B5EF4-FFF2-40B4-BE49-F238E27FC236}">
                    <a16:creationId xmlns:a16="http://schemas.microsoft.com/office/drawing/2014/main" id="{01A8CDEE-F458-3D43-BB9C-E1D05F933D6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1" name="Group 258">
              <a:extLst>
                <a:ext uri="{FF2B5EF4-FFF2-40B4-BE49-F238E27FC236}">
                  <a16:creationId xmlns:a16="http://schemas.microsoft.com/office/drawing/2014/main" id="{FB82CB37-D6C4-8F4D-BC5B-94689E59CA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08636" name="Group 295">
                <a:extLst>
                  <a:ext uri="{FF2B5EF4-FFF2-40B4-BE49-F238E27FC236}">
                    <a16:creationId xmlns:a16="http://schemas.microsoft.com/office/drawing/2014/main" id="{931A5D13-4386-1447-926D-431E3EAF8C8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08640" name="TextBox 299">
                  <a:extLst>
                    <a:ext uri="{FF2B5EF4-FFF2-40B4-BE49-F238E27FC236}">
                      <a16:creationId xmlns:a16="http://schemas.microsoft.com/office/drawing/2014/main" id="{01F0194F-5882-AB48-8C55-A50CE57FB48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637" name="Group 296">
                <a:extLst>
                  <a:ext uri="{FF2B5EF4-FFF2-40B4-BE49-F238E27FC236}">
                    <a16:creationId xmlns:a16="http://schemas.microsoft.com/office/drawing/2014/main" id="{39264817-0D19-B947-8973-C218211E0CC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08638" name="TextBox 297">
                  <a:extLst>
                    <a:ext uri="{FF2B5EF4-FFF2-40B4-BE49-F238E27FC236}">
                      <a16:creationId xmlns:a16="http://schemas.microsoft.com/office/drawing/2014/main" id="{85935CE4-7CAA-B04A-B11F-A7275D888AB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8602" name="Group 259">
              <a:extLst>
                <a:ext uri="{FF2B5EF4-FFF2-40B4-BE49-F238E27FC236}">
                  <a16:creationId xmlns:a16="http://schemas.microsoft.com/office/drawing/2014/main" id="{9FB2311C-2275-3445-BCE9-9789469A862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35" name="TextBox 294">
                <a:extLst>
                  <a:ext uri="{FF2B5EF4-FFF2-40B4-BE49-F238E27FC236}">
                    <a16:creationId xmlns:a16="http://schemas.microsoft.com/office/drawing/2014/main" id="{9F4C4C63-D9E0-0F4A-810D-5A2430FF3B8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603" name="Group 260">
              <a:extLst>
                <a:ext uri="{FF2B5EF4-FFF2-40B4-BE49-F238E27FC236}">
                  <a16:creationId xmlns:a16="http://schemas.microsoft.com/office/drawing/2014/main" id="{1610C482-3146-6045-921C-C27031D79F9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08632" name="TextBox 291">
                <a:extLst>
                  <a:ext uri="{FF2B5EF4-FFF2-40B4-BE49-F238E27FC236}">
                    <a16:creationId xmlns:a16="http://schemas.microsoft.com/office/drawing/2014/main" id="{D21CAE59-A929-B743-922C-845E9D81BE2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4" name="Group 261">
              <a:extLst>
                <a:ext uri="{FF2B5EF4-FFF2-40B4-BE49-F238E27FC236}">
                  <a16:creationId xmlns:a16="http://schemas.microsoft.com/office/drawing/2014/main" id="{5DFEB940-EEE8-6A46-8E87-9C3C56129E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08630" name="TextBox 289">
                <a:extLst>
                  <a:ext uri="{FF2B5EF4-FFF2-40B4-BE49-F238E27FC236}">
                    <a16:creationId xmlns:a16="http://schemas.microsoft.com/office/drawing/2014/main" id="{C44CF754-295A-A04D-BDF3-2F90CC0AE6B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5" name="Group 262">
              <a:extLst>
                <a:ext uri="{FF2B5EF4-FFF2-40B4-BE49-F238E27FC236}">
                  <a16:creationId xmlns:a16="http://schemas.microsoft.com/office/drawing/2014/main" id="{FF607F8F-8F81-2945-9CCE-3A43AB3AC51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29" name="TextBox 288">
                <a:extLst>
                  <a:ext uri="{FF2B5EF4-FFF2-40B4-BE49-F238E27FC236}">
                    <a16:creationId xmlns:a16="http://schemas.microsoft.com/office/drawing/2014/main" id="{FD726D4F-2527-3B40-AC53-47B1E4A4B30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606" name="Group 263">
              <a:extLst>
                <a:ext uri="{FF2B5EF4-FFF2-40B4-BE49-F238E27FC236}">
                  <a16:creationId xmlns:a16="http://schemas.microsoft.com/office/drawing/2014/main" id="{D5DB1006-7BAC-4B46-A50B-EB49AD3BB10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08627" name="TextBox 286">
                <a:extLst>
                  <a:ext uri="{FF2B5EF4-FFF2-40B4-BE49-F238E27FC236}">
                    <a16:creationId xmlns:a16="http://schemas.microsoft.com/office/drawing/2014/main" id="{88994395-5451-C344-B2FC-129FC5615C2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08607" name="Group 264">
              <a:extLst>
                <a:ext uri="{FF2B5EF4-FFF2-40B4-BE49-F238E27FC236}">
                  <a16:creationId xmlns:a16="http://schemas.microsoft.com/office/drawing/2014/main" id="{05719067-E1E1-0D4A-BB66-B396DB3D13B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08624" name="TextBox 283">
                <a:extLst>
                  <a:ext uri="{FF2B5EF4-FFF2-40B4-BE49-F238E27FC236}">
                    <a16:creationId xmlns:a16="http://schemas.microsoft.com/office/drawing/2014/main" id="{F34EC400-4AB8-C241-910E-9B633110CD6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8" name="Group 265">
              <a:extLst>
                <a:ext uri="{FF2B5EF4-FFF2-40B4-BE49-F238E27FC236}">
                  <a16:creationId xmlns:a16="http://schemas.microsoft.com/office/drawing/2014/main" id="{FA0385F5-2C40-B94C-9C94-A27BCA49E8B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08622" name="TextBox 280">
                <a:extLst>
                  <a:ext uri="{FF2B5EF4-FFF2-40B4-BE49-F238E27FC236}">
                    <a16:creationId xmlns:a16="http://schemas.microsoft.com/office/drawing/2014/main" id="{2237944C-2F04-5049-813D-C435A5BF4FB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09" name="Group 266">
              <a:extLst>
                <a:ext uri="{FF2B5EF4-FFF2-40B4-BE49-F238E27FC236}">
                  <a16:creationId xmlns:a16="http://schemas.microsoft.com/office/drawing/2014/main" id="{AAC99426-104E-6441-9836-4F45C6FCF58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08620" name="TextBox 278">
                <a:extLst>
                  <a:ext uri="{FF2B5EF4-FFF2-40B4-BE49-F238E27FC236}">
                    <a16:creationId xmlns:a16="http://schemas.microsoft.com/office/drawing/2014/main" id="{626C0BFF-EF1E-F14A-9AEC-3EEA18A34A7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08610" name="Group 267">
              <a:extLst>
                <a:ext uri="{FF2B5EF4-FFF2-40B4-BE49-F238E27FC236}">
                  <a16:creationId xmlns:a16="http://schemas.microsoft.com/office/drawing/2014/main" id="{26DC2447-EE46-A545-9E9F-40C12065ACB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08614" name="Group 272">
                <a:extLst>
                  <a:ext uri="{FF2B5EF4-FFF2-40B4-BE49-F238E27FC236}">
                    <a16:creationId xmlns:a16="http://schemas.microsoft.com/office/drawing/2014/main" id="{68ADAB74-ECEA-9E4E-B355-0FE3281972C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08615" name="Group 273">
                <a:extLst>
                  <a:ext uri="{FF2B5EF4-FFF2-40B4-BE49-F238E27FC236}">
                    <a16:creationId xmlns:a16="http://schemas.microsoft.com/office/drawing/2014/main" id="{92052FAF-4044-B047-ABBB-08DD7737B56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08616" name="TextBox 274">
                  <a:extLst>
                    <a:ext uri="{FF2B5EF4-FFF2-40B4-BE49-F238E27FC236}">
                      <a16:creationId xmlns:a16="http://schemas.microsoft.com/office/drawing/2014/main" id="{82F6B3BA-E645-7A42-BC49-D5125AD9390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08611" name="Group 268">
              <a:extLst>
                <a:ext uri="{FF2B5EF4-FFF2-40B4-BE49-F238E27FC236}">
                  <a16:creationId xmlns:a16="http://schemas.microsoft.com/office/drawing/2014/main" id="{CC757A4D-B59B-F44A-AC14-A15B2DACF3E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08612" name="TextBox 270">
                <a:extLst>
                  <a:ext uri="{FF2B5EF4-FFF2-40B4-BE49-F238E27FC236}">
                    <a16:creationId xmlns:a16="http://schemas.microsoft.com/office/drawing/2014/main" id="{0755CBFA-5FB1-AD4E-AF93-1EDF1D5BC7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08548" name="Group 404">
            <a:extLst>
              <a:ext uri="{FF2B5EF4-FFF2-40B4-BE49-F238E27FC236}">
                <a16:creationId xmlns:a16="http://schemas.microsoft.com/office/drawing/2014/main" id="{C1541448-C303-7A49-BF00-B633D508A047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08569" name="TextBox 405">
              <a:extLst>
                <a:ext uri="{FF2B5EF4-FFF2-40B4-BE49-F238E27FC236}">
                  <a16:creationId xmlns:a16="http://schemas.microsoft.com/office/drawing/2014/main" id="{D4FF74AD-D634-C541-AE87-F19CACCB869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08572" name="TextBox 411">
              <a:extLst>
                <a:ext uri="{FF2B5EF4-FFF2-40B4-BE49-F238E27FC236}">
                  <a16:creationId xmlns:a16="http://schemas.microsoft.com/office/drawing/2014/main" id="{D4242658-4DA3-5E4B-BB43-567A3E0F55D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8574" name="TextBox 413">
              <a:extLst>
                <a:ext uri="{FF2B5EF4-FFF2-40B4-BE49-F238E27FC236}">
                  <a16:creationId xmlns:a16="http://schemas.microsoft.com/office/drawing/2014/main" id="{3A88B4CB-7F10-094A-8D00-78D4D23DB24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4388" y="2911476"/>
            <a:ext cx="1027112" cy="373063"/>
          </a:xfrm>
          <a:prstGeom prst="roundRect">
            <a:avLst>
              <a:gd name="adj" fmla="val 27895"/>
            </a:avLst>
          </a:prstGeom>
          <a:solidFill>
            <a:srgbClr val="1700FF">
              <a:alpha val="20000"/>
            </a:srgbClr>
          </a:solidFill>
          <a:ln w="9525">
            <a:solidFill>
              <a:srgbClr val="17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1700FF"/>
              </a:solidFill>
            </a:endParaRPr>
          </a:p>
        </p:txBody>
      </p: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791D3DA8-BFFE-344D-9B04-97AD94A4DF2E}"/>
              </a:ext>
            </a:extLst>
          </p:cNvPr>
          <p:cNvSpPr/>
          <p:nvPr/>
        </p:nvSpPr>
        <p:spPr>
          <a:xfrm>
            <a:off x="3355976" y="3382963"/>
            <a:ext cx="1027113" cy="373062"/>
          </a:xfrm>
          <a:prstGeom prst="roundRect">
            <a:avLst>
              <a:gd name="adj" fmla="val 27895"/>
            </a:avLst>
          </a:prstGeom>
          <a:solidFill>
            <a:srgbClr val="008000">
              <a:alpha val="27000"/>
            </a:srgbClr>
          </a:solidFill>
          <a:ln w="952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008000"/>
              </a:solidFill>
            </a:endParaRPr>
          </a:p>
        </p:txBody>
      </p:sp>
      <p:sp>
        <p:nvSpPr>
          <p:cNvPr id="108551" name="TextBox 1">
            <a:extLst>
              <a:ext uri="{FF2B5EF4-FFF2-40B4-BE49-F238E27FC236}">
                <a16:creationId xmlns:a16="http://schemas.microsoft.com/office/drawing/2014/main" id="{EF286715-F54D-5649-8602-2F8D2702FC3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0038" y="2884489"/>
            <a:ext cx="4445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endParaRPr lang="en-US" altLang="en-US" b="1">
              <a:solidFill>
                <a:srgbClr val="00B050"/>
              </a:solidFill>
            </a:endParaRPr>
          </a:p>
        </p:txBody>
      </p:sp>
      <p:sp>
        <p:nvSpPr>
          <p:cNvPr id="108552" name="TextBox 353">
            <a:extLst>
              <a:ext uri="{FF2B5EF4-FFF2-40B4-BE49-F238E27FC236}">
                <a16:creationId xmlns:a16="http://schemas.microsoft.com/office/drawing/2014/main" id="{5B35CEA5-B568-4540-8349-F04F98DA436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726" y="4405314"/>
            <a:ext cx="38576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08553" name="TextBox 356">
            <a:extLst>
              <a:ext uri="{FF2B5EF4-FFF2-40B4-BE49-F238E27FC236}">
                <a16:creationId xmlns:a16="http://schemas.microsoft.com/office/drawing/2014/main" id="{62658724-9670-D343-9AED-E3C07538B1B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4" y="1808164"/>
            <a:ext cx="85407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08554" name="TextBox 358">
            <a:extLst>
              <a:ext uri="{FF2B5EF4-FFF2-40B4-BE49-F238E27FC236}">
                <a16:creationId xmlns:a16="http://schemas.microsoft.com/office/drawing/2014/main" id="{8384D288-815E-0743-A357-7B2484B1766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1913" y="3829050"/>
            <a:ext cx="85566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08555" name="TextBox 356">
            <a:extLst>
              <a:ext uri="{FF2B5EF4-FFF2-40B4-BE49-F238E27FC236}">
                <a16:creationId xmlns:a16="http://schemas.microsoft.com/office/drawing/2014/main" id="{E7DA7609-F6D6-EC41-A36A-93BD02F42A0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9126" y="2203451"/>
            <a:ext cx="15097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70C0"/>
                </a:solidFill>
              </a:rPr>
              <a:t>A</a:t>
            </a:r>
            <a:r>
              <a:rPr lang="en-US" altLang="en-US" sz="2800" b="1">
                <a:solidFill>
                  <a:srgbClr val="00B050"/>
                </a:solidFill>
              </a:rPr>
              <a:t> </a:t>
            </a:r>
            <a:r>
              <a:rPr lang="en-US" altLang="en-US" sz="2800" b="1">
                <a:solidFill>
                  <a:schemeClr val="tx1"/>
                </a:solidFill>
              </a:rPr>
              <a:t>=</a:t>
            </a:r>
            <a:r>
              <a:rPr lang="en-US" altLang="en-US" sz="2800" b="1">
                <a:solidFill>
                  <a:srgbClr val="00B050"/>
                </a:solidFill>
              </a:rPr>
              <a:t> 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DA86DAA-FED7-9B4B-A028-9D4CD92D97C3}"/>
              </a:ext>
            </a:extLst>
          </p:cNvPr>
          <p:cNvSpPr txBox="1"/>
          <p:nvPr/>
        </p:nvSpPr>
        <p:spPr>
          <a:xfrm>
            <a:off x="1897166" y="829876"/>
            <a:ext cx="1587294" cy="27699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200" dirty="0">
                <a:solidFill>
                  <a:srgbClr val="FF000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0010</a:t>
            </a:r>
            <a:r>
              <a:rPr lang="en-US" sz="1200" dirty="0">
                <a:solidFill>
                  <a:srgbClr val="0070C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</a:t>
            </a:r>
            <a:r>
              <a:rPr lang="en-US" sz="1200" dirty="0">
                <a:solidFill>
                  <a:srgbClr val="00B05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01</a:t>
            </a:r>
            <a:r>
              <a:rPr lang="en-US" sz="1200" dirty="0">
                <a:highlight>
                  <a:srgbClr val="C0C0C0"/>
                </a:highlight>
                <a:ea typeface="MS PGothic" panose="020B0600070205080204" pitchFamily="34" charset="-128"/>
              </a:rPr>
              <a:t> </a:t>
            </a:r>
            <a:r>
              <a:rPr lang="en-US" sz="1200" dirty="0">
                <a:solidFill>
                  <a:srgbClr val="7030A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00000000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B692899-F2C0-3D45-989A-1A8C6748DA11}"/>
              </a:ext>
            </a:extLst>
          </p:cNvPr>
          <p:cNvCxnSpPr>
            <a:cxnSpLocks/>
          </p:cNvCxnSpPr>
          <p:nvPr/>
        </p:nvCxnSpPr>
        <p:spPr>
          <a:xfrm flipV="1">
            <a:off x="5446713" y="4456114"/>
            <a:ext cx="246062" cy="13652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7" name="Straight Connector 356">
            <a:extLst>
              <a:ext uri="{FF2B5EF4-FFF2-40B4-BE49-F238E27FC236}">
                <a16:creationId xmlns:a16="http://schemas.microsoft.com/office/drawing/2014/main" id="{7ED9DF07-B766-D34C-89E1-A50B062ED03B}"/>
              </a:ext>
            </a:extLst>
          </p:cNvPr>
          <p:cNvCxnSpPr>
            <a:cxnSpLocks/>
          </p:cNvCxnSpPr>
          <p:nvPr/>
        </p:nvCxnSpPr>
        <p:spPr>
          <a:xfrm>
            <a:off x="7172325" y="3900488"/>
            <a:ext cx="300038" cy="1587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9" name="Straight Connector 358">
            <a:extLst>
              <a:ext uri="{FF2B5EF4-FFF2-40B4-BE49-F238E27FC236}">
                <a16:creationId xmlns:a16="http://schemas.microsoft.com/office/drawing/2014/main" id="{34D41BEB-44EF-424A-88FE-EAA29205C762}"/>
              </a:ext>
            </a:extLst>
          </p:cNvPr>
          <p:cNvCxnSpPr>
            <a:cxnSpLocks/>
          </p:cNvCxnSpPr>
          <p:nvPr/>
        </p:nvCxnSpPr>
        <p:spPr>
          <a:xfrm>
            <a:off x="9345614" y="4052888"/>
            <a:ext cx="300037" cy="1587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08560" name="TextBox 5">
            <a:extLst>
              <a:ext uri="{FF2B5EF4-FFF2-40B4-BE49-F238E27FC236}">
                <a16:creationId xmlns:a16="http://schemas.microsoft.com/office/drawing/2014/main" id="{F688B43A-7EB7-5C43-B1B5-2311E4E1FBC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0939" y="2203451"/>
            <a:ext cx="382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00</a:t>
            </a:r>
          </a:p>
        </p:txBody>
      </p:sp>
      <p:sp>
        <p:nvSpPr>
          <p:cNvPr id="108561" name="TextBox 360">
            <a:extLst>
              <a:ext uri="{FF2B5EF4-FFF2-40B4-BE49-F238E27FC236}">
                <a16:creationId xmlns:a16="http://schemas.microsoft.com/office/drawing/2014/main" id="{EEDE8DE4-5CD4-1F43-9AC7-BD0B6A2D087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9" y="2644776"/>
            <a:ext cx="382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00</a:t>
            </a:r>
          </a:p>
        </p:txBody>
      </p:sp>
      <p:sp>
        <p:nvSpPr>
          <p:cNvPr id="108562" name="TextBox 362">
            <a:extLst>
              <a:ext uri="{FF2B5EF4-FFF2-40B4-BE49-F238E27FC236}">
                <a16:creationId xmlns:a16="http://schemas.microsoft.com/office/drawing/2014/main" id="{725F7AA8-674E-6545-A554-0F9C803D7AC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9125" y="3567114"/>
            <a:ext cx="3825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01</a:t>
            </a:r>
          </a:p>
        </p:txBody>
      </p:sp>
      <p:sp>
        <p:nvSpPr>
          <p:cNvPr id="108563" name="TextBox 364">
            <a:extLst>
              <a:ext uri="{FF2B5EF4-FFF2-40B4-BE49-F238E27FC236}">
                <a16:creationId xmlns:a16="http://schemas.microsoft.com/office/drawing/2014/main" id="{FB9EA083-2401-4346-8191-7105848AF10B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1" y="362585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08564" name="TextBox 366">
            <a:extLst>
              <a:ext uri="{FF2B5EF4-FFF2-40B4-BE49-F238E27FC236}">
                <a16:creationId xmlns:a16="http://schemas.microsoft.com/office/drawing/2014/main" id="{CE960043-1305-7145-A184-5ECA01D4A97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363" y="3257551"/>
            <a:ext cx="2841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08565" name="TextBox 367">
            <a:extLst>
              <a:ext uri="{FF2B5EF4-FFF2-40B4-BE49-F238E27FC236}">
                <a16:creationId xmlns:a16="http://schemas.microsoft.com/office/drawing/2014/main" id="{79013292-126C-5B41-9016-11402DCF82C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2126" y="340995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08566" name="TextBox 370">
            <a:extLst>
              <a:ext uri="{FF2B5EF4-FFF2-40B4-BE49-F238E27FC236}">
                <a16:creationId xmlns:a16="http://schemas.microsoft.com/office/drawing/2014/main" id="{8A0ABF1A-2E83-194D-874D-D621ABB0ECD1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9564" y="2189164"/>
            <a:ext cx="2825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08567" name="TextBox 374">
            <a:extLst>
              <a:ext uri="{FF2B5EF4-FFF2-40B4-BE49-F238E27FC236}">
                <a16:creationId xmlns:a16="http://schemas.microsoft.com/office/drawing/2014/main" id="{2C9D943B-8733-5C4F-98B7-E4BE70ED4C6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6813" y="2239964"/>
            <a:ext cx="2841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08568" name="TextBox 376">
            <a:extLst>
              <a:ext uri="{FF2B5EF4-FFF2-40B4-BE49-F238E27FC236}">
                <a16:creationId xmlns:a16="http://schemas.microsoft.com/office/drawing/2014/main" id="{7FC2BA2F-B354-D440-A04D-C43FCD5745DD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2687639"/>
            <a:ext cx="4333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1 0</a:t>
            </a:r>
          </a:p>
        </p:txBody>
      </p:sp>
    </p:spTree>
  </p:cSld>
  <p:clrMapOvr>
    <a:masterClrMapping/>
  </p:clrMapOvr>
</p:sld>
</file>

<file path=ppt/slides/slide9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0593" name="Group 29">
            <a:extLst>
              <a:ext uri="{FF2B5EF4-FFF2-40B4-BE49-F238E27FC236}">
                <a16:creationId xmlns:a16="http://schemas.microsoft.com/office/drawing/2014/main" id="{4FDCC4AF-B9A3-9141-8D05-1590A3AA3751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10750" name="Group 49">
              <a:extLst>
                <a:ext uri="{FF2B5EF4-FFF2-40B4-BE49-F238E27FC236}">
                  <a16:creationId xmlns:a16="http://schemas.microsoft.com/office/drawing/2014/main" id="{8614CC96-54DE-4A48-B1A8-A481E1004D9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10916" name="Group 33">
                <a:extLst>
                  <a:ext uri="{FF2B5EF4-FFF2-40B4-BE49-F238E27FC236}">
                    <a16:creationId xmlns:a16="http://schemas.microsoft.com/office/drawing/2014/main" id="{0BEC7054-7142-A54E-B7B9-9BCA103CBA0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10958" name="TextBox 467">
                  <a:extLst>
                    <a:ext uri="{FF2B5EF4-FFF2-40B4-BE49-F238E27FC236}">
                      <a16:creationId xmlns:a16="http://schemas.microsoft.com/office/drawing/2014/main" id="{1A259259-A2AF-924C-8446-8469501F9FD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917" name="Group 34">
                <a:extLst>
                  <a:ext uri="{FF2B5EF4-FFF2-40B4-BE49-F238E27FC236}">
                    <a16:creationId xmlns:a16="http://schemas.microsoft.com/office/drawing/2014/main" id="{DF19B5E0-B013-8B40-A905-8B0DCFAFD83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10956" name="TextBox 469">
                  <a:extLst>
                    <a:ext uri="{FF2B5EF4-FFF2-40B4-BE49-F238E27FC236}">
                      <a16:creationId xmlns:a16="http://schemas.microsoft.com/office/drawing/2014/main" id="{E2C2582C-461C-B443-B943-0EC1BAD49A4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0919" name="TextBox 472">
                <a:extLst>
                  <a:ext uri="{FF2B5EF4-FFF2-40B4-BE49-F238E27FC236}">
                    <a16:creationId xmlns:a16="http://schemas.microsoft.com/office/drawing/2014/main" id="{4B1D9823-8291-D045-97F8-9CD0D0C3BA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10920" name="Group 441">
                <a:extLst>
                  <a:ext uri="{FF2B5EF4-FFF2-40B4-BE49-F238E27FC236}">
                    <a16:creationId xmlns:a16="http://schemas.microsoft.com/office/drawing/2014/main" id="{505B5C1C-7375-EF43-B8D5-17600AFB733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10939" name="Group 450">
                  <a:extLst>
                    <a:ext uri="{FF2B5EF4-FFF2-40B4-BE49-F238E27FC236}">
                      <a16:creationId xmlns:a16="http://schemas.microsoft.com/office/drawing/2014/main" id="{F72BF0C2-847D-B340-B877-4B9080253977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10953" name="TextBox 464">
                    <a:extLst>
                      <a:ext uri="{FF2B5EF4-FFF2-40B4-BE49-F238E27FC236}">
                        <a16:creationId xmlns:a16="http://schemas.microsoft.com/office/drawing/2014/main" id="{1593150E-6040-3042-AF9F-91618991E147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0955" name="TextBox 466">
                    <a:extLst>
                      <a:ext uri="{FF2B5EF4-FFF2-40B4-BE49-F238E27FC236}">
                        <a16:creationId xmlns:a16="http://schemas.microsoft.com/office/drawing/2014/main" id="{008E8F8A-7EBC-A34B-85C2-6A4E55FFFB86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10940" name="Group 451">
                  <a:extLst>
                    <a:ext uri="{FF2B5EF4-FFF2-40B4-BE49-F238E27FC236}">
                      <a16:creationId xmlns:a16="http://schemas.microsoft.com/office/drawing/2014/main" id="{54B256DA-5085-F646-9441-300BB2E0B86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10950" name="TextBox 461">
                    <a:extLst>
                      <a:ext uri="{FF2B5EF4-FFF2-40B4-BE49-F238E27FC236}">
                        <a16:creationId xmlns:a16="http://schemas.microsoft.com/office/drawing/2014/main" id="{1278962E-12FB-564A-ACE7-990D72F2E92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0952" name="TextBox 463">
                    <a:extLst>
                      <a:ext uri="{FF2B5EF4-FFF2-40B4-BE49-F238E27FC236}">
                        <a16:creationId xmlns:a16="http://schemas.microsoft.com/office/drawing/2014/main" id="{FE082F4E-45F5-7247-B583-A368F0D4E2D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10941" name="Group 452">
                  <a:extLst>
                    <a:ext uri="{FF2B5EF4-FFF2-40B4-BE49-F238E27FC236}">
                      <a16:creationId xmlns:a16="http://schemas.microsoft.com/office/drawing/2014/main" id="{26874E6C-5D38-844F-A796-7ED88175F3EA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10947" name="TextBox 458">
                    <a:extLst>
                      <a:ext uri="{FF2B5EF4-FFF2-40B4-BE49-F238E27FC236}">
                        <a16:creationId xmlns:a16="http://schemas.microsoft.com/office/drawing/2014/main" id="{A011FB77-4551-9A4B-A038-54DFE1B73C8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0949" name="TextBox 460">
                    <a:extLst>
                      <a:ext uri="{FF2B5EF4-FFF2-40B4-BE49-F238E27FC236}">
                        <a16:creationId xmlns:a16="http://schemas.microsoft.com/office/drawing/2014/main" id="{D5AA9C26-45B9-6A46-A0C0-D75CB9CBBD7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0943" name="Group 453">
                  <a:extLst>
                    <a:ext uri="{FF2B5EF4-FFF2-40B4-BE49-F238E27FC236}">
                      <a16:creationId xmlns:a16="http://schemas.microsoft.com/office/drawing/2014/main" id="{AAB50E9B-651F-3940-AC33-3C8E722DE5D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10944" name="TextBox 455">
                    <a:extLst>
                      <a:ext uri="{FF2B5EF4-FFF2-40B4-BE49-F238E27FC236}">
                        <a16:creationId xmlns:a16="http://schemas.microsoft.com/office/drawing/2014/main" id="{EDA52BDB-99BC-374B-B893-5A1D22E753C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0946" name="TextBox 457">
                    <a:extLst>
                      <a:ext uri="{FF2B5EF4-FFF2-40B4-BE49-F238E27FC236}">
                        <a16:creationId xmlns:a16="http://schemas.microsoft.com/office/drawing/2014/main" id="{7ACAB6B1-5CA1-C94E-86F9-F9E7B4ABC4D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10921" name="Group 44">
                <a:extLst>
                  <a:ext uri="{FF2B5EF4-FFF2-40B4-BE49-F238E27FC236}">
                    <a16:creationId xmlns:a16="http://schemas.microsoft.com/office/drawing/2014/main" id="{587A118B-FF95-7742-9954-08E968F2F7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10937" name="TextBox 443">
                  <a:extLst>
                    <a:ext uri="{FF2B5EF4-FFF2-40B4-BE49-F238E27FC236}">
                      <a16:creationId xmlns:a16="http://schemas.microsoft.com/office/drawing/2014/main" id="{1FBC489C-BB9D-9343-8C1D-5D44A9E89560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922" name="Group 48">
                <a:extLst>
                  <a:ext uri="{FF2B5EF4-FFF2-40B4-BE49-F238E27FC236}">
                    <a16:creationId xmlns:a16="http://schemas.microsoft.com/office/drawing/2014/main" id="{B91A692B-F9AF-5F4E-AC0E-365779585B4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10935" name="TextBox 445">
                  <a:extLst>
                    <a:ext uri="{FF2B5EF4-FFF2-40B4-BE49-F238E27FC236}">
                      <a16:creationId xmlns:a16="http://schemas.microsoft.com/office/drawing/2014/main" id="{94B312D4-7484-7547-A322-44EF5C69970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0923" name="TextBox 448">
                <a:extLst>
                  <a:ext uri="{FF2B5EF4-FFF2-40B4-BE49-F238E27FC236}">
                    <a16:creationId xmlns:a16="http://schemas.microsoft.com/office/drawing/2014/main" id="{7A986B87-E16F-124A-A210-6D6C8D2D88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10924" name="TextBox 474">
                <a:extLst>
                  <a:ext uri="{FF2B5EF4-FFF2-40B4-BE49-F238E27FC236}">
                    <a16:creationId xmlns:a16="http://schemas.microsoft.com/office/drawing/2014/main" id="{265661FD-CBD0-914B-B2E8-4DDBA124D9B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10925" name="Group 475">
                <a:extLst>
                  <a:ext uri="{FF2B5EF4-FFF2-40B4-BE49-F238E27FC236}">
                    <a16:creationId xmlns:a16="http://schemas.microsoft.com/office/drawing/2014/main" id="{6576AB4E-83E9-D448-B7E1-2B2C26E2904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10933" name="TextBox 476">
                  <a:extLst>
                    <a:ext uri="{FF2B5EF4-FFF2-40B4-BE49-F238E27FC236}">
                      <a16:creationId xmlns:a16="http://schemas.microsoft.com/office/drawing/2014/main" id="{A525C764-2689-7B4E-9E39-D86B903AD2B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926" name="Group 478">
                <a:extLst>
                  <a:ext uri="{FF2B5EF4-FFF2-40B4-BE49-F238E27FC236}">
                    <a16:creationId xmlns:a16="http://schemas.microsoft.com/office/drawing/2014/main" id="{F1F3E439-E0DC-3345-B0B5-7AC09D3F53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10931" name="TextBox 482">
                  <a:extLst>
                    <a:ext uri="{FF2B5EF4-FFF2-40B4-BE49-F238E27FC236}">
                      <a16:creationId xmlns:a16="http://schemas.microsoft.com/office/drawing/2014/main" id="{F9802EAE-3CB8-C84C-B3D2-4C440568400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927" name="Group 498">
                <a:extLst>
                  <a:ext uri="{FF2B5EF4-FFF2-40B4-BE49-F238E27FC236}">
                    <a16:creationId xmlns:a16="http://schemas.microsoft.com/office/drawing/2014/main" id="{AD951AC6-7D26-7748-AA51-F6F4537570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10929" name="TextBox 499">
                  <a:extLst>
                    <a:ext uri="{FF2B5EF4-FFF2-40B4-BE49-F238E27FC236}">
                      <a16:creationId xmlns:a16="http://schemas.microsoft.com/office/drawing/2014/main" id="{D92E0956-A8DF-B847-8837-7307B3960E1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10751" name="Group 132">
              <a:extLst>
                <a:ext uri="{FF2B5EF4-FFF2-40B4-BE49-F238E27FC236}">
                  <a16:creationId xmlns:a16="http://schemas.microsoft.com/office/drawing/2014/main" id="{C71BD0F2-1F50-E447-9D18-7A1192EAAFA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10752" name="Group 6">
              <a:extLst>
                <a:ext uri="{FF2B5EF4-FFF2-40B4-BE49-F238E27FC236}">
                  <a16:creationId xmlns:a16="http://schemas.microsoft.com/office/drawing/2014/main" id="{559EC3C5-FBDB-BA4A-A61F-19212EC4CCE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10890" name="Group 55">
                <a:extLst>
                  <a:ext uri="{FF2B5EF4-FFF2-40B4-BE49-F238E27FC236}">
                    <a16:creationId xmlns:a16="http://schemas.microsoft.com/office/drawing/2014/main" id="{C16E4FF7-9EB5-AA41-8A0B-1FDD379B91B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10911" name="TextBox 57">
                  <a:extLst>
                    <a:ext uri="{FF2B5EF4-FFF2-40B4-BE49-F238E27FC236}">
                      <a16:creationId xmlns:a16="http://schemas.microsoft.com/office/drawing/2014/main" id="{2E957570-A790-6547-A375-0FCB002E0FA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10891" name="TextBox 59">
                <a:extLst>
                  <a:ext uri="{FF2B5EF4-FFF2-40B4-BE49-F238E27FC236}">
                    <a16:creationId xmlns:a16="http://schemas.microsoft.com/office/drawing/2014/main" id="{425CAA25-95CE-E840-AE2D-11213A2D5A3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10753" name="Group 17">
              <a:extLst>
                <a:ext uri="{FF2B5EF4-FFF2-40B4-BE49-F238E27FC236}">
                  <a16:creationId xmlns:a16="http://schemas.microsoft.com/office/drawing/2014/main" id="{24FF333A-22FD-9B46-99D5-5E0E2D03B3D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10884" name="Group 16">
                <a:extLst>
                  <a:ext uri="{FF2B5EF4-FFF2-40B4-BE49-F238E27FC236}">
                    <a16:creationId xmlns:a16="http://schemas.microsoft.com/office/drawing/2014/main" id="{18118E1F-BB42-E14F-B645-31508DD7DD9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10888" name="TextBox 82">
                  <a:extLst>
                    <a:ext uri="{FF2B5EF4-FFF2-40B4-BE49-F238E27FC236}">
                      <a16:creationId xmlns:a16="http://schemas.microsoft.com/office/drawing/2014/main" id="{5D24D71D-9B36-194F-AB3A-3628135CF38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0885" name="TextBox 87">
                <a:extLst>
                  <a:ext uri="{FF2B5EF4-FFF2-40B4-BE49-F238E27FC236}">
                    <a16:creationId xmlns:a16="http://schemas.microsoft.com/office/drawing/2014/main" id="{65DD0DA5-74E8-FB40-9398-0E92D3B9A95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54" name="Group 154">
              <a:extLst>
                <a:ext uri="{FF2B5EF4-FFF2-40B4-BE49-F238E27FC236}">
                  <a16:creationId xmlns:a16="http://schemas.microsoft.com/office/drawing/2014/main" id="{C4A1E304-3353-3F41-839C-D831638F61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10877" name="TextBox 155">
                <a:extLst>
                  <a:ext uri="{FF2B5EF4-FFF2-40B4-BE49-F238E27FC236}">
                    <a16:creationId xmlns:a16="http://schemas.microsoft.com/office/drawing/2014/main" id="{28534CAA-0208-9B46-AF2C-2B0205A3FA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880" name="TextBox 161">
                <a:extLst>
                  <a:ext uri="{FF2B5EF4-FFF2-40B4-BE49-F238E27FC236}">
                    <a16:creationId xmlns:a16="http://schemas.microsoft.com/office/drawing/2014/main" id="{F36CB004-D8D1-234B-8E71-62EC4A46955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55" name="Group 138">
              <a:extLst>
                <a:ext uri="{FF2B5EF4-FFF2-40B4-BE49-F238E27FC236}">
                  <a16:creationId xmlns:a16="http://schemas.microsoft.com/office/drawing/2014/main" id="{D8AA0F85-FC94-FA43-B304-657A05D97F6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10870" name="TextBox 139">
                <a:extLst>
                  <a:ext uri="{FF2B5EF4-FFF2-40B4-BE49-F238E27FC236}">
                    <a16:creationId xmlns:a16="http://schemas.microsoft.com/office/drawing/2014/main" id="{DEA25F25-E99B-E742-9210-F2B16CCBEF8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873" name="TextBox 145">
                <a:extLst>
                  <a:ext uri="{FF2B5EF4-FFF2-40B4-BE49-F238E27FC236}">
                    <a16:creationId xmlns:a16="http://schemas.microsoft.com/office/drawing/2014/main" id="{2438F588-F5C8-7C46-8044-02DD308A30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58" name="Group 37">
              <a:extLst>
                <a:ext uri="{FF2B5EF4-FFF2-40B4-BE49-F238E27FC236}">
                  <a16:creationId xmlns:a16="http://schemas.microsoft.com/office/drawing/2014/main" id="{92A98221-6747-AC4C-AA32-6E8D050BD7F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0869" name="TextBox 36">
                <a:extLst>
                  <a:ext uri="{FF2B5EF4-FFF2-40B4-BE49-F238E27FC236}">
                    <a16:creationId xmlns:a16="http://schemas.microsoft.com/office/drawing/2014/main" id="{AE767AD9-281C-FD4A-BC7E-9192B92609C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63" name="Group 186">
              <a:extLst>
                <a:ext uri="{FF2B5EF4-FFF2-40B4-BE49-F238E27FC236}">
                  <a16:creationId xmlns:a16="http://schemas.microsoft.com/office/drawing/2014/main" id="{C1B9F927-C972-D347-827E-4398951221A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67" name="Group 23">
              <a:extLst>
                <a:ext uri="{FF2B5EF4-FFF2-40B4-BE49-F238E27FC236}">
                  <a16:creationId xmlns:a16="http://schemas.microsoft.com/office/drawing/2014/main" id="{32940099-47FE-1C4A-8296-2B36847B2C0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10853" name="Group 43">
                <a:extLst>
                  <a:ext uri="{FF2B5EF4-FFF2-40B4-BE49-F238E27FC236}">
                    <a16:creationId xmlns:a16="http://schemas.microsoft.com/office/drawing/2014/main" id="{969BEC3D-296A-CF44-A6DC-FE7C035EAF3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10861" name="Group 38">
                  <a:extLst>
                    <a:ext uri="{FF2B5EF4-FFF2-40B4-BE49-F238E27FC236}">
                      <a16:creationId xmlns:a16="http://schemas.microsoft.com/office/drawing/2014/main" id="{93B7C827-ECCC-1944-8921-570A04BDD40E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10864" name="TextBox 39">
                    <a:extLst>
                      <a:ext uri="{FF2B5EF4-FFF2-40B4-BE49-F238E27FC236}">
                        <a16:creationId xmlns:a16="http://schemas.microsoft.com/office/drawing/2014/main" id="{60ADD187-6DE3-EA47-9A0A-655A4844FB3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0862" name="TextBox 41">
                  <a:extLst>
                    <a:ext uri="{FF2B5EF4-FFF2-40B4-BE49-F238E27FC236}">
                      <a16:creationId xmlns:a16="http://schemas.microsoft.com/office/drawing/2014/main" id="{61FDBD68-8C61-F84D-86D6-0FD178FCBF4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0857" name="Group 106">
                <a:extLst>
                  <a:ext uri="{FF2B5EF4-FFF2-40B4-BE49-F238E27FC236}">
                    <a16:creationId xmlns:a16="http://schemas.microsoft.com/office/drawing/2014/main" id="{C116E705-7BB2-7943-9E7B-EF701F72C24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0860" name="TextBox 108">
                  <a:extLst>
                    <a:ext uri="{FF2B5EF4-FFF2-40B4-BE49-F238E27FC236}">
                      <a16:creationId xmlns:a16="http://schemas.microsoft.com/office/drawing/2014/main" id="{4D0DB53E-5BFC-6749-B2A1-C8F8388D5E0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69" name="Group 5">
              <a:extLst>
                <a:ext uri="{FF2B5EF4-FFF2-40B4-BE49-F238E27FC236}">
                  <a16:creationId xmlns:a16="http://schemas.microsoft.com/office/drawing/2014/main" id="{8BC2CEDD-C05D-B34B-B508-07B3F564924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10851" name="TextBox 483">
                <a:extLst>
                  <a:ext uri="{FF2B5EF4-FFF2-40B4-BE49-F238E27FC236}">
                    <a16:creationId xmlns:a16="http://schemas.microsoft.com/office/drawing/2014/main" id="{46470B5B-67EB-2B47-B7AA-5D314A51420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0771" name="Group 32">
              <a:extLst>
                <a:ext uri="{FF2B5EF4-FFF2-40B4-BE49-F238E27FC236}">
                  <a16:creationId xmlns:a16="http://schemas.microsoft.com/office/drawing/2014/main" id="{B19BDB62-219A-3D46-8031-067C32B5CA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10843" name="Group 491">
                <a:extLst>
                  <a:ext uri="{FF2B5EF4-FFF2-40B4-BE49-F238E27FC236}">
                    <a16:creationId xmlns:a16="http://schemas.microsoft.com/office/drawing/2014/main" id="{734F8F6C-8464-B642-AAF6-C0A483866FA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10849" name="TextBox 492">
                  <a:extLst>
                    <a:ext uri="{FF2B5EF4-FFF2-40B4-BE49-F238E27FC236}">
                      <a16:creationId xmlns:a16="http://schemas.microsoft.com/office/drawing/2014/main" id="{27E3CD39-3E96-6841-934F-9A5DD185D07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844" name="Group 494">
                <a:extLst>
                  <a:ext uri="{FF2B5EF4-FFF2-40B4-BE49-F238E27FC236}">
                    <a16:creationId xmlns:a16="http://schemas.microsoft.com/office/drawing/2014/main" id="{D97FBFE9-1878-6443-9DA6-B53331654B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10847" name="TextBox 495">
                  <a:extLst>
                    <a:ext uri="{FF2B5EF4-FFF2-40B4-BE49-F238E27FC236}">
                      <a16:creationId xmlns:a16="http://schemas.microsoft.com/office/drawing/2014/main" id="{95A3CD5D-F8FD-6A42-8263-B53E388CB9B7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0845" name="TextBox 503">
                <a:extLst>
                  <a:ext uri="{FF2B5EF4-FFF2-40B4-BE49-F238E27FC236}">
                    <a16:creationId xmlns:a16="http://schemas.microsoft.com/office/drawing/2014/main" id="{3541BA09-7012-D541-BC79-9D5618E27B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0775" name="TextBox 12">
              <a:extLst>
                <a:ext uri="{FF2B5EF4-FFF2-40B4-BE49-F238E27FC236}">
                  <a16:creationId xmlns:a16="http://schemas.microsoft.com/office/drawing/2014/main" id="{3D878453-5B58-424D-B26A-7FFB056FAA3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10776" name="Group 317">
              <a:extLst>
                <a:ext uri="{FF2B5EF4-FFF2-40B4-BE49-F238E27FC236}">
                  <a16:creationId xmlns:a16="http://schemas.microsoft.com/office/drawing/2014/main" id="{4FA626F1-327E-B941-B895-69CDDCCC10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10826" name="Group 318">
                <a:extLst>
                  <a:ext uri="{FF2B5EF4-FFF2-40B4-BE49-F238E27FC236}">
                    <a16:creationId xmlns:a16="http://schemas.microsoft.com/office/drawing/2014/main" id="{651D4F66-543E-054F-BCC4-62016D28CA8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0835" name="Group 327">
                  <a:extLst>
                    <a:ext uri="{FF2B5EF4-FFF2-40B4-BE49-F238E27FC236}">
                      <a16:creationId xmlns:a16="http://schemas.microsoft.com/office/drawing/2014/main" id="{29A13C60-7478-F14A-8B9C-3262DBC5BB6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10836" name="TextBox 7">
                    <a:extLst>
                      <a:ext uri="{FF2B5EF4-FFF2-40B4-BE49-F238E27FC236}">
                        <a16:creationId xmlns:a16="http://schemas.microsoft.com/office/drawing/2014/main" id="{F85D3C73-E98A-B146-82B3-68EC9219A2A2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0838" name="TextBox 329">
                    <a:extLst>
                      <a:ext uri="{FF2B5EF4-FFF2-40B4-BE49-F238E27FC236}">
                        <a16:creationId xmlns:a16="http://schemas.microsoft.com/office/drawing/2014/main" id="{6C104D45-2D92-2140-96A2-24494E336358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10839" name="Group 330">
                    <a:extLst>
                      <a:ext uri="{FF2B5EF4-FFF2-40B4-BE49-F238E27FC236}">
                        <a16:creationId xmlns:a16="http://schemas.microsoft.com/office/drawing/2014/main" id="{6E774AD0-4AED-0043-B8D4-EB1E25244F78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10841" name="TextBox 333">
                      <a:extLst>
                        <a:ext uri="{FF2B5EF4-FFF2-40B4-BE49-F238E27FC236}">
                          <a16:creationId xmlns:a16="http://schemas.microsoft.com/office/drawing/2014/main" id="{83174ECB-41CE-4D4B-A4A0-A23CC47DC363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0840" name="TextBox 332">
                    <a:extLst>
                      <a:ext uri="{FF2B5EF4-FFF2-40B4-BE49-F238E27FC236}">
                        <a16:creationId xmlns:a16="http://schemas.microsoft.com/office/drawing/2014/main" id="{CDAE2FC4-646F-804A-B2E8-7C485CC538D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777" name="Group 11">
              <a:extLst>
                <a:ext uri="{FF2B5EF4-FFF2-40B4-BE49-F238E27FC236}">
                  <a16:creationId xmlns:a16="http://schemas.microsoft.com/office/drawing/2014/main" id="{735AD66B-BA14-6A49-B199-C68BC320F6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82" name="Group 60">
              <a:extLst>
                <a:ext uri="{FF2B5EF4-FFF2-40B4-BE49-F238E27FC236}">
                  <a16:creationId xmlns:a16="http://schemas.microsoft.com/office/drawing/2014/main" id="{23A5FAFB-750D-6541-87AF-9D0C158F35C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0815" name="Group 53">
                <a:extLst>
                  <a:ext uri="{FF2B5EF4-FFF2-40B4-BE49-F238E27FC236}">
                    <a16:creationId xmlns:a16="http://schemas.microsoft.com/office/drawing/2014/main" id="{093A74C1-AD6B-2B41-A8C3-CA073ABE6D6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0818" name="Group 52">
                  <a:extLst>
                    <a:ext uri="{FF2B5EF4-FFF2-40B4-BE49-F238E27FC236}">
                      <a16:creationId xmlns:a16="http://schemas.microsoft.com/office/drawing/2014/main" id="{4808CB8E-9D5E-6B4D-A065-B0C1A1883F3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10822" name="TextBox 122">
                    <a:extLst>
                      <a:ext uri="{FF2B5EF4-FFF2-40B4-BE49-F238E27FC236}">
                        <a16:creationId xmlns:a16="http://schemas.microsoft.com/office/drawing/2014/main" id="{DF318DD9-420D-214D-96DC-012F31790F7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0819" name="TextBox 128">
                  <a:extLst>
                    <a:ext uri="{FF2B5EF4-FFF2-40B4-BE49-F238E27FC236}">
                      <a16:creationId xmlns:a16="http://schemas.microsoft.com/office/drawing/2014/main" id="{8300E060-BB8C-1D4E-920F-28092016B1C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0783" name="TextBox 359">
              <a:extLst>
                <a:ext uri="{FF2B5EF4-FFF2-40B4-BE49-F238E27FC236}">
                  <a16:creationId xmlns:a16="http://schemas.microsoft.com/office/drawing/2014/main" id="{153C8789-51E2-8243-B970-4BE0CB1DB4C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10784" name="Group 31">
              <a:extLst>
                <a:ext uri="{FF2B5EF4-FFF2-40B4-BE49-F238E27FC236}">
                  <a16:creationId xmlns:a16="http://schemas.microsoft.com/office/drawing/2014/main" id="{3513B30D-27F5-4343-8A17-89116DA765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10805" name="Group 28">
                <a:extLst>
                  <a:ext uri="{FF2B5EF4-FFF2-40B4-BE49-F238E27FC236}">
                    <a16:creationId xmlns:a16="http://schemas.microsoft.com/office/drawing/2014/main" id="{A0DAED5E-DCA9-DE45-B3B3-E23A4ED76C2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0808" name="Group 24">
                  <a:extLst>
                    <a:ext uri="{FF2B5EF4-FFF2-40B4-BE49-F238E27FC236}">
                      <a16:creationId xmlns:a16="http://schemas.microsoft.com/office/drawing/2014/main" id="{AC7E059D-CCF5-1049-8F53-C78E100D1199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10812" name="TextBox 171">
                    <a:extLst>
                      <a:ext uri="{FF2B5EF4-FFF2-40B4-BE49-F238E27FC236}">
                        <a16:creationId xmlns:a16="http://schemas.microsoft.com/office/drawing/2014/main" id="{6EE7156C-22A3-A840-9114-829E719D04D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0809" name="TextBox 177">
                  <a:extLst>
                    <a:ext uri="{FF2B5EF4-FFF2-40B4-BE49-F238E27FC236}">
                      <a16:creationId xmlns:a16="http://schemas.microsoft.com/office/drawing/2014/main" id="{8A045CD7-FFD0-214E-B4A8-0FED766303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0786" name="Group 358">
              <a:extLst>
                <a:ext uri="{FF2B5EF4-FFF2-40B4-BE49-F238E27FC236}">
                  <a16:creationId xmlns:a16="http://schemas.microsoft.com/office/drawing/2014/main" id="{3CC5734F-1F20-684B-AE47-B25D1E4AC4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10787" name="Group 377">
                <a:extLst>
                  <a:ext uri="{FF2B5EF4-FFF2-40B4-BE49-F238E27FC236}">
                    <a16:creationId xmlns:a16="http://schemas.microsoft.com/office/drawing/2014/main" id="{C2BCB10F-ACBB-5841-B6A9-33BBD48421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10792" name="TextBox 7">
                  <a:extLst>
                    <a:ext uri="{FF2B5EF4-FFF2-40B4-BE49-F238E27FC236}">
                      <a16:creationId xmlns:a16="http://schemas.microsoft.com/office/drawing/2014/main" id="{D081149C-2469-8E4D-A92C-AA82C9F8912B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10793" name="Group 390">
                  <a:extLst>
                    <a:ext uri="{FF2B5EF4-FFF2-40B4-BE49-F238E27FC236}">
                      <a16:creationId xmlns:a16="http://schemas.microsoft.com/office/drawing/2014/main" id="{BC18FC19-1D47-8442-88B3-0947A29CC1FF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10794" name="TextBox 391">
                    <a:extLst>
                      <a:ext uri="{FF2B5EF4-FFF2-40B4-BE49-F238E27FC236}">
                        <a16:creationId xmlns:a16="http://schemas.microsoft.com/office/drawing/2014/main" id="{5B9CE5BE-F028-C845-BBB5-CDDE12498B8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10788" name="TextBox 381">
                <a:extLst>
                  <a:ext uri="{FF2B5EF4-FFF2-40B4-BE49-F238E27FC236}">
                    <a16:creationId xmlns:a16="http://schemas.microsoft.com/office/drawing/2014/main" id="{53A41CBA-F91F-9444-A320-6647BC07C6B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0790" name="TextBox 384">
                <a:extLst>
                  <a:ext uri="{FF2B5EF4-FFF2-40B4-BE49-F238E27FC236}">
                    <a16:creationId xmlns:a16="http://schemas.microsoft.com/office/drawing/2014/main" id="{436664A4-324F-3747-9F69-C448AC0F611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0595" name="Group 223">
            <a:extLst>
              <a:ext uri="{FF2B5EF4-FFF2-40B4-BE49-F238E27FC236}">
                <a16:creationId xmlns:a16="http://schemas.microsoft.com/office/drawing/2014/main" id="{EC7C46A2-B834-F748-B087-8BE87C78842A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10625" name="Group 225">
              <a:extLst>
                <a:ext uri="{FF2B5EF4-FFF2-40B4-BE49-F238E27FC236}">
                  <a16:creationId xmlns:a16="http://schemas.microsoft.com/office/drawing/2014/main" id="{EA98E43D-519E-A744-A222-D53084DAF4F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10748" name="TextBox 380">
                <a:extLst>
                  <a:ext uri="{FF2B5EF4-FFF2-40B4-BE49-F238E27FC236}">
                    <a16:creationId xmlns:a16="http://schemas.microsoft.com/office/drawing/2014/main" id="{B681496A-763A-C94E-B86D-51C339E617A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26" name="Group 226">
              <a:extLst>
                <a:ext uri="{FF2B5EF4-FFF2-40B4-BE49-F238E27FC236}">
                  <a16:creationId xmlns:a16="http://schemas.microsoft.com/office/drawing/2014/main" id="{C4032048-125F-C645-ACFC-7EA260CC754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47" name="TextBox 379">
                <a:extLst>
                  <a:ext uri="{FF2B5EF4-FFF2-40B4-BE49-F238E27FC236}">
                    <a16:creationId xmlns:a16="http://schemas.microsoft.com/office/drawing/2014/main" id="{82E56048-E715-CE47-9159-A76D59928ED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27" name="Group 227">
              <a:extLst>
                <a:ext uri="{FF2B5EF4-FFF2-40B4-BE49-F238E27FC236}">
                  <a16:creationId xmlns:a16="http://schemas.microsoft.com/office/drawing/2014/main" id="{7FA79E9B-D4FD-A646-A5BB-ACA0B28ED09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45" name="TextBox 376">
                <a:extLst>
                  <a:ext uri="{FF2B5EF4-FFF2-40B4-BE49-F238E27FC236}">
                    <a16:creationId xmlns:a16="http://schemas.microsoft.com/office/drawing/2014/main" id="{DA64A13C-D465-B644-9B08-5DADF2382A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28" name="Group 228">
              <a:extLst>
                <a:ext uri="{FF2B5EF4-FFF2-40B4-BE49-F238E27FC236}">
                  <a16:creationId xmlns:a16="http://schemas.microsoft.com/office/drawing/2014/main" id="{AFFF3955-B7AE-E044-8EE6-E34B7A39D6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43" name="TextBox 374">
                <a:extLst>
                  <a:ext uri="{FF2B5EF4-FFF2-40B4-BE49-F238E27FC236}">
                    <a16:creationId xmlns:a16="http://schemas.microsoft.com/office/drawing/2014/main" id="{D7C568CC-548A-F84A-B11B-4052AE40BC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10629" name="Group 229">
              <a:extLst>
                <a:ext uri="{FF2B5EF4-FFF2-40B4-BE49-F238E27FC236}">
                  <a16:creationId xmlns:a16="http://schemas.microsoft.com/office/drawing/2014/main" id="{A48C339F-748A-3E49-9978-87F18A4CACB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41" name="TextBox 372">
                <a:extLst>
                  <a:ext uri="{FF2B5EF4-FFF2-40B4-BE49-F238E27FC236}">
                    <a16:creationId xmlns:a16="http://schemas.microsoft.com/office/drawing/2014/main" id="{BFF27B1D-8E23-DF48-B728-9FD7EF9EB32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10630" name="Group 230">
              <a:extLst>
                <a:ext uri="{FF2B5EF4-FFF2-40B4-BE49-F238E27FC236}">
                  <a16:creationId xmlns:a16="http://schemas.microsoft.com/office/drawing/2014/main" id="{ADC9593C-8E1F-2144-A9DF-85FB82A578D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39" name="TextBox 370">
                <a:extLst>
                  <a:ext uri="{FF2B5EF4-FFF2-40B4-BE49-F238E27FC236}">
                    <a16:creationId xmlns:a16="http://schemas.microsoft.com/office/drawing/2014/main" id="{135E6B14-43F0-8F4C-89B9-446EA93383B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10631" name="Group 232">
              <a:extLst>
                <a:ext uri="{FF2B5EF4-FFF2-40B4-BE49-F238E27FC236}">
                  <a16:creationId xmlns:a16="http://schemas.microsoft.com/office/drawing/2014/main" id="{98F5DB89-C4D7-8847-BC91-92BB0B184A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10736" name="TextBox 367">
                <a:extLst>
                  <a:ext uri="{FF2B5EF4-FFF2-40B4-BE49-F238E27FC236}">
                    <a16:creationId xmlns:a16="http://schemas.microsoft.com/office/drawing/2014/main" id="{F6E208B6-6AC4-604B-8301-77121F63498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32" name="Group 233">
              <a:extLst>
                <a:ext uri="{FF2B5EF4-FFF2-40B4-BE49-F238E27FC236}">
                  <a16:creationId xmlns:a16="http://schemas.microsoft.com/office/drawing/2014/main" id="{74A33BA7-C5B2-EE4C-81CC-85FACA1C31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35" name="TextBox 366">
                <a:extLst>
                  <a:ext uri="{FF2B5EF4-FFF2-40B4-BE49-F238E27FC236}">
                    <a16:creationId xmlns:a16="http://schemas.microsoft.com/office/drawing/2014/main" id="{0026898E-A9C9-F24A-B6B5-432FD79B64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10633" name="Group 234">
              <a:extLst>
                <a:ext uri="{FF2B5EF4-FFF2-40B4-BE49-F238E27FC236}">
                  <a16:creationId xmlns:a16="http://schemas.microsoft.com/office/drawing/2014/main" id="{E75CBC5D-005F-4948-90F8-9A4C0BCAC37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33" name="TextBox 364">
                <a:extLst>
                  <a:ext uri="{FF2B5EF4-FFF2-40B4-BE49-F238E27FC236}">
                    <a16:creationId xmlns:a16="http://schemas.microsoft.com/office/drawing/2014/main" id="{14A85A44-4D7A-2447-8489-227711E327A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10634" name="Group 236">
              <a:extLst>
                <a:ext uri="{FF2B5EF4-FFF2-40B4-BE49-F238E27FC236}">
                  <a16:creationId xmlns:a16="http://schemas.microsoft.com/office/drawing/2014/main" id="{8737B3AE-5CF9-E740-9E79-0AC239F4E81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29" name="TextBox 360">
                <a:extLst>
                  <a:ext uri="{FF2B5EF4-FFF2-40B4-BE49-F238E27FC236}">
                    <a16:creationId xmlns:a16="http://schemas.microsoft.com/office/drawing/2014/main" id="{0F16D04A-5A15-B54C-96E1-B2FF427C009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31" name="TextBox 362">
                <a:extLst>
                  <a:ext uri="{FF2B5EF4-FFF2-40B4-BE49-F238E27FC236}">
                    <a16:creationId xmlns:a16="http://schemas.microsoft.com/office/drawing/2014/main" id="{510A0BBE-F2CE-3F40-A032-444E09625FD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10635" name="TextBox 237">
              <a:extLst>
                <a:ext uri="{FF2B5EF4-FFF2-40B4-BE49-F238E27FC236}">
                  <a16:creationId xmlns:a16="http://schemas.microsoft.com/office/drawing/2014/main" id="{30D024DC-7925-684D-961D-646DDED968E1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0637" name="Group 239">
              <a:extLst>
                <a:ext uri="{FF2B5EF4-FFF2-40B4-BE49-F238E27FC236}">
                  <a16:creationId xmlns:a16="http://schemas.microsoft.com/office/drawing/2014/main" id="{73A28DFB-07D0-C94A-8ABA-04EA2B1886D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25" name="TextBox 353">
                <a:extLst>
                  <a:ext uri="{FF2B5EF4-FFF2-40B4-BE49-F238E27FC236}">
                    <a16:creationId xmlns:a16="http://schemas.microsoft.com/office/drawing/2014/main" id="{8916841B-816A-EC45-86FA-E1A483F2D07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27" name="TextBox 356">
                <a:extLst>
                  <a:ext uri="{FF2B5EF4-FFF2-40B4-BE49-F238E27FC236}">
                    <a16:creationId xmlns:a16="http://schemas.microsoft.com/office/drawing/2014/main" id="{C2155415-B72F-DA42-87FB-AB37205CA8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38" name="Group 240">
              <a:extLst>
                <a:ext uri="{FF2B5EF4-FFF2-40B4-BE49-F238E27FC236}">
                  <a16:creationId xmlns:a16="http://schemas.microsoft.com/office/drawing/2014/main" id="{3C2BCADD-6F5B-074A-A055-3B33CCFAE04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19" name="TextBox 347">
                <a:extLst>
                  <a:ext uri="{FF2B5EF4-FFF2-40B4-BE49-F238E27FC236}">
                    <a16:creationId xmlns:a16="http://schemas.microsoft.com/office/drawing/2014/main" id="{45807DF5-4BB6-9D4C-915F-815C7A21B3C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21" name="TextBox 349">
                <a:extLst>
                  <a:ext uri="{FF2B5EF4-FFF2-40B4-BE49-F238E27FC236}">
                    <a16:creationId xmlns:a16="http://schemas.microsoft.com/office/drawing/2014/main" id="{A0C8B721-0A0E-614A-8A75-CD7F3E07A42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39" name="Group 241">
              <a:extLst>
                <a:ext uri="{FF2B5EF4-FFF2-40B4-BE49-F238E27FC236}">
                  <a16:creationId xmlns:a16="http://schemas.microsoft.com/office/drawing/2014/main" id="{67D24C67-61E8-6E45-A7D0-C9AF5C260BE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15" name="TextBox 343">
                <a:extLst>
                  <a:ext uri="{FF2B5EF4-FFF2-40B4-BE49-F238E27FC236}">
                    <a16:creationId xmlns:a16="http://schemas.microsoft.com/office/drawing/2014/main" id="{020560BA-FB4A-944E-8775-93120EA9872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40" name="Group 243">
              <a:extLst>
                <a:ext uri="{FF2B5EF4-FFF2-40B4-BE49-F238E27FC236}">
                  <a16:creationId xmlns:a16="http://schemas.microsoft.com/office/drawing/2014/main" id="{0DA514D7-AD91-334A-A914-B2FD7BD86C5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13" name="TextBox 341">
                <a:extLst>
                  <a:ext uri="{FF2B5EF4-FFF2-40B4-BE49-F238E27FC236}">
                    <a16:creationId xmlns:a16="http://schemas.microsoft.com/office/drawing/2014/main" id="{94634686-FDC6-AE4B-87FD-6345D5583DD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41" name="Group 244">
              <a:extLst>
                <a:ext uri="{FF2B5EF4-FFF2-40B4-BE49-F238E27FC236}">
                  <a16:creationId xmlns:a16="http://schemas.microsoft.com/office/drawing/2014/main" id="{51B30AF9-4B5D-8C4A-A34D-46442773EFC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11" name="TextBox 339">
                <a:extLst>
                  <a:ext uri="{FF2B5EF4-FFF2-40B4-BE49-F238E27FC236}">
                    <a16:creationId xmlns:a16="http://schemas.microsoft.com/office/drawing/2014/main" id="{55862A2D-C156-D843-ADF8-62A9A13C503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42" name="Group 245">
              <a:extLst>
                <a:ext uri="{FF2B5EF4-FFF2-40B4-BE49-F238E27FC236}">
                  <a16:creationId xmlns:a16="http://schemas.microsoft.com/office/drawing/2014/main" id="{F1DF5DA7-C872-4941-A483-5B8DCA174B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10708" name="TextBox 335">
                <a:extLst>
                  <a:ext uri="{FF2B5EF4-FFF2-40B4-BE49-F238E27FC236}">
                    <a16:creationId xmlns:a16="http://schemas.microsoft.com/office/drawing/2014/main" id="{7DDE427B-5A72-F84D-A3E5-B3EEBBFAD3B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43" name="Group 249">
              <a:extLst>
                <a:ext uri="{FF2B5EF4-FFF2-40B4-BE49-F238E27FC236}">
                  <a16:creationId xmlns:a16="http://schemas.microsoft.com/office/drawing/2014/main" id="{B3B5263B-6558-D948-9E02-0B64A0B813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07" name="TextBox 316">
                <a:extLst>
                  <a:ext uri="{FF2B5EF4-FFF2-40B4-BE49-F238E27FC236}">
                    <a16:creationId xmlns:a16="http://schemas.microsoft.com/office/drawing/2014/main" id="{476E7814-5B7D-484D-85A9-D4F0A6FBD8B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44" name="Group 251">
              <a:extLst>
                <a:ext uri="{FF2B5EF4-FFF2-40B4-BE49-F238E27FC236}">
                  <a16:creationId xmlns:a16="http://schemas.microsoft.com/office/drawing/2014/main" id="{1F23C0B9-767B-FF42-AD23-39895F02AC4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05" name="TextBox 314">
                <a:extLst>
                  <a:ext uri="{FF2B5EF4-FFF2-40B4-BE49-F238E27FC236}">
                    <a16:creationId xmlns:a16="http://schemas.microsoft.com/office/drawing/2014/main" id="{F43B78E0-9804-8347-95A9-D27C6E12B2A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0645" name="Group 252">
              <a:extLst>
                <a:ext uri="{FF2B5EF4-FFF2-40B4-BE49-F238E27FC236}">
                  <a16:creationId xmlns:a16="http://schemas.microsoft.com/office/drawing/2014/main" id="{D7B87FC6-7C54-4C42-BD3E-FD4AEF53861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03" name="TextBox 312">
                <a:extLst>
                  <a:ext uri="{FF2B5EF4-FFF2-40B4-BE49-F238E27FC236}">
                    <a16:creationId xmlns:a16="http://schemas.microsoft.com/office/drawing/2014/main" id="{B3C0F239-46A2-5E4F-A932-FCCC386FA4A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46" name="Group 253">
              <a:extLst>
                <a:ext uri="{FF2B5EF4-FFF2-40B4-BE49-F238E27FC236}">
                  <a16:creationId xmlns:a16="http://schemas.microsoft.com/office/drawing/2014/main" id="{30E1FEAD-3D68-9044-9141-5A3B034775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701" name="TextBox 310">
                <a:extLst>
                  <a:ext uri="{FF2B5EF4-FFF2-40B4-BE49-F238E27FC236}">
                    <a16:creationId xmlns:a16="http://schemas.microsoft.com/office/drawing/2014/main" id="{9376E8A0-2B18-3346-BE43-292DCB63F1B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10647" name="Group 254">
              <a:extLst>
                <a:ext uri="{FF2B5EF4-FFF2-40B4-BE49-F238E27FC236}">
                  <a16:creationId xmlns:a16="http://schemas.microsoft.com/office/drawing/2014/main" id="{2015BCBD-DDEE-2D46-954B-D3B2277FAE5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699" name="TextBox 308">
                <a:extLst>
                  <a:ext uri="{FF2B5EF4-FFF2-40B4-BE49-F238E27FC236}">
                    <a16:creationId xmlns:a16="http://schemas.microsoft.com/office/drawing/2014/main" id="{259AFE71-82D8-6A40-87FA-06F55231A7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48" name="Group 255">
              <a:extLst>
                <a:ext uri="{FF2B5EF4-FFF2-40B4-BE49-F238E27FC236}">
                  <a16:creationId xmlns:a16="http://schemas.microsoft.com/office/drawing/2014/main" id="{AFC9D258-D01B-9948-9C64-93BC8BF71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10696" name="TextBox 305">
                <a:extLst>
                  <a:ext uri="{FF2B5EF4-FFF2-40B4-BE49-F238E27FC236}">
                    <a16:creationId xmlns:a16="http://schemas.microsoft.com/office/drawing/2014/main" id="{3E66C787-8D63-F544-A89A-E19B0AF6335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49" name="Group 256">
              <a:extLst>
                <a:ext uri="{FF2B5EF4-FFF2-40B4-BE49-F238E27FC236}">
                  <a16:creationId xmlns:a16="http://schemas.microsoft.com/office/drawing/2014/main" id="{5EED7873-B0A4-B140-B2FF-63C407591F6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10694" name="TextBox 303">
                <a:extLst>
                  <a:ext uri="{FF2B5EF4-FFF2-40B4-BE49-F238E27FC236}">
                    <a16:creationId xmlns:a16="http://schemas.microsoft.com/office/drawing/2014/main" id="{1A124CE0-60EB-0E4C-97F2-2A5A8819CC0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0" name="Group 257">
              <a:extLst>
                <a:ext uri="{FF2B5EF4-FFF2-40B4-BE49-F238E27FC236}">
                  <a16:creationId xmlns:a16="http://schemas.microsoft.com/office/drawing/2014/main" id="{83F6161F-BE5E-DD47-BB9B-897BF054BB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10692" name="TextBox 301">
                <a:extLst>
                  <a:ext uri="{FF2B5EF4-FFF2-40B4-BE49-F238E27FC236}">
                    <a16:creationId xmlns:a16="http://schemas.microsoft.com/office/drawing/2014/main" id="{6AB546D7-398D-3B41-A9F7-69342326FB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1" name="Group 258">
              <a:extLst>
                <a:ext uri="{FF2B5EF4-FFF2-40B4-BE49-F238E27FC236}">
                  <a16:creationId xmlns:a16="http://schemas.microsoft.com/office/drawing/2014/main" id="{B25356D8-EEBA-EC46-AE83-42367F44930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10686" name="Group 295">
                <a:extLst>
                  <a:ext uri="{FF2B5EF4-FFF2-40B4-BE49-F238E27FC236}">
                    <a16:creationId xmlns:a16="http://schemas.microsoft.com/office/drawing/2014/main" id="{F7585CD8-3158-C441-848E-111DDD0A145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10690" name="TextBox 299">
                  <a:extLst>
                    <a:ext uri="{FF2B5EF4-FFF2-40B4-BE49-F238E27FC236}">
                      <a16:creationId xmlns:a16="http://schemas.microsoft.com/office/drawing/2014/main" id="{1BE3D705-72F8-A048-A680-57847CDFE191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687" name="Group 296">
                <a:extLst>
                  <a:ext uri="{FF2B5EF4-FFF2-40B4-BE49-F238E27FC236}">
                    <a16:creationId xmlns:a16="http://schemas.microsoft.com/office/drawing/2014/main" id="{47BDA449-57C3-CF46-BA20-41E5F1466BF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10688" name="TextBox 297">
                  <a:extLst>
                    <a:ext uri="{FF2B5EF4-FFF2-40B4-BE49-F238E27FC236}">
                      <a16:creationId xmlns:a16="http://schemas.microsoft.com/office/drawing/2014/main" id="{50DD5E02-B6EF-1745-B14A-867531497FF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0652" name="Group 259">
              <a:extLst>
                <a:ext uri="{FF2B5EF4-FFF2-40B4-BE49-F238E27FC236}">
                  <a16:creationId xmlns:a16="http://schemas.microsoft.com/office/drawing/2014/main" id="{ACEB87A0-E1F0-D743-A939-76E03ABCB4E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685" name="TextBox 294">
                <a:extLst>
                  <a:ext uri="{FF2B5EF4-FFF2-40B4-BE49-F238E27FC236}">
                    <a16:creationId xmlns:a16="http://schemas.microsoft.com/office/drawing/2014/main" id="{9E4DF9C4-C429-4A43-BC95-B1A777FCC05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53" name="Group 260">
              <a:extLst>
                <a:ext uri="{FF2B5EF4-FFF2-40B4-BE49-F238E27FC236}">
                  <a16:creationId xmlns:a16="http://schemas.microsoft.com/office/drawing/2014/main" id="{839CA43A-2154-6043-B462-7CDB96F6D6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10682" name="TextBox 291">
                <a:extLst>
                  <a:ext uri="{FF2B5EF4-FFF2-40B4-BE49-F238E27FC236}">
                    <a16:creationId xmlns:a16="http://schemas.microsoft.com/office/drawing/2014/main" id="{5182DFF3-75ED-2541-AED7-C39714C878E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4" name="Group 261">
              <a:extLst>
                <a:ext uri="{FF2B5EF4-FFF2-40B4-BE49-F238E27FC236}">
                  <a16:creationId xmlns:a16="http://schemas.microsoft.com/office/drawing/2014/main" id="{A1071AB1-5233-3945-BF01-43EA0C6F33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10680" name="TextBox 289">
                <a:extLst>
                  <a:ext uri="{FF2B5EF4-FFF2-40B4-BE49-F238E27FC236}">
                    <a16:creationId xmlns:a16="http://schemas.microsoft.com/office/drawing/2014/main" id="{6CA2861E-6645-5C42-A4D6-A3EFA642128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5" name="Group 262">
              <a:extLst>
                <a:ext uri="{FF2B5EF4-FFF2-40B4-BE49-F238E27FC236}">
                  <a16:creationId xmlns:a16="http://schemas.microsoft.com/office/drawing/2014/main" id="{6A8CF595-67BA-0F45-90DF-B7ADB62B3A9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679" name="TextBox 288">
                <a:extLst>
                  <a:ext uri="{FF2B5EF4-FFF2-40B4-BE49-F238E27FC236}">
                    <a16:creationId xmlns:a16="http://schemas.microsoft.com/office/drawing/2014/main" id="{A22B2213-67AE-6043-80C9-EEB6AF23271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56" name="Group 263">
              <a:extLst>
                <a:ext uri="{FF2B5EF4-FFF2-40B4-BE49-F238E27FC236}">
                  <a16:creationId xmlns:a16="http://schemas.microsoft.com/office/drawing/2014/main" id="{12EFD7DB-5F5A-3D48-93C5-9E8216C014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0677" name="TextBox 286">
                <a:extLst>
                  <a:ext uri="{FF2B5EF4-FFF2-40B4-BE49-F238E27FC236}">
                    <a16:creationId xmlns:a16="http://schemas.microsoft.com/office/drawing/2014/main" id="{DF8EF0FC-5D0F-8147-B7CD-CDB5E86E7ED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0657" name="Group 264">
              <a:extLst>
                <a:ext uri="{FF2B5EF4-FFF2-40B4-BE49-F238E27FC236}">
                  <a16:creationId xmlns:a16="http://schemas.microsoft.com/office/drawing/2014/main" id="{B71A5913-AED3-9443-9AE0-00E3D457A6B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10674" name="TextBox 283">
                <a:extLst>
                  <a:ext uri="{FF2B5EF4-FFF2-40B4-BE49-F238E27FC236}">
                    <a16:creationId xmlns:a16="http://schemas.microsoft.com/office/drawing/2014/main" id="{50D86239-A70F-D74B-A362-2E66E345BF27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8" name="Group 265">
              <a:extLst>
                <a:ext uri="{FF2B5EF4-FFF2-40B4-BE49-F238E27FC236}">
                  <a16:creationId xmlns:a16="http://schemas.microsoft.com/office/drawing/2014/main" id="{106B6F89-C308-B64D-9C3A-9B4F359251E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10672" name="TextBox 280">
                <a:extLst>
                  <a:ext uri="{FF2B5EF4-FFF2-40B4-BE49-F238E27FC236}">
                    <a16:creationId xmlns:a16="http://schemas.microsoft.com/office/drawing/2014/main" id="{61540B0F-E01A-7B4B-8ED9-11EEE44AFBE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59" name="Group 266">
              <a:extLst>
                <a:ext uri="{FF2B5EF4-FFF2-40B4-BE49-F238E27FC236}">
                  <a16:creationId xmlns:a16="http://schemas.microsoft.com/office/drawing/2014/main" id="{34921BBA-B2C4-B945-AAFE-0BC9C9CF2E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10670" name="TextBox 278">
                <a:extLst>
                  <a:ext uri="{FF2B5EF4-FFF2-40B4-BE49-F238E27FC236}">
                    <a16:creationId xmlns:a16="http://schemas.microsoft.com/office/drawing/2014/main" id="{8300C558-C0EB-D64F-98AE-858F7175F9D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0660" name="Group 267">
              <a:extLst>
                <a:ext uri="{FF2B5EF4-FFF2-40B4-BE49-F238E27FC236}">
                  <a16:creationId xmlns:a16="http://schemas.microsoft.com/office/drawing/2014/main" id="{8C60ACE1-5553-684C-B434-DCEE5495F6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10664" name="Group 272">
                <a:extLst>
                  <a:ext uri="{FF2B5EF4-FFF2-40B4-BE49-F238E27FC236}">
                    <a16:creationId xmlns:a16="http://schemas.microsoft.com/office/drawing/2014/main" id="{26D747B9-1834-2A4F-912F-63039A5BB00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0665" name="Group 273">
                <a:extLst>
                  <a:ext uri="{FF2B5EF4-FFF2-40B4-BE49-F238E27FC236}">
                    <a16:creationId xmlns:a16="http://schemas.microsoft.com/office/drawing/2014/main" id="{184178ED-31D0-E54F-8E4D-AAF1F9B8FE7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10666" name="TextBox 274">
                  <a:extLst>
                    <a:ext uri="{FF2B5EF4-FFF2-40B4-BE49-F238E27FC236}">
                      <a16:creationId xmlns:a16="http://schemas.microsoft.com/office/drawing/2014/main" id="{F044CBF6-88C7-3844-89C5-B89EFE3544B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0661" name="Group 268">
              <a:extLst>
                <a:ext uri="{FF2B5EF4-FFF2-40B4-BE49-F238E27FC236}">
                  <a16:creationId xmlns:a16="http://schemas.microsoft.com/office/drawing/2014/main" id="{1B844A9B-BE37-434C-AEEF-4FA67790BC5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10662" name="TextBox 270">
                <a:extLst>
                  <a:ext uri="{FF2B5EF4-FFF2-40B4-BE49-F238E27FC236}">
                    <a16:creationId xmlns:a16="http://schemas.microsoft.com/office/drawing/2014/main" id="{DF8003A5-5836-C547-AD62-AD8B18E7FF6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0596" name="Group 404">
            <a:extLst>
              <a:ext uri="{FF2B5EF4-FFF2-40B4-BE49-F238E27FC236}">
                <a16:creationId xmlns:a16="http://schemas.microsoft.com/office/drawing/2014/main" id="{F6EC8A92-A125-D74B-B15F-EBCE9D881E99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10619" name="TextBox 405">
              <a:extLst>
                <a:ext uri="{FF2B5EF4-FFF2-40B4-BE49-F238E27FC236}">
                  <a16:creationId xmlns:a16="http://schemas.microsoft.com/office/drawing/2014/main" id="{EDDFE68A-6B44-3A44-B0F5-F349A9D980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0622" name="TextBox 411">
              <a:extLst>
                <a:ext uri="{FF2B5EF4-FFF2-40B4-BE49-F238E27FC236}">
                  <a16:creationId xmlns:a16="http://schemas.microsoft.com/office/drawing/2014/main" id="{A13F4724-3376-604B-82F8-5A0323A2FFE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0624" name="TextBox 413">
              <a:extLst>
                <a:ext uri="{FF2B5EF4-FFF2-40B4-BE49-F238E27FC236}">
                  <a16:creationId xmlns:a16="http://schemas.microsoft.com/office/drawing/2014/main" id="{B35052F3-0E97-654F-AE57-9C53F3D3E4B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3354388" y="2911476"/>
            <a:ext cx="1027112" cy="373063"/>
          </a:xfrm>
          <a:prstGeom prst="roundRect">
            <a:avLst>
              <a:gd name="adj" fmla="val 27895"/>
            </a:avLst>
          </a:prstGeom>
          <a:solidFill>
            <a:srgbClr val="1700FF">
              <a:alpha val="20000"/>
            </a:srgbClr>
          </a:solidFill>
          <a:ln w="9525">
            <a:solidFill>
              <a:srgbClr val="1700FF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1700FF"/>
              </a:solidFill>
            </a:endParaRPr>
          </a:p>
        </p:txBody>
      </p:sp>
      <p:sp>
        <p:nvSpPr>
          <p:cNvPr id="348" name="Rounded Rectangle 347">
            <a:extLst>
              <a:ext uri="{FF2B5EF4-FFF2-40B4-BE49-F238E27FC236}">
                <a16:creationId xmlns:a16="http://schemas.microsoft.com/office/drawing/2014/main" id="{791D3DA8-BFFE-344D-9B04-97AD94A4DF2E}"/>
              </a:ext>
            </a:extLst>
          </p:cNvPr>
          <p:cNvSpPr/>
          <p:nvPr/>
        </p:nvSpPr>
        <p:spPr>
          <a:xfrm>
            <a:off x="3355976" y="3382963"/>
            <a:ext cx="1027113" cy="373062"/>
          </a:xfrm>
          <a:prstGeom prst="roundRect">
            <a:avLst>
              <a:gd name="adj" fmla="val 27895"/>
            </a:avLst>
          </a:prstGeom>
          <a:solidFill>
            <a:srgbClr val="008000">
              <a:alpha val="27000"/>
            </a:srgbClr>
          </a:solidFill>
          <a:ln w="9525"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>
              <a:solidFill>
                <a:srgbClr val="008000"/>
              </a:solidFill>
            </a:endParaRPr>
          </a:p>
        </p:txBody>
      </p:sp>
      <p:sp>
        <p:nvSpPr>
          <p:cNvPr id="110599" name="TextBox 1">
            <a:extLst>
              <a:ext uri="{FF2B5EF4-FFF2-40B4-BE49-F238E27FC236}">
                <a16:creationId xmlns:a16="http://schemas.microsoft.com/office/drawing/2014/main" id="{3B9C28B8-F657-3A4F-8F1F-94BF5E2465C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380038" y="2884489"/>
            <a:ext cx="444500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endParaRPr lang="en-US" altLang="en-US" b="1">
              <a:solidFill>
                <a:srgbClr val="00B050"/>
              </a:solidFill>
            </a:endParaRPr>
          </a:p>
        </p:txBody>
      </p:sp>
      <p:sp>
        <p:nvSpPr>
          <p:cNvPr id="110600" name="TextBox 353">
            <a:extLst>
              <a:ext uri="{FF2B5EF4-FFF2-40B4-BE49-F238E27FC236}">
                <a16:creationId xmlns:a16="http://schemas.microsoft.com/office/drawing/2014/main" id="{9B8DA748-710C-0140-A143-3FA582E5856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673726" y="4405314"/>
            <a:ext cx="38576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10601" name="TextBox 356">
            <a:extLst>
              <a:ext uri="{FF2B5EF4-FFF2-40B4-BE49-F238E27FC236}">
                <a16:creationId xmlns:a16="http://schemas.microsoft.com/office/drawing/2014/main" id="{A05F2C74-82BF-8740-9D75-3529FA46C093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500814" y="1808164"/>
            <a:ext cx="854075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10602" name="TextBox 358">
            <a:extLst>
              <a:ext uri="{FF2B5EF4-FFF2-40B4-BE49-F238E27FC236}">
                <a16:creationId xmlns:a16="http://schemas.microsoft.com/office/drawing/2014/main" id="{4518D8CF-51E9-D94F-BD78-A783BA5C7154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411913" y="3829050"/>
            <a:ext cx="85566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B050"/>
                </a:solidFill>
              </a:rPr>
              <a:t>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10603" name="TextBox 356">
            <a:extLst>
              <a:ext uri="{FF2B5EF4-FFF2-40B4-BE49-F238E27FC236}">
                <a16:creationId xmlns:a16="http://schemas.microsoft.com/office/drawing/2014/main" id="{0519186F-F7EA-7946-809B-01CDF2F3821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9126" y="2203451"/>
            <a:ext cx="1509713" cy="5238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0070C0"/>
                </a:solidFill>
              </a:rPr>
              <a:t>A</a:t>
            </a:r>
            <a:r>
              <a:rPr lang="en-US" altLang="en-US" sz="2800" b="1">
                <a:solidFill>
                  <a:srgbClr val="00B050"/>
                </a:solidFill>
              </a:rPr>
              <a:t> </a:t>
            </a:r>
            <a:r>
              <a:rPr lang="en-US" altLang="en-US" sz="2800" b="1">
                <a:solidFill>
                  <a:schemeClr val="tx1"/>
                </a:solidFill>
              </a:rPr>
              <a:t>=</a:t>
            </a:r>
            <a:r>
              <a:rPr lang="en-US" altLang="en-US" sz="2800" b="1">
                <a:solidFill>
                  <a:srgbClr val="00B050"/>
                </a:solidFill>
              </a:rPr>
              <a:t> B</a:t>
            </a:r>
            <a:r>
              <a:rPr lang="en-US" altLang="en-US" sz="2800" b="1">
                <a:solidFill>
                  <a:schemeClr val="tx1"/>
                </a:solidFill>
              </a:rPr>
              <a:t>+</a:t>
            </a:r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2" name="TextBox 1">
            <a:extLst>
              <a:ext uri="{FF2B5EF4-FFF2-40B4-BE49-F238E27FC236}">
                <a16:creationId xmlns:a16="http://schemas.microsoft.com/office/drawing/2014/main" id="{FDA86DAA-FED7-9B4B-A028-9D4CD92D97C3}"/>
              </a:ext>
            </a:extLst>
          </p:cNvPr>
          <p:cNvSpPr txBox="1"/>
          <p:nvPr/>
        </p:nvSpPr>
        <p:spPr>
          <a:xfrm>
            <a:off x="1897166" y="829876"/>
            <a:ext cx="1587294" cy="276999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200" dirty="0">
                <a:solidFill>
                  <a:srgbClr val="FF000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0010</a:t>
            </a:r>
            <a:r>
              <a:rPr lang="en-US" sz="1200" dirty="0">
                <a:solidFill>
                  <a:srgbClr val="0070C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</a:t>
            </a:r>
            <a:r>
              <a:rPr lang="en-US" sz="1200" dirty="0">
                <a:solidFill>
                  <a:srgbClr val="00B05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01</a:t>
            </a:r>
            <a:r>
              <a:rPr lang="en-US" sz="1200" dirty="0">
                <a:highlight>
                  <a:srgbClr val="C0C0C0"/>
                </a:highlight>
                <a:ea typeface="MS PGothic" panose="020B0600070205080204" pitchFamily="34" charset="-128"/>
              </a:rPr>
              <a:t> </a:t>
            </a:r>
            <a:r>
              <a:rPr lang="en-US" sz="1200" dirty="0">
                <a:solidFill>
                  <a:srgbClr val="7030A0"/>
                </a:solidFill>
                <a:highlight>
                  <a:srgbClr val="C0C0C0"/>
                </a:highlight>
                <a:ea typeface="MS PGothic" panose="020B0600070205080204" pitchFamily="34" charset="-128"/>
              </a:rPr>
              <a:t>00000000</a:t>
            </a:r>
          </a:p>
        </p:txBody>
      </p:sp>
      <p:cxnSp>
        <p:nvCxnSpPr>
          <p:cNvPr id="4" name="Straight Connector 3">
            <a:extLst>
              <a:ext uri="{FF2B5EF4-FFF2-40B4-BE49-F238E27FC236}">
                <a16:creationId xmlns:a16="http://schemas.microsoft.com/office/drawing/2014/main" id="{EB692899-F2C0-3D45-989A-1A8C6748DA11}"/>
              </a:ext>
            </a:extLst>
          </p:cNvPr>
          <p:cNvCxnSpPr>
            <a:cxnSpLocks/>
          </p:cNvCxnSpPr>
          <p:nvPr/>
        </p:nvCxnSpPr>
        <p:spPr>
          <a:xfrm flipV="1">
            <a:off x="5446713" y="4456114"/>
            <a:ext cx="246062" cy="136525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7" name="Straight Connector 356">
            <a:extLst>
              <a:ext uri="{FF2B5EF4-FFF2-40B4-BE49-F238E27FC236}">
                <a16:creationId xmlns:a16="http://schemas.microsoft.com/office/drawing/2014/main" id="{7ED9DF07-B766-D34C-89E1-A50B062ED03B}"/>
              </a:ext>
            </a:extLst>
          </p:cNvPr>
          <p:cNvCxnSpPr>
            <a:cxnSpLocks/>
          </p:cNvCxnSpPr>
          <p:nvPr/>
        </p:nvCxnSpPr>
        <p:spPr>
          <a:xfrm>
            <a:off x="7172325" y="3900488"/>
            <a:ext cx="300038" cy="1587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9" name="Straight Connector 358">
            <a:extLst>
              <a:ext uri="{FF2B5EF4-FFF2-40B4-BE49-F238E27FC236}">
                <a16:creationId xmlns:a16="http://schemas.microsoft.com/office/drawing/2014/main" id="{34D41BEB-44EF-424A-88FE-EAA29205C762}"/>
              </a:ext>
            </a:extLst>
          </p:cNvPr>
          <p:cNvCxnSpPr>
            <a:cxnSpLocks/>
          </p:cNvCxnSpPr>
          <p:nvPr/>
        </p:nvCxnSpPr>
        <p:spPr>
          <a:xfrm>
            <a:off x="9345614" y="4052888"/>
            <a:ext cx="300037" cy="158750"/>
          </a:xfrm>
          <a:prstGeom prst="line">
            <a:avLst/>
          </a:prstGeom>
          <a:ln w="38100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0608" name="TextBox 5">
            <a:extLst>
              <a:ext uri="{FF2B5EF4-FFF2-40B4-BE49-F238E27FC236}">
                <a16:creationId xmlns:a16="http://schemas.microsoft.com/office/drawing/2014/main" id="{17E83E21-5A58-3946-8C52-995681CC62E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690939" y="2203451"/>
            <a:ext cx="382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70C0"/>
                </a:solidFill>
              </a:rPr>
              <a:t>00</a:t>
            </a:r>
          </a:p>
        </p:txBody>
      </p:sp>
      <p:sp>
        <p:nvSpPr>
          <p:cNvPr id="110609" name="TextBox 360">
            <a:extLst>
              <a:ext uri="{FF2B5EF4-FFF2-40B4-BE49-F238E27FC236}">
                <a16:creationId xmlns:a16="http://schemas.microsoft.com/office/drawing/2014/main" id="{49D0F6F3-8C93-9D48-92CC-0EF3ECD29976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1189" y="2644776"/>
            <a:ext cx="382587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70C0"/>
                </a:solidFill>
              </a:rPr>
              <a:t>00</a:t>
            </a:r>
          </a:p>
        </p:txBody>
      </p:sp>
      <p:sp>
        <p:nvSpPr>
          <p:cNvPr id="110610" name="TextBox 362">
            <a:extLst>
              <a:ext uri="{FF2B5EF4-FFF2-40B4-BE49-F238E27FC236}">
                <a16:creationId xmlns:a16="http://schemas.microsoft.com/office/drawing/2014/main" id="{E1B3A0BF-68F2-EA44-8E94-EB2286064788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429125" y="3567114"/>
            <a:ext cx="3825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00B050"/>
                </a:solidFill>
              </a:rPr>
              <a:t>01</a:t>
            </a:r>
          </a:p>
        </p:txBody>
      </p:sp>
      <p:sp>
        <p:nvSpPr>
          <p:cNvPr id="110611" name="TextBox 364">
            <a:extLst>
              <a:ext uri="{FF2B5EF4-FFF2-40B4-BE49-F238E27FC236}">
                <a16:creationId xmlns:a16="http://schemas.microsoft.com/office/drawing/2014/main" id="{1ADF54FF-8F48-FC46-A8C7-3615A6AE5B85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5429251" y="362585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10612" name="TextBox 366">
            <a:extLst>
              <a:ext uri="{FF2B5EF4-FFF2-40B4-BE49-F238E27FC236}">
                <a16:creationId xmlns:a16="http://schemas.microsoft.com/office/drawing/2014/main" id="{D4E6ABB2-3B6C-7949-AB47-C9DDC188EA2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218363" y="3257551"/>
            <a:ext cx="2841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10613" name="TextBox 367">
            <a:extLst>
              <a:ext uri="{FF2B5EF4-FFF2-40B4-BE49-F238E27FC236}">
                <a16:creationId xmlns:a16="http://schemas.microsoft.com/office/drawing/2014/main" id="{680E7B05-B37D-7E40-8CE3-AE031122E3B9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9382126" y="3409951"/>
            <a:ext cx="284163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  <p:sp>
        <p:nvSpPr>
          <p:cNvPr id="110614" name="TextBox 370">
            <a:extLst>
              <a:ext uri="{FF2B5EF4-FFF2-40B4-BE49-F238E27FC236}">
                <a16:creationId xmlns:a16="http://schemas.microsoft.com/office/drawing/2014/main" id="{2B4E2C45-98BF-664D-B602-6F963BD1870F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4119564" y="2189164"/>
            <a:ext cx="282575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</a:t>
            </a:r>
          </a:p>
        </p:txBody>
      </p:sp>
      <p:sp>
        <p:nvSpPr>
          <p:cNvPr id="110615" name="TextBox 353">
            <a:extLst>
              <a:ext uri="{FF2B5EF4-FFF2-40B4-BE49-F238E27FC236}">
                <a16:creationId xmlns:a16="http://schemas.microsoft.com/office/drawing/2014/main" id="{401AA929-D30E-7D4D-9692-6A30EE3A3B32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2652713" y="4584700"/>
            <a:ext cx="385762" cy="5222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10616" name="TextBox 353">
            <a:extLst>
              <a:ext uri="{FF2B5EF4-FFF2-40B4-BE49-F238E27FC236}">
                <a16:creationId xmlns:a16="http://schemas.microsoft.com/office/drawing/2014/main" id="{51ADCB4A-7868-B041-8588-7F503D634320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3511551" y="1328739"/>
            <a:ext cx="385763" cy="52228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r>
              <a:rPr lang="en-US" altLang="en-US" sz="2800" b="1">
                <a:solidFill>
                  <a:srgbClr val="7030A0"/>
                </a:solidFill>
              </a:rPr>
              <a:t>0</a:t>
            </a:r>
            <a:endParaRPr lang="en-US" altLang="en-US" b="1">
              <a:solidFill>
                <a:srgbClr val="7030A0"/>
              </a:solidFill>
            </a:endParaRPr>
          </a:p>
        </p:txBody>
      </p:sp>
      <p:sp>
        <p:nvSpPr>
          <p:cNvPr id="110617" name="TextBox 376">
            <a:extLst>
              <a:ext uri="{FF2B5EF4-FFF2-40B4-BE49-F238E27FC236}">
                <a16:creationId xmlns:a16="http://schemas.microsoft.com/office/drawing/2014/main" id="{D1E7234B-EE79-1B4B-85F9-FB9520A5EFB7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6118225" y="2687639"/>
            <a:ext cx="433388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1 0</a:t>
            </a:r>
          </a:p>
        </p:txBody>
      </p:sp>
      <p:sp>
        <p:nvSpPr>
          <p:cNvPr id="110618" name="TextBox 377">
            <a:extLst>
              <a:ext uri="{FF2B5EF4-FFF2-40B4-BE49-F238E27FC236}">
                <a16:creationId xmlns:a16="http://schemas.microsoft.com/office/drawing/2014/main" id="{E7EC2CB8-AF29-B048-8A06-FF5EA9C4EEFA}"/>
              </a:ext>
            </a:extLst>
          </p:cNvPr>
          <p:cNvSpPr txBox="1">
            <a:spLocks noChangeArrowheads="1"/>
          </p:cNvSpPr>
          <p:nvPr/>
        </p:nvSpPr>
        <p:spPr bwMode="auto">
          <a:xfrm>
            <a:off x="7516813" y="2239964"/>
            <a:ext cx="284162" cy="30797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sym typeface="Arial" panose="020B0604020202020204" pitchFamily="34" charset="0"/>
              </a:defRPr>
            </a:lvl9pPr>
          </a:lstStyle>
          <a:p>
            <a:r>
              <a:rPr lang="en-US" altLang="en-US">
                <a:solidFill>
                  <a:srgbClr val="FF0000"/>
                </a:solidFill>
              </a:rPr>
              <a:t>0</a:t>
            </a:r>
          </a:p>
        </p:txBody>
      </p:sp>
    </p:spTree>
  </p:cSld>
  <p:clrMapOvr>
    <a:masterClrMapping/>
  </p:clrMapOvr>
</p:sld>
</file>

<file path=ppt/slides/slide9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3426" name="Rectangle 2">
            <a:extLst>
              <a:ext uri="{FF2B5EF4-FFF2-40B4-BE49-F238E27FC236}">
                <a16:creationId xmlns:a16="http://schemas.microsoft.com/office/drawing/2014/main" id="{D867CDBF-1B64-814D-9598-D1D034A9EC5F}"/>
              </a:ext>
            </a:extLst>
          </p:cNvPr>
          <p:cNvSpPr>
            <a:spLocks noGrp="1" noChangeArrowheads="1"/>
          </p:cNvSpPr>
          <p:nvPr>
            <p:ph type="title"/>
          </p:nvPr>
        </p:nvSpPr>
        <p:spPr>
          <a:xfrm>
            <a:off x="914400" y="2819400"/>
            <a:ext cx="9144000" cy="685800"/>
          </a:xfrm>
        </p:spPr>
        <p:txBody>
          <a:bodyPr/>
          <a:lstStyle/>
          <a:p>
            <a:pPr eaLnBrk="1" hangingPunct="1">
              <a:defRPr/>
            </a:pPr>
            <a:r>
              <a:rPr lang="en-US" dirty="0"/>
              <a:t>The Program Counter (PC)</a:t>
            </a:r>
            <a:endParaRPr lang="en-US" dirty="0">
              <a:ea typeface="+mj-ea"/>
              <a:cs typeface="+mj-cs"/>
            </a:endParaRPr>
          </a:p>
        </p:txBody>
      </p:sp>
    </p:spTree>
  </p:cSld>
  <p:clrMapOvr>
    <a:masterClrMapping/>
  </p:clrMapOvr>
  <p:transition spd="slow"/>
</p:sld>
</file>

<file path=ppt/slides/slide9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3665" name="Group 29">
            <a:extLst>
              <a:ext uri="{FF2B5EF4-FFF2-40B4-BE49-F238E27FC236}">
                <a16:creationId xmlns:a16="http://schemas.microsoft.com/office/drawing/2014/main" id="{0FE1809B-F425-F449-A835-ED93ED326603}"/>
              </a:ext>
            </a:extLst>
          </p:cNvPr>
          <p:cNvGrpSpPr>
            <a:grpSpLocks/>
          </p:cNvGrpSpPr>
          <p:nvPr/>
        </p:nvGrpSpPr>
        <p:grpSpPr bwMode="auto">
          <a:xfrm>
            <a:off x="1093788" y="160339"/>
            <a:ext cx="8964612" cy="6702425"/>
            <a:chOff x="190667" y="143256"/>
            <a:chExt cx="8963938" cy="6702824"/>
          </a:xfrm>
        </p:grpSpPr>
        <p:grpSp>
          <p:nvGrpSpPr>
            <p:cNvPr id="113801" name="Group 49">
              <a:extLst>
                <a:ext uri="{FF2B5EF4-FFF2-40B4-BE49-F238E27FC236}">
                  <a16:creationId xmlns:a16="http://schemas.microsoft.com/office/drawing/2014/main" id="{28E1D412-356E-AE44-BF39-4E06A5AE8D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9487" y="2385720"/>
              <a:ext cx="1587347" cy="2315295"/>
              <a:chOff x="2379487" y="2385720"/>
              <a:chExt cx="1587347" cy="2315295"/>
            </a:xfrm>
          </p:grpSpPr>
          <p:grpSp>
            <p:nvGrpSpPr>
              <p:cNvPr id="113967" name="Group 33">
                <a:extLst>
                  <a:ext uri="{FF2B5EF4-FFF2-40B4-BE49-F238E27FC236}">
                    <a16:creationId xmlns:a16="http://schemas.microsoft.com/office/drawing/2014/main" id="{A5DC22DD-1BA8-2E46-8D9E-3C1EC3383DD5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59" y="2787061"/>
                <a:ext cx="293670" cy="304521"/>
                <a:chOff x="3407959" y="2787061"/>
                <a:chExt cx="293670" cy="304521"/>
              </a:xfrm>
            </p:grpSpPr>
            <p:sp>
              <p:nvSpPr>
                <p:cNvPr id="114009" name="TextBox 467">
                  <a:extLst>
                    <a:ext uri="{FF2B5EF4-FFF2-40B4-BE49-F238E27FC236}">
                      <a16:creationId xmlns:a16="http://schemas.microsoft.com/office/drawing/2014/main" id="{D7CAC729-A2E0-B74D-9DF1-7C1C23831D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59" y="2787061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4</a:t>
                  </a:r>
                </a:p>
              </p:txBody>
            </p:sp>
            <p:cxnSp>
              <p:nvCxnSpPr>
                <p:cNvPr id="469" name="Straight Arrow Connector 468">
                  <a:extLst>
                    <a:ext uri="{FF2B5EF4-FFF2-40B4-BE49-F238E27FC236}">
                      <a16:creationId xmlns:a16="http://schemas.microsoft.com/office/drawing/2014/main" id="{D8F96189-A9F3-2445-B47A-2470D7A67EF5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646394" y="2889794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968" name="Group 34">
                <a:extLst>
                  <a:ext uri="{FF2B5EF4-FFF2-40B4-BE49-F238E27FC236}">
                    <a16:creationId xmlns:a16="http://schemas.microsoft.com/office/drawing/2014/main" id="{DC86D236-21A3-4C42-A076-CA8A38ADC95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64" y="2806288"/>
                <a:ext cx="293670" cy="334096"/>
                <a:chOff x="3673164" y="2806288"/>
                <a:chExt cx="293670" cy="334096"/>
              </a:xfrm>
            </p:grpSpPr>
            <p:sp>
              <p:nvSpPr>
                <p:cNvPr id="114007" name="TextBox 469">
                  <a:extLst>
                    <a:ext uri="{FF2B5EF4-FFF2-40B4-BE49-F238E27FC236}">
                      <a16:creationId xmlns:a16="http://schemas.microsoft.com/office/drawing/2014/main" id="{D660778F-8E2E-6243-B0FA-E02932CBFD9C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64" y="2806288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5</a:t>
                  </a:r>
                </a:p>
              </p:txBody>
            </p:sp>
            <p:cxnSp>
              <p:nvCxnSpPr>
                <p:cNvPr id="471" name="Straight Arrow Connector 470">
                  <a:extLst>
                    <a:ext uri="{FF2B5EF4-FFF2-40B4-BE49-F238E27FC236}">
                      <a16:creationId xmlns:a16="http://schemas.microsoft.com/office/drawing/2014/main" id="{48260F31-7EED-1044-8347-B924013F17A9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2889794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72" name="Trapezoid 471">
                <a:extLst>
                  <a:ext uri="{FF2B5EF4-FFF2-40B4-BE49-F238E27FC236}">
                    <a16:creationId xmlns:a16="http://schemas.microsoft.com/office/drawing/2014/main" id="{63BED1D1-0FC5-034E-BB6B-B166E1B7105C}"/>
                  </a:ext>
                </a:extLst>
              </p:cNvPr>
              <p:cNvSpPr/>
              <p:nvPr/>
            </p:nvSpPr>
            <p:spPr>
              <a:xfrm rot="5400000">
                <a:off x="3343161" y="3226383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3970" name="TextBox 472">
                <a:extLst>
                  <a:ext uri="{FF2B5EF4-FFF2-40B4-BE49-F238E27FC236}">
                    <a16:creationId xmlns:a16="http://schemas.microsoft.com/office/drawing/2014/main" id="{1D3A1FB2-A57B-704F-B1D7-0FCF076D5EC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12" y="3073939"/>
                <a:ext cx="334766" cy="58477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grpSp>
            <p:nvGrpSpPr>
              <p:cNvPr id="113971" name="Group 441">
                <a:extLst>
                  <a:ext uri="{FF2B5EF4-FFF2-40B4-BE49-F238E27FC236}">
                    <a16:creationId xmlns:a16="http://schemas.microsoft.com/office/drawing/2014/main" id="{C35905DB-B960-1543-9FA3-D0C1B5CC32E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379487" y="2676271"/>
                <a:ext cx="1527811" cy="2024744"/>
                <a:chOff x="3156259" y="1690162"/>
                <a:chExt cx="1527811" cy="2024744"/>
              </a:xfrm>
            </p:grpSpPr>
            <p:grpSp>
              <p:nvGrpSpPr>
                <p:cNvPr id="113990" name="Group 450">
                  <a:extLst>
                    <a:ext uri="{FF2B5EF4-FFF2-40B4-BE49-F238E27FC236}">
                      <a16:creationId xmlns:a16="http://schemas.microsoft.com/office/drawing/2014/main" id="{768B6F06-325C-A441-B619-E5C44FDEB0D3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1995894"/>
                  <a:ext cx="1015631" cy="307777"/>
                  <a:chOff x="3156259" y="1995894"/>
                  <a:chExt cx="1015631" cy="307777"/>
                </a:xfrm>
              </p:grpSpPr>
              <p:sp>
                <p:nvSpPr>
                  <p:cNvPr id="114004" name="TextBox 464">
                    <a:extLst>
                      <a:ext uri="{FF2B5EF4-FFF2-40B4-BE49-F238E27FC236}">
                        <a16:creationId xmlns:a16="http://schemas.microsoft.com/office/drawing/2014/main" id="{BC9DB8F0-8237-DD42-B34E-F28EE4B7632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03306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6" name="Rectangle 465">
                    <a:extLst>
                      <a:ext uri="{FF2B5EF4-FFF2-40B4-BE49-F238E27FC236}">
                        <a16:creationId xmlns:a16="http://schemas.microsoft.com/office/drawing/2014/main" id="{3301DD07-D5ED-B849-9DCA-5C656EFCEA17}"/>
                      </a:ext>
                    </a:extLst>
                  </p:cNvPr>
                  <p:cNvSpPr/>
                  <p:nvPr/>
                </p:nvSpPr>
                <p:spPr>
                  <a:xfrm>
                    <a:off x="3431053" y="204021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4006" name="TextBox 466">
                    <a:extLst>
                      <a:ext uri="{FF2B5EF4-FFF2-40B4-BE49-F238E27FC236}">
                        <a16:creationId xmlns:a16="http://schemas.microsoft.com/office/drawing/2014/main" id="{5F9FE461-609C-A649-87D5-DABC2A63673B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199589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A</a:t>
                    </a:r>
                  </a:p>
                </p:txBody>
              </p:sp>
            </p:grpSp>
            <p:grpSp>
              <p:nvGrpSpPr>
                <p:cNvPr id="113991" name="Group 451">
                  <a:extLst>
                    <a:ext uri="{FF2B5EF4-FFF2-40B4-BE49-F238E27FC236}">
                      <a16:creationId xmlns:a16="http://schemas.microsoft.com/office/drawing/2014/main" id="{453DF853-77E0-9447-8945-D1FE59C3DC4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421600"/>
                  <a:ext cx="1015631" cy="307777"/>
                  <a:chOff x="3156259" y="2141034"/>
                  <a:chExt cx="1015631" cy="307777"/>
                </a:xfrm>
              </p:grpSpPr>
              <p:sp>
                <p:nvSpPr>
                  <p:cNvPr id="114001" name="TextBox 461">
                    <a:extLst>
                      <a:ext uri="{FF2B5EF4-FFF2-40B4-BE49-F238E27FC236}">
                        <a16:creationId xmlns:a16="http://schemas.microsoft.com/office/drawing/2014/main" id="{4CD50861-43D4-134D-82D1-2B194B6728DD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178204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3" name="Rectangle 462">
                    <a:extLst>
                      <a:ext uri="{FF2B5EF4-FFF2-40B4-BE49-F238E27FC236}">
                        <a16:creationId xmlns:a16="http://schemas.microsoft.com/office/drawing/2014/main" id="{1DFA8954-4973-C641-B9B9-CF248F68B479}"/>
                      </a:ext>
                    </a:extLst>
                  </p:cNvPr>
                  <p:cNvSpPr/>
                  <p:nvPr/>
                </p:nvSpPr>
                <p:spPr>
                  <a:xfrm>
                    <a:off x="3431053" y="2185128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4003" name="TextBox 463">
                    <a:extLst>
                      <a:ext uri="{FF2B5EF4-FFF2-40B4-BE49-F238E27FC236}">
                        <a16:creationId xmlns:a16="http://schemas.microsoft.com/office/drawing/2014/main" id="{88707CC5-F1A1-CC41-A389-A7476D469059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141034"/>
                    <a:ext cx="304892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B</a:t>
                    </a:r>
                  </a:p>
                </p:txBody>
              </p:sp>
            </p:grpSp>
            <p:grpSp>
              <p:nvGrpSpPr>
                <p:cNvPr id="113992" name="Group 452">
                  <a:extLst>
                    <a:ext uri="{FF2B5EF4-FFF2-40B4-BE49-F238E27FC236}">
                      <a16:creationId xmlns:a16="http://schemas.microsoft.com/office/drawing/2014/main" id="{25100D7D-7B31-BF44-B410-DB5AFEE01376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2871344"/>
                  <a:ext cx="1015631" cy="307777"/>
                  <a:chOff x="3156259" y="2307387"/>
                  <a:chExt cx="1015631" cy="307777"/>
                </a:xfrm>
              </p:grpSpPr>
              <p:sp>
                <p:nvSpPr>
                  <p:cNvPr id="113998" name="TextBox 458">
                    <a:extLst>
                      <a:ext uri="{FF2B5EF4-FFF2-40B4-BE49-F238E27FC236}">
                        <a16:creationId xmlns:a16="http://schemas.microsoft.com/office/drawing/2014/main" id="{760EC64E-914A-2244-9F7D-D11EF8F6514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34455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60" name="Rectangle 459">
                    <a:extLst>
                      <a:ext uri="{FF2B5EF4-FFF2-40B4-BE49-F238E27FC236}">
                        <a16:creationId xmlns:a16="http://schemas.microsoft.com/office/drawing/2014/main" id="{EF7512BD-775B-6945-9C09-DE9C452E1423}"/>
                      </a:ext>
                    </a:extLst>
                  </p:cNvPr>
                  <p:cNvSpPr/>
                  <p:nvPr/>
                </p:nvSpPr>
                <p:spPr>
                  <a:xfrm>
                    <a:off x="3431053" y="2351026"/>
                    <a:ext cx="665112" cy="201625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4000" name="TextBox 460">
                    <a:extLst>
                      <a:ext uri="{FF2B5EF4-FFF2-40B4-BE49-F238E27FC236}">
                        <a16:creationId xmlns:a16="http://schemas.microsoft.com/office/drawing/2014/main" id="{C52F6410-3112-D94C-8E35-F08215B488DF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30738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C</a:t>
                    </a:r>
                  </a:p>
                </p:txBody>
              </p:sp>
            </p:grpSp>
            <p:sp>
              <p:nvSpPr>
                <p:cNvPr id="455" name="Rectangle 454">
                  <a:extLst>
                    <a:ext uri="{FF2B5EF4-FFF2-40B4-BE49-F238E27FC236}">
                      <a16:creationId xmlns:a16="http://schemas.microsoft.com/office/drawing/2014/main" id="{254755A0-2F2A-CE48-89AD-EDD2A2603C51}"/>
                    </a:ext>
                  </a:extLst>
                </p:cNvPr>
                <p:cNvSpPr/>
                <p:nvPr/>
              </p:nvSpPr>
              <p:spPr>
                <a:xfrm>
                  <a:off x="3185009" y="1673483"/>
                  <a:ext cx="1498487" cy="204164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3994" name="Group 453">
                  <a:extLst>
                    <a:ext uri="{FF2B5EF4-FFF2-40B4-BE49-F238E27FC236}">
                      <a16:creationId xmlns:a16="http://schemas.microsoft.com/office/drawing/2014/main" id="{869A802B-0A7D-EE4D-A63A-0385594C6602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3156259" y="3298170"/>
                  <a:ext cx="1015631" cy="307777"/>
                  <a:chOff x="3156259" y="2453647"/>
                  <a:chExt cx="1015631" cy="307777"/>
                </a:xfrm>
              </p:grpSpPr>
              <p:sp>
                <p:nvSpPr>
                  <p:cNvPr id="113995" name="TextBox 455">
                    <a:extLst>
                      <a:ext uri="{FF2B5EF4-FFF2-40B4-BE49-F238E27FC236}">
                        <a16:creationId xmlns:a16="http://schemas.microsoft.com/office/drawing/2014/main" id="{45009DD4-0769-5E4B-8892-30ABF62C5FB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371671" y="2490817"/>
                    <a:ext cx="800219" cy="246221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</p:txBody>
              </p:sp>
              <p:sp>
                <p:nvSpPr>
                  <p:cNvPr id="457" name="Rectangle 456">
                    <a:extLst>
                      <a:ext uri="{FF2B5EF4-FFF2-40B4-BE49-F238E27FC236}">
                        <a16:creationId xmlns:a16="http://schemas.microsoft.com/office/drawing/2014/main" id="{2058D84D-30E2-034D-9EF0-233177D24A2F}"/>
                      </a:ext>
                    </a:extLst>
                  </p:cNvPr>
                  <p:cNvSpPr/>
                  <p:nvPr/>
                </p:nvSpPr>
                <p:spPr>
                  <a:xfrm>
                    <a:off x="3431053" y="2497523"/>
                    <a:ext cx="665112" cy="201624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3997" name="TextBox 457">
                    <a:extLst>
                      <a:ext uri="{FF2B5EF4-FFF2-40B4-BE49-F238E27FC236}">
                        <a16:creationId xmlns:a16="http://schemas.microsoft.com/office/drawing/2014/main" id="{5FF8CB44-CDA7-C449-888A-29EBA4E71A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3156259" y="2453647"/>
                    <a:ext cx="314510" cy="307777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/>
                      <a:t>D</a:t>
                    </a:r>
                  </a:p>
                </p:txBody>
              </p:sp>
            </p:grpSp>
          </p:grpSp>
          <p:grpSp>
            <p:nvGrpSpPr>
              <p:cNvPr id="113972" name="Group 44">
                <a:extLst>
                  <a:ext uri="{FF2B5EF4-FFF2-40B4-BE49-F238E27FC236}">
                    <a16:creationId xmlns:a16="http://schemas.microsoft.com/office/drawing/2014/main" id="{5CD95FD7-558B-3F40-AD87-803A627333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07947" y="3691312"/>
                <a:ext cx="293670" cy="304511"/>
                <a:chOff x="3407947" y="3691312"/>
                <a:chExt cx="293670" cy="304511"/>
              </a:xfrm>
            </p:grpSpPr>
            <p:sp>
              <p:nvSpPr>
                <p:cNvPr id="113988" name="TextBox 443">
                  <a:extLst>
                    <a:ext uri="{FF2B5EF4-FFF2-40B4-BE49-F238E27FC236}">
                      <a16:creationId xmlns:a16="http://schemas.microsoft.com/office/drawing/2014/main" id="{983B7A10-03E4-2541-8EFD-42AC578B945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407947" y="3691312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6</a:t>
                  </a:r>
                </a:p>
              </p:txBody>
            </p:sp>
            <p:cxnSp>
              <p:nvCxnSpPr>
                <p:cNvPr id="445" name="Straight Arrow Connector 444">
                  <a:extLst>
                    <a:ext uri="{FF2B5EF4-FFF2-40B4-BE49-F238E27FC236}">
                      <a16:creationId xmlns:a16="http://schemas.microsoft.com/office/drawing/2014/main" id="{A68059FE-11BC-F44A-B1B7-153054F30F8C}"/>
                    </a:ext>
                  </a:extLst>
                </p:cNvPr>
                <p:cNvCxnSpPr/>
                <p:nvPr/>
              </p:nvCxnSpPr>
              <p:spPr>
                <a:xfrm>
                  <a:off x="3646394" y="3794723"/>
                  <a:ext cx="0" cy="201624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973" name="Group 48">
                <a:extLst>
                  <a:ext uri="{FF2B5EF4-FFF2-40B4-BE49-F238E27FC236}">
                    <a16:creationId xmlns:a16="http://schemas.microsoft.com/office/drawing/2014/main" id="{1409ED52-F0A8-E24C-BDFD-DA7E4C59639C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673143" y="3710530"/>
                <a:ext cx="293670" cy="333896"/>
                <a:chOff x="3673143" y="3710530"/>
                <a:chExt cx="293670" cy="333896"/>
              </a:xfrm>
            </p:grpSpPr>
            <p:sp>
              <p:nvSpPr>
                <p:cNvPr id="113986" name="TextBox 445">
                  <a:extLst>
                    <a:ext uri="{FF2B5EF4-FFF2-40B4-BE49-F238E27FC236}">
                      <a16:creationId xmlns:a16="http://schemas.microsoft.com/office/drawing/2014/main" id="{E5333E6A-C02D-6146-9B7B-5C1F96947BC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673143" y="3710530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7</a:t>
                  </a:r>
                </a:p>
              </p:txBody>
            </p:sp>
            <p:cxnSp>
              <p:nvCxnSpPr>
                <p:cNvPr id="447" name="Straight Arrow Connector 446">
                  <a:extLst>
                    <a:ext uri="{FF2B5EF4-FFF2-40B4-BE49-F238E27FC236}">
                      <a16:creationId xmlns:a16="http://schemas.microsoft.com/office/drawing/2014/main" id="{AAC46341-3324-5B44-9B39-3A723F09089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3733700" y="3793135"/>
                  <a:ext cx="0" cy="250840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974" name="TextBox 448">
                <a:extLst>
                  <a:ext uri="{FF2B5EF4-FFF2-40B4-BE49-F238E27FC236}">
                    <a16:creationId xmlns:a16="http://schemas.microsoft.com/office/drawing/2014/main" id="{A0A1862F-21BD-2248-BA07-157DA02BC94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85500" y="3978180"/>
                <a:ext cx="334766" cy="58477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A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B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</a:p>
              <a:p>
                <a:r>
                  <a:rPr lang="en-US" altLang="en-US" sz="8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D</a:t>
                </a:r>
              </a:p>
            </p:txBody>
          </p:sp>
          <p:sp>
            <p:nvSpPr>
              <p:cNvPr id="113975" name="TextBox 474">
                <a:extLst>
                  <a:ext uri="{FF2B5EF4-FFF2-40B4-BE49-F238E27FC236}">
                    <a16:creationId xmlns:a16="http://schemas.microsoft.com/office/drawing/2014/main" id="{1663C324-9C72-E246-94D6-FAE54F72B6D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593437" y="2702644"/>
                <a:ext cx="838950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Registers</a:t>
                </a:r>
              </a:p>
            </p:txBody>
          </p:sp>
          <p:grpSp>
            <p:nvGrpSpPr>
              <p:cNvPr id="113976" name="Group 475">
                <a:extLst>
                  <a:ext uri="{FF2B5EF4-FFF2-40B4-BE49-F238E27FC236}">
                    <a16:creationId xmlns:a16="http://schemas.microsoft.com/office/drawing/2014/main" id="{5DEC0589-5D83-4744-AAB7-223F7E4850D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12754" y="2385720"/>
                <a:ext cx="340158" cy="272788"/>
                <a:chOff x="3284418" y="5102016"/>
                <a:chExt cx="340158" cy="272788"/>
              </a:xfrm>
            </p:grpSpPr>
            <p:sp>
              <p:nvSpPr>
                <p:cNvPr id="113984" name="TextBox 476">
                  <a:extLst>
                    <a:ext uri="{FF2B5EF4-FFF2-40B4-BE49-F238E27FC236}">
                      <a16:creationId xmlns:a16="http://schemas.microsoft.com/office/drawing/2014/main" id="{D1747645-E23E-7F45-849E-B273AFB0E25A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102016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10</a:t>
                  </a:r>
                </a:p>
              </p:txBody>
            </p:sp>
            <p:cxnSp>
              <p:nvCxnSpPr>
                <p:cNvPr id="478" name="Straight Arrow Connector 477">
                  <a:extLst>
                    <a:ext uri="{FF2B5EF4-FFF2-40B4-BE49-F238E27FC236}">
                      <a16:creationId xmlns:a16="http://schemas.microsoft.com/office/drawing/2014/main" id="{5D109CCA-7D55-7541-A453-A8D4D33DB96F}"/>
                    </a:ext>
                  </a:extLst>
                </p:cNvPr>
                <p:cNvCxnSpPr/>
                <p:nvPr/>
              </p:nvCxnSpPr>
              <p:spPr>
                <a:xfrm>
                  <a:off x="3321218" y="5153625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977" name="Group 478">
                <a:extLst>
                  <a:ext uri="{FF2B5EF4-FFF2-40B4-BE49-F238E27FC236}">
                    <a16:creationId xmlns:a16="http://schemas.microsoft.com/office/drawing/2014/main" id="{12C2DED7-9403-6841-93C1-5E39C671DA1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671297" y="2388361"/>
                <a:ext cx="293670" cy="272788"/>
                <a:chOff x="3144219" y="5102016"/>
                <a:chExt cx="293670" cy="272788"/>
              </a:xfrm>
            </p:grpSpPr>
            <p:sp>
              <p:nvSpPr>
                <p:cNvPr id="113982" name="TextBox 482">
                  <a:extLst>
                    <a:ext uri="{FF2B5EF4-FFF2-40B4-BE49-F238E27FC236}">
                      <a16:creationId xmlns:a16="http://schemas.microsoft.com/office/drawing/2014/main" id="{E9356A8A-693F-6D4A-9EB1-DEDBE15B8EE8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44219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498" name="Straight Arrow Connector 497">
                  <a:extLst>
                    <a:ext uri="{FF2B5EF4-FFF2-40B4-BE49-F238E27FC236}">
                      <a16:creationId xmlns:a16="http://schemas.microsoft.com/office/drawing/2014/main" id="{F1CAE022-D485-E44F-8B41-250E141DFE59}"/>
                    </a:ext>
                  </a:extLst>
                </p:cNvPr>
                <p:cNvCxnSpPr/>
                <p:nvPr/>
              </p:nvCxnSpPr>
              <p:spPr>
                <a:xfrm>
                  <a:off x="3392295" y="515415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978" name="Group 498">
                <a:extLst>
                  <a:ext uri="{FF2B5EF4-FFF2-40B4-BE49-F238E27FC236}">
                    <a16:creationId xmlns:a16="http://schemas.microsoft.com/office/drawing/2014/main" id="{48555608-9D49-1847-95B5-9D37B0A1572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982991" y="2388362"/>
                <a:ext cx="293670" cy="272788"/>
                <a:chOff x="3270018" y="5102016"/>
                <a:chExt cx="293670" cy="272788"/>
              </a:xfrm>
            </p:grpSpPr>
            <p:sp>
              <p:nvSpPr>
                <p:cNvPr id="113980" name="TextBox 499">
                  <a:extLst>
                    <a:ext uri="{FF2B5EF4-FFF2-40B4-BE49-F238E27FC236}">
                      <a16:creationId xmlns:a16="http://schemas.microsoft.com/office/drawing/2014/main" id="{32F1D10E-FB82-ED4B-B506-8E49BC1CF98E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70018" y="510201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9</a:t>
                  </a:r>
                </a:p>
              </p:txBody>
            </p:sp>
            <p:cxnSp>
              <p:nvCxnSpPr>
                <p:cNvPr id="501" name="Straight Arrow Connector 500">
                  <a:extLst>
                    <a:ext uri="{FF2B5EF4-FFF2-40B4-BE49-F238E27FC236}">
                      <a16:creationId xmlns:a16="http://schemas.microsoft.com/office/drawing/2014/main" id="{7615DD1A-56E6-B845-9E4B-D4BE3BBB64A6}"/>
                    </a:ext>
                  </a:extLst>
                </p:cNvPr>
                <p:cNvCxnSpPr/>
                <p:nvPr/>
              </p:nvCxnSpPr>
              <p:spPr>
                <a:xfrm>
                  <a:off x="3314343" y="5154158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448" name="Trapezoid 447">
                <a:extLst>
                  <a:ext uri="{FF2B5EF4-FFF2-40B4-BE49-F238E27FC236}">
                    <a16:creationId xmlns:a16="http://schemas.microsoft.com/office/drawing/2014/main" id="{21E2059D-723B-014E-8800-8613B2879CAB}"/>
                  </a:ext>
                </a:extLst>
              </p:cNvPr>
              <p:cNvSpPr/>
              <p:nvPr/>
            </p:nvSpPr>
            <p:spPr>
              <a:xfrm rot="5400000">
                <a:off x="3343161" y="4131312"/>
                <a:ext cx="642975" cy="274616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13802" name="Group 132">
              <a:extLst>
                <a:ext uri="{FF2B5EF4-FFF2-40B4-BE49-F238E27FC236}">
                  <a16:creationId xmlns:a16="http://schemas.microsoft.com/office/drawing/2014/main" id="{E7641422-4CBE-AF47-8569-E182908D0C2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824862" y="4032363"/>
              <a:ext cx="342419" cy="894328"/>
              <a:chOff x="8364611" y="5087641"/>
              <a:chExt cx="342419" cy="894328"/>
            </a:xfrm>
          </p:grpSpPr>
          <p:sp>
            <p:nvSpPr>
              <p:cNvPr id="215" name="Trapezoid 109">
                <a:extLst>
                  <a:ext uri="{FF2B5EF4-FFF2-40B4-BE49-F238E27FC236}">
                    <a16:creationId xmlns:a16="http://schemas.microsoft.com/office/drawing/2014/main" id="{E6830650-7233-EB4F-919F-72A8D3D3A21F}"/>
                  </a:ext>
                </a:extLst>
              </p:cNvPr>
              <p:cNvSpPr/>
              <p:nvPr/>
            </p:nvSpPr>
            <p:spPr>
              <a:xfrm rot="5400000" flipH="1">
                <a:off x="8102102" y="5378691"/>
                <a:ext cx="893815" cy="312714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178349 w 2178349"/>
                  <a:gd name="connsiteY0" fmla="*/ 97207 h 97712"/>
                  <a:gd name="connsiteX1" fmla="*/ 1576 w 2178349"/>
                  <a:gd name="connsiteY1" fmla="*/ 97712 h 97712"/>
                  <a:gd name="connsiteX2" fmla="*/ 0 w 2178349"/>
                  <a:gd name="connsiteY2" fmla="*/ 0 h 9771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</a:cxnLst>
                <a:rect l="l" t="t" r="r" b="b"/>
                <a:pathLst>
                  <a:path w="2178349" h="97712">
                    <a:moveTo>
                      <a:pt x="2178349" y="97207"/>
                    </a:move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216" name="Straight Connector 215">
                <a:extLst>
                  <a:ext uri="{FF2B5EF4-FFF2-40B4-BE49-F238E27FC236}">
                    <a16:creationId xmlns:a16="http://schemas.microsoft.com/office/drawing/2014/main" id="{53DF5FED-A332-3A44-844F-C12197E34CC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8384715" y="5724766"/>
                <a:ext cx="322238" cy="1588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32" name="Oval 131">
                <a:extLst>
                  <a:ext uri="{FF2B5EF4-FFF2-40B4-BE49-F238E27FC236}">
                    <a16:creationId xmlns:a16="http://schemas.microsoft.com/office/drawing/2014/main" id="{B8E2FFB7-5EA0-424F-BFA4-29293868272A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8364079" y="5689839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grpSp>
          <p:nvGrpSpPr>
            <p:cNvPr id="113803" name="Group 6">
              <a:extLst>
                <a:ext uri="{FF2B5EF4-FFF2-40B4-BE49-F238E27FC236}">
                  <a16:creationId xmlns:a16="http://schemas.microsoft.com/office/drawing/2014/main" id="{11CDEFA1-EC90-EB4D-822E-E2D608DD2C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62752" y="772852"/>
              <a:ext cx="2978701" cy="939625"/>
              <a:chOff x="4955851" y="962686"/>
              <a:chExt cx="2978701" cy="939625"/>
            </a:xfrm>
          </p:grpSpPr>
          <p:grpSp>
            <p:nvGrpSpPr>
              <p:cNvPr id="113941" name="Group 55">
                <a:extLst>
                  <a:ext uri="{FF2B5EF4-FFF2-40B4-BE49-F238E27FC236}">
                    <a16:creationId xmlns:a16="http://schemas.microsoft.com/office/drawing/2014/main" id="{C2C40EE0-A3D3-BE4A-9053-95D77921CC2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85587" y="962686"/>
                <a:ext cx="2832797" cy="477914"/>
                <a:chOff x="2840081" y="429053"/>
                <a:chExt cx="2832797" cy="477914"/>
              </a:xfrm>
            </p:grpSpPr>
            <p:sp>
              <p:nvSpPr>
                <p:cNvPr id="113962" name="TextBox 57">
                  <a:extLst>
                    <a:ext uri="{FF2B5EF4-FFF2-40B4-BE49-F238E27FC236}">
                      <a16:creationId xmlns:a16="http://schemas.microsoft.com/office/drawing/2014/main" id="{5E73BDAA-7999-5E4B-B7B1-68CBCA42304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50831" y="429053"/>
                  <a:ext cx="2816927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Control</a:t>
                  </a:r>
                </a:p>
              </p:txBody>
            </p:sp>
            <p:sp>
              <p:nvSpPr>
                <p:cNvPr id="57" name="Rectangle 56">
                  <a:extLst>
                    <a:ext uri="{FF2B5EF4-FFF2-40B4-BE49-F238E27FC236}">
                      <a16:creationId xmlns:a16="http://schemas.microsoft.com/office/drawing/2014/main" id="{77C6F5A3-9117-F940-8A8A-A86488324A5F}"/>
                    </a:ext>
                  </a:extLst>
                </p:cNvPr>
                <p:cNvSpPr/>
                <p:nvPr/>
              </p:nvSpPr>
              <p:spPr>
                <a:xfrm>
                  <a:off x="2840092" y="442432"/>
                  <a:ext cx="2833474" cy="46516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sp>
            <p:nvSpPr>
              <p:cNvPr id="113942" name="TextBox 59">
                <a:extLst>
                  <a:ext uri="{FF2B5EF4-FFF2-40B4-BE49-F238E27FC236}">
                    <a16:creationId xmlns:a16="http://schemas.microsoft.com/office/drawing/2014/main" id="{D5888616-1E4A-654A-B0AA-5D130CE0827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955851" y="1213411"/>
                <a:ext cx="2978701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8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9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10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11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12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13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14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16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17</a:t>
                </a:r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 c</a:t>
                </a:r>
                <a:r>
                  <a: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cxnSp>
            <p:nvCxnSpPr>
              <p:cNvPr id="62" name="Straight Arrow Connector 61">
                <a:extLst>
                  <a:ext uri="{FF2B5EF4-FFF2-40B4-BE49-F238E27FC236}">
                    <a16:creationId xmlns:a16="http://schemas.microsoft.com/office/drawing/2014/main" id="{96021BE7-362C-9F49-9D57-68349F170EC7}"/>
                  </a:ext>
                </a:extLst>
              </p:cNvPr>
              <p:cNvCxnSpPr/>
              <p:nvPr/>
            </p:nvCxnSpPr>
            <p:spPr>
              <a:xfrm>
                <a:off x="507925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3" name="Straight Arrow Connector 62">
                <a:extLst>
                  <a:ext uri="{FF2B5EF4-FFF2-40B4-BE49-F238E27FC236}">
                    <a16:creationId xmlns:a16="http://schemas.microsoft.com/office/drawing/2014/main" id="{84CF5BF0-7625-3745-BC87-DFF583F55744}"/>
                  </a:ext>
                </a:extLst>
              </p:cNvPr>
              <p:cNvCxnSpPr/>
              <p:nvPr/>
            </p:nvCxnSpPr>
            <p:spPr>
              <a:xfrm>
                <a:off x="522053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4" name="Straight Arrow Connector 63">
                <a:extLst>
                  <a:ext uri="{FF2B5EF4-FFF2-40B4-BE49-F238E27FC236}">
                    <a16:creationId xmlns:a16="http://schemas.microsoft.com/office/drawing/2014/main" id="{10F065BF-C888-C747-B686-B87D6D9BEB8E}"/>
                  </a:ext>
                </a:extLst>
              </p:cNvPr>
              <p:cNvCxnSpPr/>
              <p:nvPr/>
            </p:nvCxnSpPr>
            <p:spPr>
              <a:xfrm>
                <a:off x="536498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Arrow Connector 64">
                <a:extLst>
                  <a:ext uri="{FF2B5EF4-FFF2-40B4-BE49-F238E27FC236}">
                    <a16:creationId xmlns:a16="http://schemas.microsoft.com/office/drawing/2014/main" id="{36AA1762-CF1D-8B45-8528-B4D2169EB18B}"/>
                  </a:ext>
                </a:extLst>
              </p:cNvPr>
              <p:cNvCxnSpPr/>
              <p:nvPr/>
            </p:nvCxnSpPr>
            <p:spPr>
              <a:xfrm>
                <a:off x="550625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6" name="Straight Arrow Connector 65">
                <a:extLst>
                  <a:ext uri="{FF2B5EF4-FFF2-40B4-BE49-F238E27FC236}">
                    <a16:creationId xmlns:a16="http://schemas.microsoft.com/office/drawing/2014/main" id="{7D1A525E-0E03-B341-9750-149E6B16D6B7}"/>
                  </a:ext>
                </a:extLst>
              </p:cNvPr>
              <p:cNvCxnSpPr/>
              <p:nvPr/>
            </p:nvCxnSpPr>
            <p:spPr>
              <a:xfrm>
                <a:off x="563801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Arrow Connector 66">
                <a:extLst>
                  <a:ext uri="{FF2B5EF4-FFF2-40B4-BE49-F238E27FC236}">
                    <a16:creationId xmlns:a16="http://schemas.microsoft.com/office/drawing/2014/main" id="{07D3FBA2-7CF2-1940-8B1D-553986007308}"/>
                  </a:ext>
                </a:extLst>
              </p:cNvPr>
              <p:cNvCxnSpPr/>
              <p:nvPr/>
            </p:nvCxnSpPr>
            <p:spPr>
              <a:xfrm>
                <a:off x="5779288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8" name="Straight Arrow Connector 67">
                <a:extLst>
                  <a:ext uri="{FF2B5EF4-FFF2-40B4-BE49-F238E27FC236}">
                    <a16:creationId xmlns:a16="http://schemas.microsoft.com/office/drawing/2014/main" id="{F689DB08-DA32-6E4A-84FF-764A7A831F06}"/>
                  </a:ext>
                </a:extLst>
              </p:cNvPr>
              <p:cNvCxnSpPr/>
              <p:nvPr/>
            </p:nvCxnSpPr>
            <p:spPr>
              <a:xfrm>
                <a:off x="592373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9" name="Straight Arrow Connector 68">
                <a:extLst>
                  <a:ext uri="{FF2B5EF4-FFF2-40B4-BE49-F238E27FC236}">
                    <a16:creationId xmlns:a16="http://schemas.microsoft.com/office/drawing/2014/main" id="{C20B9DDA-2466-994A-AE5F-6F564159EC10}"/>
                  </a:ext>
                </a:extLst>
              </p:cNvPr>
              <p:cNvCxnSpPr/>
              <p:nvPr/>
            </p:nvCxnSpPr>
            <p:spPr>
              <a:xfrm>
                <a:off x="6065017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Arrow Connector 69">
                <a:extLst>
                  <a:ext uri="{FF2B5EF4-FFF2-40B4-BE49-F238E27FC236}">
                    <a16:creationId xmlns:a16="http://schemas.microsoft.com/office/drawing/2014/main" id="{40631C8A-3708-1F42-85FC-7C7161AA2A02}"/>
                  </a:ext>
                </a:extLst>
              </p:cNvPr>
              <p:cNvCxnSpPr/>
              <p:nvPr/>
            </p:nvCxnSpPr>
            <p:spPr>
              <a:xfrm>
                <a:off x="620629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1" name="Straight Arrow Connector 70">
                <a:extLst>
                  <a:ext uri="{FF2B5EF4-FFF2-40B4-BE49-F238E27FC236}">
                    <a16:creationId xmlns:a16="http://schemas.microsoft.com/office/drawing/2014/main" id="{71F4191F-7615-BC4E-ACDE-8676782C65D1}"/>
                  </a:ext>
                </a:extLst>
              </p:cNvPr>
              <p:cNvCxnSpPr/>
              <p:nvPr/>
            </p:nvCxnSpPr>
            <p:spPr>
              <a:xfrm>
                <a:off x="6347570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2" name="Straight Arrow Connector 71">
                <a:extLst>
                  <a:ext uri="{FF2B5EF4-FFF2-40B4-BE49-F238E27FC236}">
                    <a16:creationId xmlns:a16="http://schemas.microsoft.com/office/drawing/2014/main" id="{AFBD044A-503A-5441-B9D0-D8784334ED6D}"/>
                  </a:ext>
                </a:extLst>
              </p:cNvPr>
              <p:cNvCxnSpPr/>
              <p:nvPr/>
            </p:nvCxnSpPr>
            <p:spPr>
              <a:xfrm>
                <a:off x="64920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3" name="Straight Arrow Connector 72">
                <a:extLst>
                  <a:ext uri="{FF2B5EF4-FFF2-40B4-BE49-F238E27FC236}">
                    <a16:creationId xmlns:a16="http://schemas.microsoft.com/office/drawing/2014/main" id="{F4FC64F9-B4E7-224F-B15E-790E87843029}"/>
                  </a:ext>
                </a:extLst>
              </p:cNvPr>
              <p:cNvCxnSpPr/>
              <p:nvPr/>
            </p:nvCxnSpPr>
            <p:spPr>
              <a:xfrm>
                <a:off x="667139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4" name="Straight Arrow Connector 73">
                <a:extLst>
                  <a:ext uri="{FF2B5EF4-FFF2-40B4-BE49-F238E27FC236}">
                    <a16:creationId xmlns:a16="http://schemas.microsoft.com/office/drawing/2014/main" id="{CFE8E63C-6664-B54A-BC5A-0C7D22488692}"/>
                  </a:ext>
                </a:extLst>
              </p:cNvPr>
              <p:cNvCxnSpPr/>
              <p:nvPr/>
            </p:nvCxnSpPr>
            <p:spPr>
              <a:xfrm>
                <a:off x="6831721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5" name="Straight Arrow Connector 74">
                <a:extLst>
                  <a:ext uri="{FF2B5EF4-FFF2-40B4-BE49-F238E27FC236}">
                    <a16:creationId xmlns:a16="http://schemas.microsoft.com/office/drawing/2014/main" id="{9C0B7EA0-39DB-E043-A135-9636680ACC9D}"/>
                  </a:ext>
                </a:extLst>
              </p:cNvPr>
              <p:cNvCxnSpPr/>
              <p:nvPr/>
            </p:nvCxnSpPr>
            <p:spPr>
              <a:xfrm>
                <a:off x="7011095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6" name="Straight Arrow Connector 75">
                <a:extLst>
                  <a:ext uri="{FF2B5EF4-FFF2-40B4-BE49-F238E27FC236}">
                    <a16:creationId xmlns:a16="http://schemas.microsoft.com/office/drawing/2014/main" id="{A6DB38FB-3BB7-E847-8C4A-966B4ACB1CBD}"/>
                  </a:ext>
                </a:extLst>
              </p:cNvPr>
              <p:cNvCxnSpPr/>
              <p:nvPr/>
            </p:nvCxnSpPr>
            <p:spPr>
              <a:xfrm>
                <a:off x="7195232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7" name="Straight Arrow Connector 76">
                <a:extLst>
                  <a:ext uri="{FF2B5EF4-FFF2-40B4-BE49-F238E27FC236}">
                    <a16:creationId xmlns:a16="http://schemas.microsoft.com/office/drawing/2014/main" id="{10788FAA-CE60-DD4C-BD4B-0682977ECB57}"/>
                  </a:ext>
                </a:extLst>
              </p:cNvPr>
              <p:cNvCxnSpPr/>
              <p:nvPr/>
            </p:nvCxnSpPr>
            <p:spPr>
              <a:xfrm>
                <a:off x="7360319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8" name="Straight Arrow Connector 77">
                <a:extLst>
                  <a:ext uri="{FF2B5EF4-FFF2-40B4-BE49-F238E27FC236}">
                    <a16:creationId xmlns:a16="http://schemas.microsoft.com/office/drawing/2014/main" id="{74FD83A6-81EC-3349-A583-D39D9DC21BD0}"/>
                  </a:ext>
                </a:extLst>
              </p:cNvPr>
              <p:cNvCxnSpPr/>
              <p:nvPr/>
            </p:nvCxnSpPr>
            <p:spPr>
              <a:xfrm>
                <a:off x="7538106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9" name="Straight Arrow Connector 78">
                <a:extLst>
                  <a:ext uri="{FF2B5EF4-FFF2-40B4-BE49-F238E27FC236}">
                    <a16:creationId xmlns:a16="http://schemas.microsoft.com/office/drawing/2014/main" id="{08BC93D1-CA31-DA45-972B-03762DABCBD5}"/>
                  </a:ext>
                </a:extLst>
              </p:cNvPr>
              <p:cNvCxnSpPr/>
              <p:nvPr/>
            </p:nvCxnSpPr>
            <p:spPr>
              <a:xfrm>
                <a:off x="7709543" y="1452343"/>
                <a:ext cx="0" cy="220676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headEnd w="med" len="med"/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80" name="TextBox 79">
                <a:extLst>
                  <a:ext uri="{FF2B5EF4-FFF2-40B4-BE49-F238E27FC236}">
                    <a16:creationId xmlns:a16="http://schemas.microsoft.com/office/drawing/2014/main" id="{577D1F5B-9CB0-CA49-88E5-44653B6436ED}"/>
                  </a:ext>
                </a:extLst>
              </p:cNvPr>
              <p:cNvSpPr txBox="1"/>
              <p:nvPr/>
            </p:nvSpPr>
            <p:spPr>
              <a:xfrm>
                <a:off x="4963374" y="1625391"/>
                <a:ext cx="2911256" cy="276241"/>
              </a:xfrm>
              <a:prstGeom prst="rect">
                <a:avLst/>
              </a:prstGeom>
              <a:noFill/>
            </p:spPr>
            <p:txBody>
              <a:bodyPr>
                <a:spAutoFit/>
              </a:bodyPr>
              <a:lstStyle/>
              <a:p>
                <a:pPr>
                  <a:defRPr/>
                </a:pP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</a:t>
                </a:r>
                <a:r>
                  <a:rPr lang="en-US" sz="12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0  0  0  0  0  0  0  0  0</a:t>
                </a:r>
                <a:r>
                  <a:rPr lang="en-US" sz="8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 </a:t>
                </a:r>
                <a:r>
                  <a:rPr lang="en-US" sz="105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 </a:t>
                </a:r>
                <a:r>
                  <a:rPr lang="en-US" sz="1100" dirty="0">
                    <a:latin typeface="Times New Roman" panose="02020603050405020304" pitchFamily="18" charset="0"/>
                    <a:cs typeface="Times New Roman" panose="02020603050405020304" pitchFamily="18" charset="0"/>
                  </a:rPr>
                  <a:t>0   0   0   0   0   0   0   0</a:t>
                </a:r>
              </a:p>
            </p:txBody>
          </p:sp>
        </p:grpSp>
        <p:grpSp>
          <p:nvGrpSpPr>
            <p:cNvPr id="113804" name="Group 17">
              <a:extLst>
                <a:ext uri="{FF2B5EF4-FFF2-40B4-BE49-F238E27FC236}">
                  <a16:creationId xmlns:a16="http://schemas.microsoft.com/office/drawing/2014/main" id="{470BA025-568E-D74B-86EB-64DA8BDE6F6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645792" y="5371346"/>
              <a:ext cx="449048" cy="937728"/>
              <a:chOff x="2645792" y="5371346"/>
              <a:chExt cx="449048" cy="937728"/>
            </a:xfrm>
          </p:grpSpPr>
          <p:sp>
            <p:nvSpPr>
              <p:cNvPr id="81" name="Trapezoid 80">
                <a:extLst>
                  <a:ext uri="{FF2B5EF4-FFF2-40B4-BE49-F238E27FC236}">
                    <a16:creationId xmlns:a16="http://schemas.microsoft.com/office/drawing/2014/main" id="{E0063B69-3572-EF4A-9D72-189FC4760C06}"/>
                  </a:ext>
                </a:extLst>
              </p:cNvPr>
              <p:cNvSpPr/>
              <p:nvPr/>
            </p:nvSpPr>
            <p:spPr>
              <a:xfrm rot="5400000">
                <a:off x="2458190" y="579749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grpSp>
            <p:nvGrpSpPr>
              <p:cNvPr id="113935" name="Group 16">
                <a:extLst>
                  <a:ext uri="{FF2B5EF4-FFF2-40B4-BE49-F238E27FC236}">
                    <a16:creationId xmlns:a16="http://schemas.microsoft.com/office/drawing/2014/main" id="{9E92AE51-F27A-3E4D-ACD5-C11ABB4C0E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801170" y="5371346"/>
                <a:ext cx="293670" cy="272788"/>
                <a:chOff x="2801170" y="5371346"/>
                <a:chExt cx="293670" cy="272788"/>
              </a:xfrm>
            </p:grpSpPr>
            <p:sp>
              <p:nvSpPr>
                <p:cNvPr id="113939" name="TextBox 82">
                  <a:extLst>
                    <a:ext uri="{FF2B5EF4-FFF2-40B4-BE49-F238E27FC236}">
                      <a16:creationId xmlns:a16="http://schemas.microsoft.com/office/drawing/2014/main" id="{A44EB227-8CF6-B545-B233-DF99B9EA20D4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2801170" y="5371346"/>
                  <a:ext cx="293670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2</a:t>
                  </a:r>
                </a:p>
              </p:txBody>
            </p:sp>
            <p:cxnSp>
              <p:nvCxnSpPr>
                <p:cNvPr id="82" name="Straight Arrow Connector 81">
                  <a:extLst>
                    <a:ext uri="{FF2B5EF4-FFF2-40B4-BE49-F238E27FC236}">
                      <a16:creationId xmlns:a16="http://schemas.microsoft.com/office/drawing/2014/main" id="{16F5F445-4A35-1B4A-B370-41F004F5C0C4}"/>
                    </a:ext>
                  </a:extLst>
                </p:cNvPr>
                <p:cNvCxnSpPr/>
                <p:nvPr/>
              </p:nvCxnSpPr>
              <p:spPr>
                <a:xfrm>
                  <a:off x="2838417" y="5423595"/>
                  <a:ext cx="0" cy="220675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936" name="TextBox 87">
                <a:extLst>
                  <a:ext uri="{FF2B5EF4-FFF2-40B4-BE49-F238E27FC236}">
                    <a16:creationId xmlns:a16="http://schemas.microsoft.com/office/drawing/2014/main" id="{376C688E-FB8C-A64B-81C3-22F02CFC478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45792" y="5610699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</p:txBody>
          </p:sp>
          <p:cxnSp>
            <p:nvCxnSpPr>
              <p:cNvPr id="89" name="Straight Connector 88">
                <a:extLst>
                  <a:ext uri="{FF2B5EF4-FFF2-40B4-BE49-F238E27FC236}">
                    <a16:creationId xmlns:a16="http://schemas.microsoft.com/office/drawing/2014/main" id="{ED189982-CD27-914A-97A9-0EB88EDA9AB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86029" y="5782392"/>
                <a:ext cx="277791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1" name="Straight Connector 90">
                <a:extLst>
                  <a:ext uri="{FF2B5EF4-FFF2-40B4-BE49-F238E27FC236}">
                    <a16:creationId xmlns:a16="http://schemas.microsoft.com/office/drawing/2014/main" id="{EDFD5F21-54E1-764C-987D-35FCDE958067}"/>
                  </a:ext>
                </a:extLst>
              </p:cNvPr>
              <p:cNvCxnSpPr>
                <a:cxnSpLocks/>
                <a:endCxn id="81" idx="0"/>
              </p:cNvCxnSpPr>
              <p:nvPr/>
            </p:nvCxnSpPr>
            <p:spPr>
              <a:xfrm flipV="1">
                <a:off x="2689204" y="5944326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805" name="Group 154">
              <a:extLst>
                <a:ext uri="{FF2B5EF4-FFF2-40B4-BE49-F238E27FC236}">
                  <a16:creationId xmlns:a16="http://schemas.microsoft.com/office/drawing/2014/main" id="{9EC4B593-B152-0447-8C8E-77FC03EC58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27906" y="3634006"/>
              <a:ext cx="495536" cy="937728"/>
              <a:chOff x="5114153" y="3529161"/>
              <a:chExt cx="495536" cy="937728"/>
            </a:xfrm>
          </p:grpSpPr>
          <p:sp>
            <p:nvSpPr>
              <p:cNvPr id="113928" name="TextBox 155">
                <a:extLst>
                  <a:ext uri="{FF2B5EF4-FFF2-40B4-BE49-F238E27FC236}">
                    <a16:creationId xmlns:a16="http://schemas.microsoft.com/office/drawing/2014/main" id="{67F556CF-148B-694F-BD79-568C5E1E4C4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18</a:t>
                </a:r>
              </a:p>
            </p:txBody>
          </p:sp>
          <p:sp>
            <p:nvSpPr>
              <p:cNvPr id="157" name="Trapezoid 156">
                <a:extLst>
                  <a:ext uri="{FF2B5EF4-FFF2-40B4-BE49-F238E27FC236}">
                    <a16:creationId xmlns:a16="http://schemas.microsoft.com/office/drawing/2014/main" id="{AA0C91A4-09AB-C842-94C3-C81484F04C34}"/>
                  </a:ext>
                </a:extLst>
              </p:cNvPr>
              <p:cNvSpPr/>
              <p:nvPr/>
            </p:nvSpPr>
            <p:spPr>
              <a:xfrm rot="5400000">
                <a:off x="4926472" y="3955026"/>
                <a:ext cx="730294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58" name="Straight Arrow Connector 157">
                <a:extLst>
                  <a:ext uri="{FF2B5EF4-FFF2-40B4-BE49-F238E27FC236}">
                    <a16:creationId xmlns:a16="http://schemas.microsoft.com/office/drawing/2014/main" id="{B4460D3E-C1D2-F040-A3BB-DF85B81F47ED}"/>
                  </a:ext>
                </a:extLst>
              </p:cNvPr>
              <p:cNvCxnSpPr/>
              <p:nvPr/>
            </p:nvCxnSpPr>
            <p:spPr>
              <a:xfrm>
                <a:off x="5305906" y="3581922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931" name="TextBox 161">
                <a:extLst>
                  <a:ext uri="{FF2B5EF4-FFF2-40B4-BE49-F238E27FC236}">
                    <a16:creationId xmlns:a16="http://schemas.microsoft.com/office/drawing/2014/main" id="{1450F625-CA73-AE43-97B1-6F738F76737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63" name="Straight Connector 162">
                <a:extLst>
                  <a:ext uri="{FF2B5EF4-FFF2-40B4-BE49-F238E27FC236}">
                    <a16:creationId xmlns:a16="http://schemas.microsoft.com/office/drawing/2014/main" id="{A348665E-3A8E-C44A-B034-AE40ECD335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517" y="3940719"/>
                <a:ext cx="277791" cy="16034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64" name="Straight Connector 163">
                <a:extLst>
                  <a:ext uri="{FF2B5EF4-FFF2-40B4-BE49-F238E27FC236}">
                    <a16:creationId xmlns:a16="http://schemas.microsoft.com/office/drawing/2014/main" id="{F976E88A-09A4-594B-9FA4-758349D89CF8}"/>
                  </a:ext>
                </a:extLst>
              </p:cNvPr>
              <p:cNvCxnSpPr>
                <a:cxnSpLocks/>
                <a:endCxn id="157" idx="0"/>
              </p:cNvCxnSpPr>
              <p:nvPr/>
            </p:nvCxnSpPr>
            <p:spPr>
              <a:xfrm flipV="1">
                <a:off x="5156692" y="4101065"/>
                <a:ext cx="280966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806" name="Group 138">
              <a:extLst>
                <a:ext uri="{FF2B5EF4-FFF2-40B4-BE49-F238E27FC236}">
                  <a16:creationId xmlns:a16="http://schemas.microsoft.com/office/drawing/2014/main" id="{E46901F3-64DF-FC4F-99DF-8A411D38B41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260334" y="3475863"/>
              <a:ext cx="2212198" cy="937728"/>
              <a:chOff x="5114153" y="3529161"/>
              <a:chExt cx="2212198" cy="937728"/>
            </a:xfrm>
          </p:grpSpPr>
          <p:sp>
            <p:nvSpPr>
              <p:cNvPr id="113921" name="TextBox 139">
                <a:extLst>
                  <a:ext uri="{FF2B5EF4-FFF2-40B4-BE49-F238E27FC236}">
                    <a16:creationId xmlns:a16="http://schemas.microsoft.com/office/drawing/2014/main" id="{B7DF9EDA-8171-534C-9090-AB76C517C4E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269531" y="3529161"/>
                <a:ext cx="340158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15</a:t>
                </a:r>
              </a:p>
            </p:txBody>
          </p:sp>
          <p:sp>
            <p:nvSpPr>
              <p:cNvPr id="141" name="Trapezoid 140">
                <a:extLst>
                  <a:ext uri="{FF2B5EF4-FFF2-40B4-BE49-F238E27FC236}">
                    <a16:creationId xmlns:a16="http://schemas.microsoft.com/office/drawing/2014/main" id="{149630FA-39F2-614A-8320-0CCA07E26DB0}"/>
                  </a:ext>
                </a:extLst>
              </p:cNvPr>
              <p:cNvSpPr/>
              <p:nvPr/>
            </p:nvSpPr>
            <p:spPr>
              <a:xfrm rot="5400000">
                <a:off x="4926476" y="3955203"/>
                <a:ext cx="731882" cy="292078"/>
              </a:xfrm>
              <a:prstGeom prst="trapezoid">
                <a:avLst>
                  <a:gd name="adj" fmla="val 53409"/>
                </a:avLst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cxnSp>
            <p:nvCxnSpPr>
              <p:cNvPr id="142" name="Straight Arrow Connector 141">
                <a:extLst>
                  <a:ext uri="{FF2B5EF4-FFF2-40B4-BE49-F238E27FC236}">
                    <a16:creationId xmlns:a16="http://schemas.microsoft.com/office/drawing/2014/main" id="{2909C641-E8A8-BC45-8A8C-AFD3F1E1C701}"/>
                  </a:ext>
                </a:extLst>
              </p:cNvPr>
              <p:cNvCxnSpPr/>
              <p:nvPr/>
            </p:nvCxnSpPr>
            <p:spPr>
              <a:xfrm>
                <a:off x="5306703" y="3581305"/>
                <a:ext cx="0" cy="220675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924" name="TextBox 145">
                <a:extLst>
                  <a:ext uri="{FF2B5EF4-FFF2-40B4-BE49-F238E27FC236}">
                    <a16:creationId xmlns:a16="http://schemas.microsoft.com/office/drawing/2014/main" id="{151A7BA8-5EF5-524B-9F01-51680C4E849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114153" y="3768514"/>
                <a:ext cx="248786" cy="65659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0</a:t>
                </a:r>
              </a:p>
              <a:p>
                <a:endParaRPr lang="en-US" altLang="en-US" sz="1000" baseline="-25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endParaRPr lang="en-US" altLang="en-US" sz="1000">
                  <a:solidFill>
                    <a:schemeClr val="tx1"/>
                  </a:solidFill>
                  <a:latin typeface="Times New Roman" panose="02020603050405020304" pitchFamily="18" charset="0"/>
                </a:endParaRPr>
              </a:p>
              <a:p>
                <a:r>
                  <a: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147" name="Straight Connector 146">
                <a:extLst>
                  <a:ext uri="{FF2B5EF4-FFF2-40B4-BE49-F238E27FC236}">
                    <a16:creationId xmlns:a16="http://schemas.microsoft.com/office/drawing/2014/main" id="{96F90D32-C2DF-074C-A800-BA7EDB4A68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4314" y="3940102"/>
                <a:ext cx="277792" cy="161935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8" name="Straight Connector 147">
                <a:extLst>
                  <a:ext uri="{FF2B5EF4-FFF2-40B4-BE49-F238E27FC236}">
                    <a16:creationId xmlns:a16="http://schemas.microsoft.com/office/drawing/2014/main" id="{5614F2E2-7A8C-6843-BCDB-CFFA1259AA94}"/>
                  </a:ext>
                </a:extLst>
              </p:cNvPr>
              <p:cNvCxnSpPr>
                <a:cxnSpLocks/>
                <a:endCxn id="141" idx="0"/>
              </p:cNvCxnSpPr>
              <p:nvPr/>
            </p:nvCxnSpPr>
            <p:spPr>
              <a:xfrm flipV="1">
                <a:off x="5157489" y="4102036"/>
                <a:ext cx="280967" cy="155584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43" name="Straight Connector 142">
                <a:extLst>
                  <a:ext uri="{FF2B5EF4-FFF2-40B4-BE49-F238E27FC236}">
                    <a16:creationId xmlns:a16="http://schemas.microsoft.com/office/drawing/2014/main" id="{42B46FFD-11DB-4743-86FA-B8653F8DB932}"/>
                  </a:ext>
                </a:extLst>
              </p:cNvPr>
              <p:cNvCxnSpPr>
                <a:cxnSpLocks/>
                <a:stCxn id="141" idx="0"/>
              </p:cNvCxnSpPr>
              <p:nvPr/>
            </p:nvCxnSpPr>
            <p:spPr>
              <a:xfrm flipV="1">
                <a:off x="5438456" y="4102036"/>
                <a:ext cx="1887395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22" name="Trapezoid 109">
              <a:extLst>
                <a:ext uri="{FF2B5EF4-FFF2-40B4-BE49-F238E27FC236}">
                  <a16:creationId xmlns:a16="http://schemas.microsoft.com/office/drawing/2014/main" id="{6539CC44-8092-C447-8FD2-F9642CBC080D}"/>
                </a:ext>
              </a:extLst>
            </p:cNvPr>
            <p:cNvSpPr/>
            <p:nvPr/>
          </p:nvSpPr>
          <p:spPr>
            <a:xfrm rot="5400000" flipH="1">
              <a:off x="4495506" y="-275404"/>
              <a:ext cx="2044822" cy="6924154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71845"/>
                <a:gd name="connsiteY0" fmla="*/ 51572 h 1299602"/>
                <a:gd name="connsiteX1" fmla="*/ 23640 w 2771845"/>
                <a:gd name="connsiteY1" fmla="*/ 3654 h 1299602"/>
                <a:gd name="connsiteX2" fmla="*/ 2768533 w 2771845"/>
                <a:gd name="connsiteY2" fmla="*/ 0 h 1299602"/>
                <a:gd name="connsiteX3" fmla="*/ 2771845 w 2771845"/>
                <a:gd name="connsiteY3" fmla="*/ 1299097 h 1299602"/>
                <a:gd name="connsiteX4" fmla="*/ 595072 w 2771845"/>
                <a:gd name="connsiteY4" fmla="*/ 1299602 h 1299602"/>
                <a:gd name="connsiteX5" fmla="*/ 593495 w 2771845"/>
                <a:gd name="connsiteY5" fmla="*/ 1232449 h 1299602"/>
                <a:gd name="connsiteX0" fmla="*/ 1275 w 2748204"/>
                <a:gd name="connsiteY0" fmla="*/ 48141 h 1299602"/>
                <a:gd name="connsiteX1" fmla="*/ -1 w 2748204"/>
                <a:gd name="connsiteY1" fmla="*/ 3654 h 1299602"/>
                <a:gd name="connsiteX2" fmla="*/ 2744892 w 2748204"/>
                <a:gd name="connsiteY2" fmla="*/ 0 h 1299602"/>
                <a:gd name="connsiteX3" fmla="*/ 2748204 w 2748204"/>
                <a:gd name="connsiteY3" fmla="*/ 1299097 h 1299602"/>
                <a:gd name="connsiteX4" fmla="*/ 571431 w 2748204"/>
                <a:gd name="connsiteY4" fmla="*/ 1299602 h 1299602"/>
                <a:gd name="connsiteX5" fmla="*/ 569854 w 2748204"/>
                <a:gd name="connsiteY5" fmla="*/ 1232449 h 1299602"/>
                <a:gd name="connsiteX0" fmla="*/ 1276 w 2779038"/>
                <a:gd name="connsiteY0" fmla="*/ 48141 h 1299602"/>
                <a:gd name="connsiteX1" fmla="*/ 0 w 2779038"/>
                <a:gd name="connsiteY1" fmla="*/ 3654 h 1299602"/>
                <a:gd name="connsiteX2" fmla="*/ 2744893 w 2779038"/>
                <a:gd name="connsiteY2" fmla="*/ 0 h 1299602"/>
                <a:gd name="connsiteX3" fmla="*/ 2748205 w 2779038"/>
                <a:gd name="connsiteY3" fmla="*/ 1299097 h 1299602"/>
                <a:gd name="connsiteX4" fmla="*/ 2779038 w 2779038"/>
                <a:gd name="connsiteY4" fmla="*/ 1297785 h 1299602"/>
                <a:gd name="connsiteX5" fmla="*/ 571432 w 2779038"/>
                <a:gd name="connsiteY5" fmla="*/ 1299602 h 1299602"/>
                <a:gd name="connsiteX6" fmla="*/ 569855 w 2779038"/>
                <a:gd name="connsiteY6" fmla="*/ 1232449 h 1299602"/>
                <a:gd name="connsiteX0" fmla="*/ 1276 w 2748205"/>
                <a:gd name="connsiteY0" fmla="*/ 48141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1852247 w 2748205"/>
                <a:gd name="connsiteY4" fmla="*/ 1299036 h 1299602"/>
                <a:gd name="connsiteX5" fmla="*/ 571432 w 2748205"/>
                <a:gd name="connsiteY5" fmla="*/ 1299602 h 1299602"/>
                <a:gd name="connsiteX6" fmla="*/ 569855 w 2748205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1852247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3 w 2744893"/>
                <a:gd name="connsiteY3" fmla="*/ 1162714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97573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299602"/>
                <a:gd name="connsiteX1" fmla="*/ 0 w 2744893"/>
                <a:gd name="connsiteY1" fmla="*/ 3654 h 1299602"/>
                <a:gd name="connsiteX2" fmla="*/ 2744893 w 2744893"/>
                <a:gd name="connsiteY2" fmla="*/ 0 h 1299602"/>
                <a:gd name="connsiteX3" fmla="*/ 2702772 w 2744893"/>
                <a:gd name="connsiteY3" fmla="*/ 1099679 h 1299602"/>
                <a:gd name="connsiteX4" fmla="*/ 2060952 w 2744893"/>
                <a:gd name="connsiteY4" fmla="*/ 1299036 h 1299602"/>
                <a:gd name="connsiteX5" fmla="*/ 571432 w 2744893"/>
                <a:gd name="connsiteY5" fmla="*/ 1299602 h 1299602"/>
                <a:gd name="connsiteX6" fmla="*/ 569855 w 2744893"/>
                <a:gd name="connsiteY6" fmla="*/ 1232449 h 1299602"/>
                <a:gd name="connsiteX0" fmla="*/ 1276 w 2744893"/>
                <a:gd name="connsiteY0" fmla="*/ 48141 h 1300297"/>
                <a:gd name="connsiteX1" fmla="*/ 0 w 2744893"/>
                <a:gd name="connsiteY1" fmla="*/ 3654 h 1300297"/>
                <a:gd name="connsiteX2" fmla="*/ 2744893 w 2744893"/>
                <a:gd name="connsiteY2" fmla="*/ 0 h 1300297"/>
                <a:gd name="connsiteX3" fmla="*/ 2702772 w 2744893"/>
                <a:gd name="connsiteY3" fmla="*/ 1099679 h 1300297"/>
                <a:gd name="connsiteX4" fmla="*/ 2015176 w 2744893"/>
                <a:gd name="connsiteY4" fmla="*/ 1300297 h 1300297"/>
                <a:gd name="connsiteX5" fmla="*/ 571432 w 2744893"/>
                <a:gd name="connsiteY5" fmla="*/ 1299602 h 1300297"/>
                <a:gd name="connsiteX6" fmla="*/ 569855 w 2744893"/>
                <a:gd name="connsiteY6" fmla="*/ 1232449 h 1300297"/>
                <a:gd name="connsiteX0" fmla="*/ 1276 w 2736322"/>
                <a:gd name="connsiteY0" fmla="*/ 44487 h 1296643"/>
                <a:gd name="connsiteX1" fmla="*/ 0 w 2736322"/>
                <a:gd name="connsiteY1" fmla="*/ 0 h 1296643"/>
                <a:gd name="connsiteX2" fmla="*/ 2736322 w 2736322"/>
                <a:gd name="connsiteY2" fmla="*/ 1122 h 1296643"/>
                <a:gd name="connsiteX3" fmla="*/ 2702772 w 2736322"/>
                <a:gd name="connsiteY3" fmla="*/ 1096025 h 1296643"/>
                <a:gd name="connsiteX4" fmla="*/ 2015176 w 2736322"/>
                <a:gd name="connsiteY4" fmla="*/ 1296643 h 1296643"/>
                <a:gd name="connsiteX5" fmla="*/ 571432 w 2736322"/>
                <a:gd name="connsiteY5" fmla="*/ 1295948 h 1296643"/>
                <a:gd name="connsiteX6" fmla="*/ 569855 w 2736322"/>
                <a:gd name="connsiteY6" fmla="*/ 1228795 h 1296643"/>
                <a:gd name="connsiteX0" fmla="*/ 1276 w 2719181"/>
                <a:gd name="connsiteY0" fmla="*/ 48141 h 1300297"/>
                <a:gd name="connsiteX1" fmla="*/ 0 w 2719181"/>
                <a:gd name="connsiteY1" fmla="*/ 3654 h 1300297"/>
                <a:gd name="connsiteX2" fmla="*/ 2719181 w 2719181"/>
                <a:gd name="connsiteY2" fmla="*/ 0 h 1300297"/>
                <a:gd name="connsiteX3" fmla="*/ 2702772 w 2719181"/>
                <a:gd name="connsiteY3" fmla="*/ 1099679 h 1300297"/>
                <a:gd name="connsiteX4" fmla="*/ 2015176 w 2719181"/>
                <a:gd name="connsiteY4" fmla="*/ 1300297 h 1300297"/>
                <a:gd name="connsiteX5" fmla="*/ 571432 w 2719181"/>
                <a:gd name="connsiteY5" fmla="*/ 1299602 h 1300297"/>
                <a:gd name="connsiteX6" fmla="*/ 569855 w 2719181"/>
                <a:gd name="connsiteY6" fmla="*/ 1232449 h 1300297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10610"/>
                <a:gd name="connsiteY0" fmla="*/ 44559 h 1296715"/>
                <a:gd name="connsiteX1" fmla="*/ 0 w 2710610"/>
                <a:gd name="connsiteY1" fmla="*/ 72 h 1296715"/>
                <a:gd name="connsiteX2" fmla="*/ 2710610 w 2710610"/>
                <a:gd name="connsiteY2" fmla="*/ 0 h 1296715"/>
                <a:gd name="connsiteX3" fmla="*/ 2702772 w 2710610"/>
                <a:gd name="connsiteY3" fmla="*/ 1096097 h 1296715"/>
                <a:gd name="connsiteX4" fmla="*/ 2015176 w 2710610"/>
                <a:gd name="connsiteY4" fmla="*/ 1296715 h 1296715"/>
                <a:gd name="connsiteX5" fmla="*/ 571432 w 2710610"/>
                <a:gd name="connsiteY5" fmla="*/ 1296020 h 1296715"/>
                <a:gd name="connsiteX6" fmla="*/ 569855 w 2710610"/>
                <a:gd name="connsiteY6" fmla="*/ 1228867 h 1296715"/>
                <a:gd name="connsiteX0" fmla="*/ 1276 w 2702772"/>
                <a:gd name="connsiteY0" fmla="*/ 44559 h 1296715"/>
                <a:gd name="connsiteX1" fmla="*/ 0 w 2702772"/>
                <a:gd name="connsiteY1" fmla="*/ 72 h 1296715"/>
                <a:gd name="connsiteX2" fmla="*/ 2686114 w 2702772"/>
                <a:gd name="connsiteY2" fmla="*/ 0 h 1296715"/>
                <a:gd name="connsiteX3" fmla="*/ 2702772 w 2702772"/>
                <a:gd name="connsiteY3" fmla="*/ 1096097 h 1296715"/>
                <a:gd name="connsiteX4" fmla="*/ 2015176 w 2702772"/>
                <a:gd name="connsiteY4" fmla="*/ 1296715 h 1296715"/>
                <a:gd name="connsiteX5" fmla="*/ 571432 w 2702772"/>
                <a:gd name="connsiteY5" fmla="*/ 1296020 h 1296715"/>
                <a:gd name="connsiteX6" fmla="*/ 569855 w 2702772"/>
                <a:gd name="connsiteY6" fmla="*/ 1228867 h 1296715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2015176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6643"/>
                <a:gd name="connsiteX1" fmla="*/ 0 w 2702772"/>
                <a:gd name="connsiteY1" fmla="*/ 0 h 1296643"/>
                <a:gd name="connsiteX2" fmla="*/ 2702446 w 2702772"/>
                <a:gd name="connsiteY2" fmla="*/ 1084 h 1296643"/>
                <a:gd name="connsiteX3" fmla="*/ 2702772 w 2702772"/>
                <a:gd name="connsiteY3" fmla="*/ 1096025 h 1296643"/>
                <a:gd name="connsiteX4" fmla="*/ 1998697 w 2702772"/>
                <a:gd name="connsiteY4" fmla="*/ 1296643 h 1296643"/>
                <a:gd name="connsiteX5" fmla="*/ 571432 w 2702772"/>
                <a:gd name="connsiteY5" fmla="*/ 1295948 h 1296643"/>
                <a:gd name="connsiteX6" fmla="*/ 569855 w 2702772"/>
                <a:gd name="connsiteY6" fmla="*/ 1228795 h 1296643"/>
                <a:gd name="connsiteX0" fmla="*/ 1276 w 2702772"/>
                <a:gd name="connsiteY0" fmla="*/ 44487 h 1295948"/>
                <a:gd name="connsiteX1" fmla="*/ 0 w 2702772"/>
                <a:gd name="connsiteY1" fmla="*/ 0 h 1295948"/>
                <a:gd name="connsiteX2" fmla="*/ 2702446 w 2702772"/>
                <a:gd name="connsiteY2" fmla="*/ 1084 h 1295948"/>
                <a:gd name="connsiteX3" fmla="*/ 2702772 w 2702772"/>
                <a:gd name="connsiteY3" fmla="*/ 1096025 h 1295948"/>
                <a:gd name="connsiteX4" fmla="*/ 1976725 w 2702772"/>
                <a:gd name="connsiteY4" fmla="*/ 1295865 h 1295948"/>
                <a:gd name="connsiteX5" fmla="*/ 571432 w 2702772"/>
                <a:gd name="connsiteY5" fmla="*/ 1295948 h 1295948"/>
                <a:gd name="connsiteX6" fmla="*/ 569855 w 2702772"/>
                <a:gd name="connsiteY6" fmla="*/ 1228795 h 129594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</a:cxnLst>
              <a:rect l="l" t="t" r="r" b="b"/>
              <a:pathLst>
                <a:path w="2702772" h="1295948">
                  <a:moveTo>
                    <a:pt x="1276" y="44487"/>
                  </a:moveTo>
                  <a:cubicBezTo>
                    <a:pt x="851" y="29658"/>
                    <a:pt x="425" y="14829"/>
                    <a:pt x="0" y="0"/>
                  </a:cubicBezTo>
                  <a:lnTo>
                    <a:pt x="2702446" y="1084"/>
                  </a:lnTo>
                  <a:cubicBezTo>
                    <a:pt x="2702584" y="427309"/>
                    <a:pt x="2702634" y="669800"/>
                    <a:pt x="2702772" y="1096025"/>
                  </a:cubicBezTo>
                  <a:lnTo>
                    <a:pt x="1976725" y="1295865"/>
                  </a:lnTo>
                  <a:lnTo>
                    <a:pt x="571432" y="1295948"/>
                  </a:lnTo>
                  <a:cubicBezTo>
                    <a:pt x="570907" y="1263377"/>
                    <a:pt x="570380" y="1261366"/>
                    <a:pt x="569855" y="1228795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23" name="Trapezoid 109">
              <a:extLst>
                <a:ext uri="{FF2B5EF4-FFF2-40B4-BE49-F238E27FC236}">
                  <a16:creationId xmlns:a16="http://schemas.microsoft.com/office/drawing/2014/main" id="{19E15A95-6860-C34E-A5DA-7F39B84EFC53}"/>
                </a:ext>
              </a:extLst>
            </p:cNvPr>
            <p:cNvSpPr/>
            <p:nvPr/>
          </p:nvSpPr>
          <p:spPr>
            <a:xfrm rot="5400000" flipH="1">
              <a:off x="2282571" y="-1799434"/>
              <a:ext cx="3916595" cy="7801975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054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86545 w 2178349"/>
                <a:gd name="connsiteY0" fmla="*/ 7934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836249 w 2219789"/>
                <a:gd name="connsiteY0" fmla="*/ 73949 h 1299602"/>
                <a:gd name="connsiteX1" fmla="*/ 1833619 w 2219789"/>
                <a:gd name="connsiteY1" fmla="*/ 1856 h 1299602"/>
                <a:gd name="connsiteX2" fmla="*/ 2216477 w 2219789"/>
                <a:gd name="connsiteY2" fmla="*/ 0 h 1299602"/>
                <a:gd name="connsiteX3" fmla="*/ 2219789 w 2219789"/>
                <a:gd name="connsiteY3" fmla="*/ 1299097 h 1299602"/>
                <a:gd name="connsiteX4" fmla="*/ 43016 w 2219789"/>
                <a:gd name="connsiteY4" fmla="*/ 1299602 h 1299602"/>
                <a:gd name="connsiteX5" fmla="*/ 0 w 2219789"/>
                <a:gd name="connsiteY5" fmla="*/ 1234247 h 1299602"/>
                <a:gd name="connsiteX0" fmla="*/ 1794809 w 2178349"/>
                <a:gd name="connsiteY0" fmla="*/ 73949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-1 w 2178349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2364665 w 2748205"/>
                <a:gd name="connsiteY0" fmla="*/ 73949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44069 w 2748205"/>
                <a:gd name="connsiteY0" fmla="*/ 109902 h 1299602"/>
                <a:gd name="connsiteX1" fmla="*/ 0 w 2748205"/>
                <a:gd name="connsiteY1" fmla="*/ 3654 h 1299602"/>
                <a:gd name="connsiteX2" fmla="*/ 2744893 w 2748205"/>
                <a:gd name="connsiteY2" fmla="*/ 0 h 1299602"/>
                <a:gd name="connsiteX3" fmla="*/ 2748205 w 2748205"/>
                <a:gd name="connsiteY3" fmla="*/ 1299097 h 1299602"/>
                <a:gd name="connsiteX4" fmla="*/ 571432 w 2748205"/>
                <a:gd name="connsiteY4" fmla="*/ 1299602 h 1299602"/>
                <a:gd name="connsiteX5" fmla="*/ 569855 w 2748205"/>
                <a:gd name="connsiteY5" fmla="*/ 1232449 h 1299602"/>
                <a:gd name="connsiteX0" fmla="*/ 0 w 2759388"/>
                <a:gd name="connsiteY0" fmla="*/ 109902 h 1299602"/>
                <a:gd name="connsiteX1" fmla="*/ 11183 w 2759388"/>
                <a:gd name="connsiteY1" fmla="*/ 3654 h 1299602"/>
                <a:gd name="connsiteX2" fmla="*/ 2756076 w 2759388"/>
                <a:gd name="connsiteY2" fmla="*/ 0 h 1299602"/>
                <a:gd name="connsiteX3" fmla="*/ 2759388 w 2759388"/>
                <a:gd name="connsiteY3" fmla="*/ 1299097 h 1299602"/>
                <a:gd name="connsiteX4" fmla="*/ 582615 w 2759388"/>
                <a:gd name="connsiteY4" fmla="*/ 1299602 h 1299602"/>
                <a:gd name="connsiteX5" fmla="*/ 581038 w 2759388"/>
                <a:gd name="connsiteY5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569855 w 2748205"/>
                <a:gd name="connsiteY4" fmla="*/ 1232449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602"/>
                <a:gd name="connsiteX1" fmla="*/ 2744893 w 2748205"/>
                <a:gd name="connsiteY1" fmla="*/ 0 h 1299602"/>
                <a:gd name="connsiteX2" fmla="*/ 2748205 w 2748205"/>
                <a:gd name="connsiteY2" fmla="*/ 1299097 h 1299602"/>
                <a:gd name="connsiteX3" fmla="*/ 571432 w 2748205"/>
                <a:gd name="connsiteY3" fmla="*/ 1299602 h 1299602"/>
                <a:gd name="connsiteX4" fmla="*/ 1849388 w 2748205"/>
                <a:gd name="connsiteY4" fmla="*/ 1249482 h 1299602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1850964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1849388 w 2748205"/>
                <a:gd name="connsiteY4" fmla="*/ 1249482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206218 w 2748205"/>
                <a:gd name="connsiteY3" fmla="*/ 1296982 h 1299097"/>
                <a:gd name="connsiteX4" fmla="*/ 2204642 w 2748205"/>
                <a:gd name="connsiteY4" fmla="*/ 1246083 h 1299097"/>
                <a:gd name="connsiteX0" fmla="*/ 0 w 2748205"/>
                <a:gd name="connsiteY0" fmla="*/ 3654 h 1300381"/>
                <a:gd name="connsiteX1" fmla="*/ 2744893 w 2748205"/>
                <a:gd name="connsiteY1" fmla="*/ 0 h 1300381"/>
                <a:gd name="connsiteX2" fmla="*/ 2748205 w 2748205"/>
                <a:gd name="connsiteY2" fmla="*/ 1299097 h 1300381"/>
                <a:gd name="connsiteX3" fmla="*/ 2206218 w 2748205"/>
                <a:gd name="connsiteY3" fmla="*/ 1300381 h 1300381"/>
                <a:gd name="connsiteX4" fmla="*/ 2204642 w 2748205"/>
                <a:gd name="connsiteY4" fmla="*/ 1246083 h 1300381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04642 w 2748205"/>
                <a:gd name="connsiteY4" fmla="*/ 1246083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292047 w 2748205"/>
                <a:gd name="connsiteY4" fmla="*/ 1248366 h 1299097"/>
                <a:gd name="connsiteX0" fmla="*/ 0 w 2748205"/>
                <a:gd name="connsiteY0" fmla="*/ 3654 h 1299097"/>
                <a:gd name="connsiteX1" fmla="*/ 2744893 w 2748205"/>
                <a:gd name="connsiteY1" fmla="*/ 0 h 1299097"/>
                <a:gd name="connsiteX2" fmla="*/ 2748205 w 2748205"/>
                <a:gd name="connsiteY2" fmla="*/ 1299097 h 1299097"/>
                <a:gd name="connsiteX3" fmla="*/ 2303335 w 2748205"/>
                <a:gd name="connsiteY3" fmla="*/ 1298098 h 1299097"/>
                <a:gd name="connsiteX4" fmla="*/ 2306614 w 2748205"/>
                <a:gd name="connsiteY4" fmla="*/ 1246083 h 1299097"/>
                <a:gd name="connsiteX0" fmla="*/ 0 w 2744903"/>
                <a:gd name="connsiteY0" fmla="*/ 3654 h 1298098"/>
                <a:gd name="connsiteX1" fmla="*/ 2744893 w 2744903"/>
                <a:gd name="connsiteY1" fmla="*/ 0 h 1298098"/>
                <a:gd name="connsiteX2" fmla="*/ 2743874 w 2744903"/>
                <a:gd name="connsiteY2" fmla="*/ 1298079 h 1298098"/>
                <a:gd name="connsiteX3" fmla="*/ 2303335 w 2744903"/>
                <a:gd name="connsiteY3" fmla="*/ 1298098 h 1298098"/>
                <a:gd name="connsiteX4" fmla="*/ 2306614 w 2744903"/>
                <a:gd name="connsiteY4" fmla="*/ 1246083 h 1298098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4 w 2744903"/>
                <a:gd name="connsiteY4" fmla="*/ 1243029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4 w 2744903"/>
                <a:gd name="connsiteY4" fmla="*/ 1242270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661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0203 w 2744903"/>
                <a:gd name="connsiteY4" fmla="*/ 1241511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9817 w 2744903"/>
                <a:gd name="connsiteY4" fmla="*/ 1240752 h 1295044"/>
                <a:gd name="connsiteX0" fmla="*/ 0 w 2744903"/>
                <a:gd name="connsiteY0" fmla="*/ 600 h 1295044"/>
                <a:gd name="connsiteX1" fmla="*/ 2744893 w 2744903"/>
                <a:gd name="connsiteY1" fmla="*/ 0 h 1295044"/>
                <a:gd name="connsiteX2" fmla="*/ 2743874 w 2744903"/>
                <a:gd name="connsiteY2" fmla="*/ 1295025 h 1295044"/>
                <a:gd name="connsiteX3" fmla="*/ 2303335 w 2744903"/>
                <a:gd name="connsiteY3" fmla="*/ 1295044 h 1295044"/>
                <a:gd name="connsiteX4" fmla="*/ 2303407 w 2744903"/>
                <a:gd name="connsiteY4" fmla="*/ 1240752 h 129504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744903" h="1295044">
                  <a:moveTo>
                    <a:pt x="0" y="600"/>
                  </a:moveTo>
                  <a:lnTo>
                    <a:pt x="2744893" y="0"/>
                  </a:lnTo>
                  <a:cubicBezTo>
                    <a:pt x="2745031" y="426225"/>
                    <a:pt x="2743736" y="868800"/>
                    <a:pt x="2743874" y="1295025"/>
                  </a:cubicBezTo>
                  <a:lnTo>
                    <a:pt x="2303335" y="1295044"/>
                  </a:lnTo>
                  <a:cubicBezTo>
                    <a:pt x="2302810" y="1279211"/>
                    <a:pt x="2303932" y="1256585"/>
                    <a:pt x="2303407" y="1240752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09" name="Group 37">
              <a:extLst>
                <a:ext uri="{FF2B5EF4-FFF2-40B4-BE49-F238E27FC236}">
                  <a16:creationId xmlns:a16="http://schemas.microsoft.com/office/drawing/2014/main" id="{B77BAF5F-E165-9545-9835-8B93C5DA53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519897" y="785708"/>
              <a:ext cx="854927" cy="465384"/>
              <a:chOff x="3092603" y="442329"/>
              <a:chExt cx="854927" cy="465384"/>
            </a:xfrm>
          </p:grpSpPr>
          <p:sp>
            <p:nvSpPr>
              <p:cNvPr id="36" name="Rectangle 35">
                <a:extLst>
                  <a:ext uri="{FF2B5EF4-FFF2-40B4-BE49-F238E27FC236}">
                    <a16:creationId xmlns:a16="http://schemas.microsoft.com/office/drawing/2014/main" id="{CCCD8C4F-D528-D648-9B24-EC99DE33D1F2}"/>
                  </a:ext>
                </a:extLst>
              </p:cNvPr>
              <p:cNvSpPr/>
              <p:nvPr/>
            </p:nvSpPr>
            <p:spPr>
              <a:xfrm>
                <a:off x="3092110" y="442852"/>
                <a:ext cx="855599" cy="465166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3920" name="TextBox 36">
                <a:extLst>
                  <a:ext uri="{FF2B5EF4-FFF2-40B4-BE49-F238E27FC236}">
                    <a16:creationId xmlns:a16="http://schemas.microsoft.com/office/drawing/2014/main" id="{D1EC7CD0-85A1-DE4F-AAFA-087BFC5C0C9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139483" y="446048"/>
                <a:ext cx="763351" cy="46166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OpCode</a:t>
                </a:r>
              </a:p>
              <a:p>
                <a:r>
                  <a:rPr lang="en-US" altLang="en-US" sz="1200"/>
                  <a:t>Decoder</a:t>
                </a:r>
              </a:p>
            </p:txBody>
          </p:sp>
        </p:grpSp>
        <p:cxnSp>
          <p:nvCxnSpPr>
            <p:cNvPr id="232" name="Straight Connector 231">
              <a:extLst>
                <a:ext uri="{FF2B5EF4-FFF2-40B4-BE49-F238E27FC236}">
                  <a16:creationId xmlns:a16="http://schemas.microsoft.com/office/drawing/2014/main" id="{39456910-E24B-C34E-90D7-6E9B2F104EA6}"/>
                </a:ext>
              </a:extLst>
            </p:cNvPr>
            <p:cNvCxnSpPr>
              <a:cxnSpLocks/>
            </p:cNvCxnSpPr>
            <p:nvPr/>
          </p:nvCxnSpPr>
          <p:spPr>
            <a:xfrm>
              <a:off x="2520942" y="1018020"/>
              <a:ext cx="1006399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6" name="Straight Connector 235">
              <a:extLst>
                <a:ext uri="{FF2B5EF4-FFF2-40B4-BE49-F238E27FC236}">
                  <a16:creationId xmlns:a16="http://schemas.microsoft.com/office/drawing/2014/main" id="{1D66BB8C-E7C0-0D47-B358-EA326CDDCF65}"/>
                </a:ext>
              </a:extLst>
            </p:cNvPr>
            <p:cNvCxnSpPr>
              <a:cxnSpLocks/>
            </p:cNvCxnSpPr>
            <p:nvPr/>
          </p:nvCxnSpPr>
          <p:spPr>
            <a:xfrm>
              <a:off x="4386114" y="914827"/>
              <a:ext cx="704797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247" name="Oval 246">
              <a:extLst>
                <a:ext uri="{FF2B5EF4-FFF2-40B4-BE49-F238E27FC236}">
                  <a16:creationId xmlns:a16="http://schemas.microsoft.com/office/drawing/2014/main" id="{7F212315-6C28-CC43-8DF3-E286729E9BBE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1157381" y="4999707"/>
              <a:ext cx="63495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48" name="Oval 247">
              <a:extLst>
                <a:ext uri="{FF2B5EF4-FFF2-40B4-BE49-F238E27FC236}">
                  <a16:creationId xmlns:a16="http://schemas.microsoft.com/office/drawing/2014/main" id="{4B6522F0-781E-D54B-9250-220253F6694A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2878102" y="98468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14" name="Group 186">
              <a:extLst>
                <a:ext uri="{FF2B5EF4-FFF2-40B4-BE49-F238E27FC236}">
                  <a16:creationId xmlns:a16="http://schemas.microsoft.com/office/drawing/2014/main" id="{B0EAB487-C5D8-C340-A3A0-BF03DF361DE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98857" y="4203386"/>
              <a:ext cx="5102058" cy="851697"/>
              <a:chOff x="671007" y="4005733"/>
              <a:chExt cx="5102058" cy="851697"/>
            </a:xfrm>
          </p:grpSpPr>
          <p:sp>
            <p:nvSpPr>
              <p:cNvPr id="213" name="Trapezoid 109">
                <a:extLst>
                  <a:ext uri="{FF2B5EF4-FFF2-40B4-BE49-F238E27FC236}">
                    <a16:creationId xmlns:a16="http://schemas.microsoft.com/office/drawing/2014/main" id="{7FA14E33-79A8-194C-A4C6-F0DE772F9CED}"/>
                  </a:ext>
                </a:extLst>
              </p:cNvPr>
              <p:cNvSpPr/>
              <p:nvPr/>
            </p:nvSpPr>
            <p:spPr>
              <a:xfrm rot="5400000">
                <a:off x="2808949" y="1866936"/>
                <a:ext cx="825549" cy="5101841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61266 w 2261266"/>
                  <a:gd name="connsiteY0" fmla="*/ 2189128 h 2189128"/>
                  <a:gd name="connsiteX1" fmla="*/ 2178349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2924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1266"/>
                  <a:gd name="connsiteY0" fmla="*/ 2189128 h 2189128"/>
                  <a:gd name="connsiteX1" fmla="*/ 2212287 w 2261266"/>
                  <a:gd name="connsiteY1" fmla="*/ 97207 h 2189128"/>
                  <a:gd name="connsiteX2" fmla="*/ 1576 w 2261266"/>
                  <a:gd name="connsiteY2" fmla="*/ 97712 h 2189128"/>
                  <a:gd name="connsiteX3" fmla="*/ 0 w 2261266"/>
                  <a:gd name="connsiteY3" fmla="*/ 0 h 2189128"/>
                  <a:gd name="connsiteX0" fmla="*/ 2261266 w 2263185"/>
                  <a:gd name="connsiteY0" fmla="*/ 2189128 h 2189128"/>
                  <a:gd name="connsiteX1" fmla="*/ 2263184 w 2263185"/>
                  <a:gd name="connsiteY1" fmla="*/ 99858 h 2189128"/>
                  <a:gd name="connsiteX2" fmla="*/ 1576 w 2263185"/>
                  <a:gd name="connsiteY2" fmla="*/ 97712 h 2189128"/>
                  <a:gd name="connsiteX3" fmla="*/ 0 w 2263185"/>
                  <a:gd name="connsiteY3" fmla="*/ 0 h 218912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2263185" h="2189128">
                    <a:moveTo>
                      <a:pt x="2261266" y="2189128"/>
                    </a:moveTo>
                    <a:cubicBezTo>
                      <a:pt x="2261905" y="1492705"/>
                      <a:pt x="2262545" y="796281"/>
                      <a:pt x="2263184" y="99858"/>
                    </a:cubicBezTo>
                    <a:lnTo>
                      <a:pt x="1576" y="97712"/>
                    </a:lnTo>
                    <a:cubicBezTo>
                      <a:pt x="1051" y="65141"/>
                      <a:pt x="525" y="32571"/>
                      <a:pt x="0" y="0"/>
                    </a:cubicBezTo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221" name="Oval 220">
                <a:extLst>
                  <a:ext uri="{FF2B5EF4-FFF2-40B4-BE49-F238E27FC236}">
                    <a16:creationId xmlns:a16="http://schemas.microsoft.com/office/drawing/2014/main" id="{C9C1494D-5A7F-AD4E-9DF2-6333E2FDE036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3821754" y="4792529"/>
                <a:ext cx="65082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243" name="Trapezoid 109">
              <a:extLst>
                <a:ext uri="{FF2B5EF4-FFF2-40B4-BE49-F238E27FC236}">
                  <a16:creationId xmlns:a16="http://schemas.microsoft.com/office/drawing/2014/main" id="{84087A0A-EE2E-074D-8AAF-A8908627A308}"/>
                </a:ext>
              </a:extLst>
            </p:cNvPr>
            <p:cNvSpPr/>
            <p:nvPr/>
          </p:nvSpPr>
          <p:spPr>
            <a:xfrm rot="5400000">
              <a:off x="-331108" y="2552546"/>
              <a:ext cx="4761196" cy="171754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5987 w 2176773"/>
                <a:gd name="connsiteY0" fmla="*/ 117093 h 1299602"/>
                <a:gd name="connsiteX1" fmla="*/ 1790603 w 2176773"/>
                <a:gd name="connsiteY1" fmla="*/ 1856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2173461"/>
                <a:gd name="connsiteY0" fmla="*/ 117093 h 1302948"/>
                <a:gd name="connsiteX1" fmla="*/ 1790603 w 2173461"/>
                <a:gd name="connsiteY1" fmla="*/ 1856 h 1302948"/>
                <a:gd name="connsiteX2" fmla="*/ 2173461 w 2173461"/>
                <a:gd name="connsiteY2" fmla="*/ 0 h 1302948"/>
                <a:gd name="connsiteX3" fmla="*/ 542662 w 2173461"/>
                <a:gd name="connsiteY3" fmla="*/ 1302948 h 1302948"/>
                <a:gd name="connsiteX4" fmla="*/ 0 w 2173461"/>
                <a:gd name="connsiteY4" fmla="*/ 1299602 h 1302948"/>
                <a:gd name="connsiteX0" fmla="*/ 1795987 w 1795987"/>
                <a:gd name="connsiteY0" fmla="*/ 115237 h 1581031"/>
                <a:gd name="connsiteX1" fmla="*/ 1790603 w 1795987"/>
                <a:gd name="connsiteY1" fmla="*/ 0 h 1581031"/>
                <a:gd name="connsiteX2" fmla="*/ 542355 w 1795987"/>
                <a:gd name="connsiteY2" fmla="*/ 1581031 h 1581031"/>
                <a:gd name="connsiteX3" fmla="*/ 542662 w 1795987"/>
                <a:gd name="connsiteY3" fmla="*/ 1301092 h 1581031"/>
                <a:gd name="connsiteX4" fmla="*/ 0 w 1795987"/>
                <a:gd name="connsiteY4" fmla="*/ 1297746 h 1581031"/>
                <a:gd name="connsiteX0" fmla="*/ 1795987 w 2406399"/>
                <a:gd name="connsiteY0" fmla="*/ 0 h 1610148"/>
                <a:gd name="connsiteX1" fmla="*/ 2406399 w 2406399"/>
                <a:gd name="connsiteY1" fmla="*/ 1610148 h 1610148"/>
                <a:gd name="connsiteX2" fmla="*/ 542355 w 2406399"/>
                <a:gd name="connsiteY2" fmla="*/ 1465794 h 1610148"/>
                <a:gd name="connsiteX3" fmla="*/ 542662 w 2406399"/>
                <a:gd name="connsiteY3" fmla="*/ 1185855 h 1610148"/>
                <a:gd name="connsiteX4" fmla="*/ 0 w 2406399"/>
                <a:gd name="connsiteY4" fmla="*/ 1182509 h 1610148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542355 w 2406399"/>
                <a:gd name="connsiteY2" fmla="*/ 283285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542662 w 2406399"/>
                <a:gd name="connsiteY3" fmla="*/ 3346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396764 w 2406399"/>
                <a:gd name="connsiteY0" fmla="*/ 329129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17793 w 2417793"/>
                <a:gd name="connsiteY0" fmla="*/ 334906 h 427639"/>
                <a:gd name="connsiteX1" fmla="*/ 2406399 w 2417793"/>
                <a:gd name="connsiteY1" fmla="*/ 427639 h 427639"/>
                <a:gd name="connsiteX2" fmla="*/ 815710 w 2417793"/>
                <a:gd name="connsiteY2" fmla="*/ 423858 h 427639"/>
                <a:gd name="connsiteX3" fmla="*/ 497605 w 2417793"/>
                <a:gd name="connsiteY3" fmla="*/ 1420 h 427639"/>
                <a:gd name="connsiteX4" fmla="*/ 0 w 2417793"/>
                <a:gd name="connsiteY4" fmla="*/ 0 h 427639"/>
                <a:gd name="connsiteX0" fmla="*/ 2405777 w 2406399"/>
                <a:gd name="connsiteY0" fmla="*/ 332980 h 427639"/>
                <a:gd name="connsiteX1" fmla="*/ 2406399 w 2406399"/>
                <a:gd name="connsiteY1" fmla="*/ 427639 h 427639"/>
                <a:gd name="connsiteX2" fmla="*/ 815710 w 2406399"/>
                <a:gd name="connsiteY2" fmla="*/ 423858 h 427639"/>
                <a:gd name="connsiteX3" fmla="*/ 497605 w 2406399"/>
                <a:gd name="connsiteY3" fmla="*/ 1420 h 427639"/>
                <a:gd name="connsiteX4" fmla="*/ 0 w 2406399"/>
                <a:gd name="connsiteY4" fmla="*/ 0 h 427639"/>
                <a:gd name="connsiteX0" fmla="*/ 2405777 w 2406399"/>
                <a:gd name="connsiteY0" fmla="*/ 335955 h 430614"/>
                <a:gd name="connsiteX1" fmla="*/ 2406399 w 2406399"/>
                <a:gd name="connsiteY1" fmla="*/ 430614 h 430614"/>
                <a:gd name="connsiteX2" fmla="*/ 815710 w 2406399"/>
                <a:gd name="connsiteY2" fmla="*/ 426833 h 430614"/>
                <a:gd name="connsiteX3" fmla="*/ 389998 w 2406399"/>
                <a:gd name="connsiteY3" fmla="*/ 0 h 430614"/>
                <a:gd name="connsiteX4" fmla="*/ 0 w 2406399"/>
                <a:gd name="connsiteY4" fmla="*/ 2975 h 430614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100394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15710 w 2406399"/>
                <a:gd name="connsiteY2" fmla="*/ 524252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33374 h 528033"/>
                <a:gd name="connsiteX1" fmla="*/ 2406399 w 2406399"/>
                <a:gd name="connsiteY1" fmla="*/ 528033 h 528033"/>
                <a:gd name="connsiteX2" fmla="*/ 889402 w 2406399"/>
                <a:gd name="connsiteY2" fmla="*/ 517124 h 528033"/>
                <a:gd name="connsiteX3" fmla="*/ 429753 w 2406399"/>
                <a:gd name="connsiteY3" fmla="*/ 0 h 528033"/>
                <a:gd name="connsiteX4" fmla="*/ 0 w 2406399"/>
                <a:gd name="connsiteY4" fmla="*/ 5189 h 528033"/>
                <a:gd name="connsiteX0" fmla="*/ 2405777 w 2406399"/>
                <a:gd name="connsiteY0" fmla="*/ 457135 h 551794"/>
                <a:gd name="connsiteX1" fmla="*/ 2406399 w 2406399"/>
                <a:gd name="connsiteY1" fmla="*/ 551794 h 551794"/>
                <a:gd name="connsiteX2" fmla="*/ 889402 w 2406399"/>
                <a:gd name="connsiteY2" fmla="*/ 540885 h 551794"/>
                <a:gd name="connsiteX3" fmla="*/ 441389 w 2406399"/>
                <a:gd name="connsiteY3" fmla="*/ 0 h 551794"/>
                <a:gd name="connsiteX4" fmla="*/ 0 w 2406399"/>
                <a:gd name="connsiteY4" fmla="*/ 28950 h 551794"/>
                <a:gd name="connsiteX0" fmla="*/ 2491105 w 2491727"/>
                <a:gd name="connsiteY0" fmla="*/ 463826 h 558485"/>
                <a:gd name="connsiteX1" fmla="*/ 2491727 w 2491727"/>
                <a:gd name="connsiteY1" fmla="*/ 558485 h 558485"/>
                <a:gd name="connsiteX2" fmla="*/ 974730 w 2491727"/>
                <a:gd name="connsiteY2" fmla="*/ 547576 h 558485"/>
                <a:gd name="connsiteX3" fmla="*/ 526717 w 2491727"/>
                <a:gd name="connsiteY3" fmla="*/ 6691 h 558485"/>
                <a:gd name="connsiteX4" fmla="*/ 0 w 2491727"/>
                <a:gd name="connsiteY4" fmla="*/ 0 h 558485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66973 w 2483970"/>
                <a:gd name="connsiteY2" fmla="*/ 540885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1794"/>
                <a:gd name="connsiteX1" fmla="*/ 2483970 w 2483970"/>
                <a:gd name="connsiteY1" fmla="*/ 551794 h 551794"/>
                <a:gd name="connsiteX2" fmla="*/ 974730 w 2483970"/>
                <a:gd name="connsiteY2" fmla="*/ 548013 h 551794"/>
                <a:gd name="connsiteX3" fmla="*/ 518960 w 2483970"/>
                <a:gd name="connsiteY3" fmla="*/ 0 h 551794"/>
                <a:gd name="connsiteX4" fmla="*/ 0 w 2483970"/>
                <a:gd name="connsiteY4" fmla="*/ 2813 h 551794"/>
                <a:gd name="connsiteX0" fmla="*/ 2483348 w 2483970"/>
                <a:gd name="connsiteY0" fmla="*/ 457135 h 555141"/>
                <a:gd name="connsiteX1" fmla="*/ 2483970 w 2483970"/>
                <a:gd name="connsiteY1" fmla="*/ 551794 h 555141"/>
                <a:gd name="connsiteX2" fmla="*/ 978609 w 2483970"/>
                <a:gd name="connsiteY2" fmla="*/ 555141 h 555141"/>
                <a:gd name="connsiteX3" fmla="*/ 518960 w 2483970"/>
                <a:gd name="connsiteY3" fmla="*/ 0 h 555141"/>
                <a:gd name="connsiteX4" fmla="*/ 0 w 2483970"/>
                <a:gd name="connsiteY4" fmla="*/ 2813 h 555141"/>
                <a:gd name="connsiteX0" fmla="*/ 2483348 w 2483970"/>
                <a:gd name="connsiteY0" fmla="*/ 454322 h 552328"/>
                <a:gd name="connsiteX1" fmla="*/ 2483970 w 2483970"/>
                <a:gd name="connsiteY1" fmla="*/ 548981 h 552328"/>
                <a:gd name="connsiteX2" fmla="*/ 978609 w 2483970"/>
                <a:gd name="connsiteY2" fmla="*/ 552328 h 552328"/>
                <a:gd name="connsiteX3" fmla="*/ 522840 w 2483970"/>
                <a:gd name="connsiteY3" fmla="*/ 1939 h 552328"/>
                <a:gd name="connsiteX4" fmla="*/ 0 w 2483970"/>
                <a:gd name="connsiteY4" fmla="*/ 0 h 552328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  <a:gd name="connsiteX0" fmla="*/ 2483348 w 2483970"/>
                <a:gd name="connsiteY0" fmla="*/ 454322 h 554303"/>
                <a:gd name="connsiteX1" fmla="*/ 2483970 w 2483970"/>
                <a:gd name="connsiteY1" fmla="*/ 548981 h 554303"/>
                <a:gd name="connsiteX2" fmla="*/ 985056 w 2483970"/>
                <a:gd name="connsiteY2" fmla="*/ 554303 h 554303"/>
                <a:gd name="connsiteX3" fmla="*/ 522840 w 2483970"/>
                <a:gd name="connsiteY3" fmla="*/ 1939 h 554303"/>
                <a:gd name="connsiteX4" fmla="*/ 0 w 2483970"/>
                <a:gd name="connsiteY4" fmla="*/ 0 h 554303"/>
                <a:gd name="connsiteX0" fmla="*/ 2483348 w 2483970"/>
                <a:gd name="connsiteY0" fmla="*/ 454322 h 548981"/>
                <a:gd name="connsiteX1" fmla="*/ 2483970 w 2483970"/>
                <a:gd name="connsiteY1" fmla="*/ 548981 h 548981"/>
                <a:gd name="connsiteX2" fmla="*/ 985056 w 2483970"/>
                <a:gd name="connsiteY2" fmla="*/ 548379 h 548981"/>
                <a:gd name="connsiteX3" fmla="*/ 522840 w 2483970"/>
                <a:gd name="connsiteY3" fmla="*/ 1939 h 548981"/>
                <a:gd name="connsiteX4" fmla="*/ 0 w 2483970"/>
                <a:gd name="connsiteY4" fmla="*/ 0 h 54898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2483970" h="548981">
                  <a:moveTo>
                    <a:pt x="2483348" y="454322"/>
                  </a:moveTo>
                  <a:cubicBezTo>
                    <a:pt x="2483555" y="485875"/>
                    <a:pt x="2483763" y="517428"/>
                    <a:pt x="2483970" y="548981"/>
                  </a:cubicBezTo>
                  <a:lnTo>
                    <a:pt x="985056" y="548379"/>
                  </a:lnTo>
                  <a:lnTo>
                    <a:pt x="522840" y="1939"/>
                  </a:lnTo>
                  <a:lnTo>
                    <a:pt x="0" y="0"/>
                  </a:ln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1" name="Trapezoid 109">
              <a:extLst>
                <a:ext uri="{FF2B5EF4-FFF2-40B4-BE49-F238E27FC236}">
                  <a16:creationId xmlns:a16="http://schemas.microsoft.com/office/drawing/2014/main" id="{73F95D28-B3B5-3F4C-9C97-A66F169CEB7F}"/>
                </a:ext>
              </a:extLst>
            </p:cNvPr>
            <p:cNvSpPr/>
            <p:nvPr/>
          </p:nvSpPr>
          <p:spPr>
            <a:xfrm rot="5400000">
              <a:off x="96695" y="2043883"/>
              <a:ext cx="4705630" cy="410496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2148706 w 2529492"/>
                <a:gd name="connsiteY0" fmla="*/ 117093 h 1299602"/>
                <a:gd name="connsiteX1" fmla="*/ 2143322 w 2529492"/>
                <a:gd name="connsiteY1" fmla="*/ 1856 h 1299602"/>
                <a:gd name="connsiteX2" fmla="*/ 2526180 w 2529492"/>
                <a:gd name="connsiteY2" fmla="*/ 0 h 1299602"/>
                <a:gd name="connsiteX3" fmla="*/ 2529492 w 2529492"/>
                <a:gd name="connsiteY3" fmla="*/ 1299097 h 1299602"/>
                <a:gd name="connsiteX4" fmla="*/ 0 w 2529492"/>
                <a:gd name="connsiteY4" fmla="*/ 1299602 h 1299602"/>
                <a:gd name="connsiteX5" fmla="*/ 351143 w 2529492"/>
                <a:gd name="connsiteY5" fmla="*/ 1201890 h 1299602"/>
                <a:gd name="connsiteX0" fmla="*/ 2148765 w 2529551"/>
                <a:gd name="connsiteY0" fmla="*/ 117093 h 1299602"/>
                <a:gd name="connsiteX1" fmla="*/ 2143381 w 2529551"/>
                <a:gd name="connsiteY1" fmla="*/ 1856 h 1299602"/>
                <a:gd name="connsiteX2" fmla="*/ 2526239 w 2529551"/>
                <a:gd name="connsiteY2" fmla="*/ 0 h 1299602"/>
                <a:gd name="connsiteX3" fmla="*/ 2529551 w 2529551"/>
                <a:gd name="connsiteY3" fmla="*/ 1299097 h 1299602"/>
                <a:gd name="connsiteX4" fmla="*/ 59 w 2529551"/>
                <a:gd name="connsiteY4" fmla="*/ 1299602 h 1299602"/>
                <a:gd name="connsiteX5" fmla="*/ 2120 w 2529551"/>
                <a:gd name="connsiteY5" fmla="*/ 1206243 h 1299602"/>
                <a:gd name="connsiteX0" fmla="*/ 2148726 w 2529512"/>
                <a:gd name="connsiteY0" fmla="*/ 117093 h 1299602"/>
                <a:gd name="connsiteX1" fmla="*/ 2143342 w 2529512"/>
                <a:gd name="connsiteY1" fmla="*/ 1856 h 1299602"/>
                <a:gd name="connsiteX2" fmla="*/ 2526200 w 2529512"/>
                <a:gd name="connsiteY2" fmla="*/ 0 h 1299602"/>
                <a:gd name="connsiteX3" fmla="*/ 2529512 w 2529512"/>
                <a:gd name="connsiteY3" fmla="*/ 1299097 h 1299602"/>
                <a:gd name="connsiteX4" fmla="*/ 20 w 2529512"/>
                <a:gd name="connsiteY4" fmla="*/ 1299602 h 1299602"/>
                <a:gd name="connsiteX5" fmla="*/ 9353 w 2529512"/>
                <a:gd name="connsiteY5" fmla="*/ 1228010 h 1299602"/>
                <a:gd name="connsiteX0" fmla="*/ 2164827 w 2545613"/>
                <a:gd name="connsiteY0" fmla="*/ 117093 h 1299602"/>
                <a:gd name="connsiteX1" fmla="*/ 2159443 w 2545613"/>
                <a:gd name="connsiteY1" fmla="*/ 1856 h 1299602"/>
                <a:gd name="connsiteX2" fmla="*/ 2542301 w 2545613"/>
                <a:gd name="connsiteY2" fmla="*/ 0 h 1299602"/>
                <a:gd name="connsiteX3" fmla="*/ 2545613 w 2545613"/>
                <a:gd name="connsiteY3" fmla="*/ 1299097 h 1299602"/>
                <a:gd name="connsiteX4" fmla="*/ 16121 w 2545613"/>
                <a:gd name="connsiteY4" fmla="*/ 1299602 h 1299602"/>
                <a:gd name="connsiteX5" fmla="*/ 0 w 2545613"/>
                <a:gd name="connsiteY5" fmla="*/ 1160534 h 1299602"/>
                <a:gd name="connsiteX0" fmla="*/ 2148766 w 2529552"/>
                <a:gd name="connsiteY0" fmla="*/ 117093 h 1299602"/>
                <a:gd name="connsiteX1" fmla="*/ 2143382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148766 w 2529552"/>
                <a:gd name="connsiteY0" fmla="*/ 117093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47464 w 2529552"/>
                <a:gd name="connsiteY0" fmla="*/ 108320 h 1299602"/>
                <a:gd name="connsiteX1" fmla="*/ 2249673 w 2529552"/>
                <a:gd name="connsiteY1" fmla="*/ 1856 h 1299602"/>
                <a:gd name="connsiteX2" fmla="*/ 2526240 w 2529552"/>
                <a:gd name="connsiteY2" fmla="*/ 0 h 1299602"/>
                <a:gd name="connsiteX3" fmla="*/ 2529552 w 2529552"/>
                <a:gd name="connsiteY3" fmla="*/ 1299097 h 1299602"/>
                <a:gd name="connsiteX4" fmla="*/ 60 w 2529552"/>
                <a:gd name="connsiteY4" fmla="*/ 1299602 h 1299602"/>
                <a:gd name="connsiteX5" fmla="*/ 2121 w 2529552"/>
                <a:gd name="connsiteY5" fmla="*/ 1225833 h 1299602"/>
                <a:gd name="connsiteX0" fmla="*/ 2285369 w 2567457"/>
                <a:gd name="connsiteY0" fmla="*/ 108320 h 1299602"/>
                <a:gd name="connsiteX1" fmla="*/ 2287578 w 2567457"/>
                <a:gd name="connsiteY1" fmla="*/ 1856 h 1299602"/>
                <a:gd name="connsiteX2" fmla="*/ 2564145 w 2567457"/>
                <a:gd name="connsiteY2" fmla="*/ 0 h 1299602"/>
                <a:gd name="connsiteX3" fmla="*/ 2567457 w 2567457"/>
                <a:gd name="connsiteY3" fmla="*/ 1299097 h 1299602"/>
                <a:gd name="connsiteX4" fmla="*/ 4 w 2567457"/>
                <a:gd name="connsiteY4" fmla="*/ 1299602 h 1299602"/>
                <a:gd name="connsiteX5" fmla="*/ 40026 w 2567457"/>
                <a:gd name="connsiteY5" fmla="*/ 1225833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0896 w 2572984"/>
                <a:gd name="connsiteY0" fmla="*/ 108320 h 1299602"/>
                <a:gd name="connsiteX1" fmla="*/ 2293105 w 2572984"/>
                <a:gd name="connsiteY1" fmla="*/ 1856 h 1299602"/>
                <a:gd name="connsiteX2" fmla="*/ 2569672 w 2572984"/>
                <a:gd name="connsiteY2" fmla="*/ 0 h 1299602"/>
                <a:gd name="connsiteX3" fmla="*/ 2572984 w 2572984"/>
                <a:gd name="connsiteY3" fmla="*/ 1299097 h 1299602"/>
                <a:gd name="connsiteX4" fmla="*/ 5531 w 2572984"/>
                <a:gd name="connsiteY4" fmla="*/ 1299602 h 1299602"/>
                <a:gd name="connsiteX5" fmla="*/ 0 w 2572984"/>
                <a:gd name="connsiteY5" fmla="*/ 1223640 h 1299602"/>
                <a:gd name="connsiteX0" fmla="*/ 2296781 w 2578869"/>
                <a:gd name="connsiteY0" fmla="*/ 108320 h 1299602"/>
                <a:gd name="connsiteX1" fmla="*/ 2298990 w 2578869"/>
                <a:gd name="connsiteY1" fmla="*/ 1856 h 1299602"/>
                <a:gd name="connsiteX2" fmla="*/ 2575557 w 2578869"/>
                <a:gd name="connsiteY2" fmla="*/ 0 h 1299602"/>
                <a:gd name="connsiteX3" fmla="*/ 2578869 w 2578869"/>
                <a:gd name="connsiteY3" fmla="*/ 1299097 h 1299602"/>
                <a:gd name="connsiteX4" fmla="*/ 28 w 2578869"/>
                <a:gd name="connsiteY4" fmla="*/ 1299602 h 1299602"/>
                <a:gd name="connsiteX5" fmla="*/ 5885 w 2578869"/>
                <a:gd name="connsiteY5" fmla="*/ 1223640 h 1299602"/>
                <a:gd name="connsiteX0" fmla="*/ 2298489 w 2580577"/>
                <a:gd name="connsiteY0" fmla="*/ 108320 h 1299602"/>
                <a:gd name="connsiteX1" fmla="*/ 2300698 w 2580577"/>
                <a:gd name="connsiteY1" fmla="*/ 1856 h 1299602"/>
                <a:gd name="connsiteX2" fmla="*/ 2577265 w 2580577"/>
                <a:gd name="connsiteY2" fmla="*/ 0 h 1299602"/>
                <a:gd name="connsiteX3" fmla="*/ 2580577 w 2580577"/>
                <a:gd name="connsiteY3" fmla="*/ 1299097 h 1299602"/>
                <a:gd name="connsiteX4" fmla="*/ 1736 w 2580577"/>
                <a:gd name="connsiteY4" fmla="*/ 1299602 h 1299602"/>
                <a:gd name="connsiteX5" fmla="*/ 0 w 2580577"/>
                <a:gd name="connsiteY5" fmla="*/ 1223640 h 1299602"/>
                <a:gd name="connsiteX0" fmla="*/ 2296813 w 2578901"/>
                <a:gd name="connsiteY0" fmla="*/ 108320 h 1299602"/>
                <a:gd name="connsiteX1" fmla="*/ 2299022 w 2578901"/>
                <a:gd name="connsiteY1" fmla="*/ 1856 h 1299602"/>
                <a:gd name="connsiteX2" fmla="*/ 2575589 w 2578901"/>
                <a:gd name="connsiteY2" fmla="*/ 0 h 1299602"/>
                <a:gd name="connsiteX3" fmla="*/ 2578901 w 2578901"/>
                <a:gd name="connsiteY3" fmla="*/ 1299097 h 1299602"/>
                <a:gd name="connsiteX4" fmla="*/ 60 w 2578901"/>
                <a:gd name="connsiteY4" fmla="*/ 1299602 h 1299602"/>
                <a:gd name="connsiteX5" fmla="*/ 2120 w 2578901"/>
                <a:gd name="connsiteY5" fmla="*/ 1214867 h 1299602"/>
                <a:gd name="connsiteX0" fmla="*/ 2296813 w 2578901"/>
                <a:gd name="connsiteY0" fmla="*/ 112332 h 1303614"/>
                <a:gd name="connsiteX1" fmla="*/ 2299024 w 2578901"/>
                <a:gd name="connsiteY1" fmla="*/ 0 h 1303614"/>
                <a:gd name="connsiteX2" fmla="*/ 2575589 w 2578901"/>
                <a:gd name="connsiteY2" fmla="*/ 4012 h 1303614"/>
                <a:gd name="connsiteX3" fmla="*/ 2578901 w 2578901"/>
                <a:gd name="connsiteY3" fmla="*/ 1303109 h 1303614"/>
                <a:gd name="connsiteX4" fmla="*/ 60 w 2578901"/>
                <a:gd name="connsiteY4" fmla="*/ 1303614 h 1303614"/>
                <a:gd name="connsiteX5" fmla="*/ 2120 w 2578901"/>
                <a:gd name="connsiteY5" fmla="*/ 1218879 h 1303614"/>
                <a:gd name="connsiteX0" fmla="*/ 2296813 w 2578901"/>
                <a:gd name="connsiteY0" fmla="*/ 108420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2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6814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303973 w 2578901"/>
                <a:gd name="connsiteY0" fmla="*/ 101527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  <a:gd name="connsiteX0" fmla="*/ 2297787 w 2578901"/>
                <a:gd name="connsiteY0" fmla="*/ 97953 h 1299702"/>
                <a:gd name="connsiteX1" fmla="*/ 2299026 w 2578901"/>
                <a:gd name="connsiteY1" fmla="*/ 0 h 1299702"/>
                <a:gd name="connsiteX2" fmla="*/ 2575589 w 2578901"/>
                <a:gd name="connsiteY2" fmla="*/ 100 h 1299702"/>
                <a:gd name="connsiteX3" fmla="*/ 2578901 w 2578901"/>
                <a:gd name="connsiteY3" fmla="*/ 1299197 h 1299702"/>
                <a:gd name="connsiteX4" fmla="*/ 60 w 2578901"/>
                <a:gd name="connsiteY4" fmla="*/ 1299702 h 1299702"/>
                <a:gd name="connsiteX5" fmla="*/ 2120 w 2578901"/>
                <a:gd name="connsiteY5" fmla="*/ 1214967 h 129970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578901" h="1299702">
                  <a:moveTo>
                    <a:pt x="2297787" y="97953"/>
                  </a:moveTo>
                  <a:cubicBezTo>
                    <a:pt x="2298523" y="62465"/>
                    <a:pt x="2298290" y="35488"/>
                    <a:pt x="2299026" y="0"/>
                  </a:cubicBezTo>
                  <a:lnTo>
                    <a:pt x="2575589" y="100"/>
                  </a:lnTo>
                  <a:cubicBezTo>
                    <a:pt x="2575727" y="426325"/>
                    <a:pt x="2578763" y="872972"/>
                    <a:pt x="2578901" y="1299197"/>
                  </a:cubicBezTo>
                  <a:lnTo>
                    <a:pt x="60" y="1299702"/>
                  </a:lnTo>
                  <a:cubicBezTo>
                    <a:pt x="-465" y="1267131"/>
                    <a:pt x="2645" y="1247538"/>
                    <a:pt x="2120" y="1214967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51" name="Oval 250">
              <a:extLst>
                <a:ext uri="{FF2B5EF4-FFF2-40B4-BE49-F238E27FC236}">
                  <a16:creationId xmlns:a16="http://schemas.microsoft.com/office/drawing/2014/main" id="{0B2971EF-446A-8D4B-AC76-D09B5C16E723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365279" y="6025293"/>
              <a:ext cx="65082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18" name="Group 23">
              <a:extLst>
                <a:ext uri="{FF2B5EF4-FFF2-40B4-BE49-F238E27FC236}">
                  <a16:creationId xmlns:a16="http://schemas.microsoft.com/office/drawing/2014/main" id="{03D836E8-DEDC-844B-A82D-210BFC83FC0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7027" y="5620357"/>
              <a:ext cx="3785902" cy="646331"/>
              <a:chOff x="397027" y="5620357"/>
              <a:chExt cx="3785902" cy="646331"/>
            </a:xfrm>
          </p:grpSpPr>
          <p:grpSp>
            <p:nvGrpSpPr>
              <p:cNvPr id="113904" name="Group 43">
                <a:extLst>
                  <a:ext uri="{FF2B5EF4-FFF2-40B4-BE49-F238E27FC236}">
                    <a16:creationId xmlns:a16="http://schemas.microsoft.com/office/drawing/2014/main" id="{B89A1427-DB16-7A46-83E7-2E6500F57F9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328918" y="5672242"/>
                <a:ext cx="854011" cy="495934"/>
                <a:chOff x="1145106" y="4503159"/>
                <a:chExt cx="854011" cy="495934"/>
              </a:xfrm>
            </p:grpSpPr>
            <p:grpSp>
              <p:nvGrpSpPr>
                <p:cNvPr id="113912" name="Group 38">
                  <a:extLst>
                    <a:ext uri="{FF2B5EF4-FFF2-40B4-BE49-F238E27FC236}">
                      <a16:creationId xmlns:a16="http://schemas.microsoft.com/office/drawing/2014/main" id="{FB6678ED-17C2-5A49-BC9C-2BA14A5D42C4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259314" y="4723379"/>
                  <a:ext cx="646283" cy="246235"/>
                  <a:chOff x="512956" y="1615016"/>
                  <a:chExt cx="646283" cy="246235"/>
                </a:xfrm>
              </p:grpSpPr>
              <p:sp>
                <p:nvSpPr>
                  <p:cNvPr id="113915" name="TextBox 39">
                    <a:extLst>
                      <a:ext uri="{FF2B5EF4-FFF2-40B4-BE49-F238E27FC236}">
                        <a16:creationId xmlns:a16="http://schemas.microsoft.com/office/drawing/2014/main" id="{F8EE4093-4A46-E746-BF91-FECB15FC5B7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512956" y="1615016"/>
                    <a:ext cx="646283" cy="246235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100000</a:t>
                    </a:r>
                  </a:p>
                </p:txBody>
              </p:sp>
              <p:sp>
                <p:nvSpPr>
                  <p:cNvPr id="41" name="Rectangle 40">
                    <a:extLst>
                      <a:ext uri="{FF2B5EF4-FFF2-40B4-BE49-F238E27FC236}">
                        <a16:creationId xmlns:a16="http://schemas.microsoft.com/office/drawing/2014/main" id="{88342043-071B-EB4E-B982-8EFCA0D0F60B}"/>
                      </a:ext>
                    </a:extLst>
                  </p:cNvPr>
                  <p:cNvSpPr/>
                  <p:nvPr/>
                </p:nvSpPr>
                <p:spPr>
                  <a:xfrm>
                    <a:off x="571772" y="1651004"/>
                    <a:ext cx="517487" cy="184160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</p:grpSp>
            <p:sp>
              <p:nvSpPr>
                <p:cNvPr id="113913" name="TextBox 41">
                  <a:extLst>
                    <a:ext uri="{FF2B5EF4-FFF2-40B4-BE49-F238E27FC236}">
                      <a16:creationId xmlns:a16="http://schemas.microsoft.com/office/drawing/2014/main" id="{0810D311-D1FC-1C41-B555-B48D08540D7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1393416" y="4503159"/>
                  <a:ext cx="397866" cy="276999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200"/>
                    <a:t>PC</a:t>
                  </a:r>
                </a:p>
              </p:txBody>
            </p:sp>
            <p:sp>
              <p:nvSpPr>
                <p:cNvPr id="43" name="Rectangle 42">
                  <a:extLst>
                    <a:ext uri="{FF2B5EF4-FFF2-40B4-BE49-F238E27FC236}">
                      <a16:creationId xmlns:a16="http://schemas.microsoft.com/office/drawing/2014/main" id="{CC59B96E-1C82-7747-B299-E441E9C2F540}"/>
                    </a:ext>
                  </a:extLst>
                </p:cNvPr>
                <p:cNvSpPr/>
                <p:nvPr/>
              </p:nvSpPr>
              <p:spPr>
                <a:xfrm>
                  <a:off x="1145105" y="4535516"/>
                  <a:ext cx="854011" cy="463577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</p:grpSp>
          <p:cxnSp>
            <p:nvCxnSpPr>
              <p:cNvPr id="84" name="Straight Connector 83">
                <a:extLst>
                  <a:ext uri="{FF2B5EF4-FFF2-40B4-BE49-F238E27FC236}">
                    <a16:creationId xmlns:a16="http://schemas.microsoft.com/office/drawing/2014/main" id="{DC7AF23A-8B23-CB40-89C5-BBFFDC10290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963820" y="5942738"/>
                <a:ext cx="361923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6" name="Straight Connector 85">
                <a:extLst>
                  <a:ext uri="{FF2B5EF4-FFF2-40B4-BE49-F238E27FC236}">
                    <a16:creationId xmlns:a16="http://schemas.microsoft.com/office/drawing/2014/main" id="{93004936-8AEB-6C44-9688-304EC11D3EF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341567" y="5787154"/>
                <a:ext cx="34287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7" name="Straight Connector 86">
                <a:extLst>
                  <a:ext uri="{FF2B5EF4-FFF2-40B4-BE49-F238E27FC236}">
                    <a16:creationId xmlns:a16="http://schemas.microsoft.com/office/drawing/2014/main" id="{9E6D0B26-11AB-7A40-90FF-2A5CAF3EBC95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2346329" y="6099910"/>
                <a:ext cx="341286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3908" name="Group 106">
                <a:extLst>
                  <a:ext uri="{FF2B5EF4-FFF2-40B4-BE49-F238E27FC236}">
                    <a16:creationId xmlns:a16="http://schemas.microsoft.com/office/drawing/2014/main" id="{41344206-786B-964B-98FE-84C1609AC9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1479726" y="5620357"/>
                <a:ext cx="854927" cy="646331"/>
                <a:chOff x="3015183" y="442329"/>
                <a:chExt cx="854927" cy="646331"/>
              </a:xfrm>
            </p:grpSpPr>
            <p:sp>
              <p:nvSpPr>
                <p:cNvPr id="108" name="Rectangle 107">
                  <a:extLst>
                    <a:ext uri="{FF2B5EF4-FFF2-40B4-BE49-F238E27FC236}">
                      <a16:creationId xmlns:a16="http://schemas.microsoft.com/office/drawing/2014/main" id="{1EDA6531-9E74-2145-8D5C-92FCA680807E}"/>
                    </a:ext>
                  </a:extLst>
                </p:cNvPr>
                <p:cNvSpPr/>
                <p:nvPr/>
              </p:nvSpPr>
              <p:spPr>
                <a:xfrm>
                  <a:off x="3015076" y="442429"/>
                  <a:ext cx="855598" cy="642975"/>
                </a:xfrm>
                <a:prstGeom prst="rect">
                  <a:avLst/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sp>
              <p:nvSpPr>
                <p:cNvPr id="113911" name="TextBox 108">
                  <a:extLst>
                    <a:ext uri="{FF2B5EF4-FFF2-40B4-BE49-F238E27FC236}">
                      <a16:creationId xmlns:a16="http://schemas.microsoft.com/office/drawing/2014/main" id="{074B0725-ACBA-F347-8377-520C0458031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083618" y="442329"/>
                  <a:ext cx="686406" cy="64633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 sz="1200"/>
                    <a:t>PC</a:t>
                  </a:r>
                </a:p>
                <a:p>
                  <a:pPr algn="ctr"/>
                  <a:r>
                    <a:rPr lang="en-US" altLang="en-US" sz="1200"/>
                    <a:t>Update</a:t>
                  </a:r>
                </a:p>
                <a:p>
                  <a:pPr algn="ctr"/>
                  <a:r>
                    <a:rPr lang="en-US" altLang="en-US" sz="1200"/>
                    <a:t>Logic</a:t>
                  </a:r>
                </a:p>
              </p:txBody>
            </p:sp>
          </p:grpSp>
          <p:cxnSp>
            <p:nvCxnSpPr>
              <p:cNvPr id="249" name="Straight Connector 248">
                <a:extLst>
                  <a:ext uri="{FF2B5EF4-FFF2-40B4-BE49-F238E27FC236}">
                    <a16:creationId xmlns:a16="http://schemas.microsoft.com/office/drawing/2014/main" id="{F93F1A3D-DEF2-9845-A65B-C744743F8A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97026" y="6057045"/>
                <a:ext cx="1077831" cy="635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82" name="Trapezoid 109">
              <a:extLst>
                <a:ext uri="{FF2B5EF4-FFF2-40B4-BE49-F238E27FC236}">
                  <a16:creationId xmlns:a16="http://schemas.microsoft.com/office/drawing/2014/main" id="{577200F2-38AF-EE4A-BF5E-20B771D861B8}"/>
                </a:ext>
              </a:extLst>
            </p:cNvPr>
            <p:cNvSpPr/>
            <p:nvPr/>
          </p:nvSpPr>
          <p:spPr>
            <a:xfrm rot="5400000">
              <a:off x="5147136" y="580836"/>
              <a:ext cx="1884474" cy="2939829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2175037"/>
                <a:gd name="connsiteY0" fmla="*/ 117093 h 1299602"/>
                <a:gd name="connsiteX1" fmla="*/ 1792179 w 2175037"/>
                <a:gd name="connsiteY1" fmla="*/ 1856 h 1299602"/>
                <a:gd name="connsiteX2" fmla="*/ 2175037 w 2175037"/>
                <a:gd name="connsiteY2" fmla="*/ 0 h 1299602"/>
                <a:gd name="connsiteX3" fmla="*/ 844110 w 2175037"/>
                <a:gd name="connsiteY3" fmla="*/ 1299097 h 1299602"/>
                <a:gd name="connsiteX4" fmla="*/ 1576 w 2175037"/>
                <a:gd name="connsiteY4" fmla="*/ 1299602 h 1299602"/>
                <a:gd name="connsiteX5" fmla="*/ 0 w 2175037"/>
                <a:gd name="connsiteY5" fmla="*/ 1201890 h 1299602"/>
                <a:gd name="connsiteX0" fmla="*/ 1797563 w 1797562"/>
                <a:gd name="connsiteY0" fmla="*/ 115237 h 1297746"/>
                <a:gd name="connsiteX1" fmla="*/ 1792179 w 1797562"/>
                <a:gd name="connsiteY1" fmla="*/ 0 h 1297746"/>
                <a:gd name="connsiteX2" fmla="*/ 1793825 w 1797562"/>
                <a:gd name="connsiteY2" fmla="*/ 690967 h 1297746"/>
                <a:gd name="connsiteX3" fmla="*/ 844110 w 1797562"/>
                <a:gd name="connsiteY3" fmla="*/ 1297241 h 1297746"/>
                <a:gd name="connsiteX4" fmla="*/ 1576 w 1797562"/>
                <a:gd name="connsiteY4" fmla="*/ 1297746 h 1297746"/>
                <a:gd name="connsiteX5" fmla="*/ 0 w 1797562"/>
                <a:gd name="connsiteY5" fmla="*/ 1200034 h 1297746"/>
                <a:gd name="connsiteX0" fmla="*/ 2190690 w 2190689"/>
                <a:gd name="connsiteY0" fmla="*/ 874495 h 1297746"/>
                <a:gd name="connsiteX1" fmla="*/ 1792179 w 2190689"/>
                <a:gd name="connsiteY1" fmla="*/ 0 h 1297746"/>
                <a:gd name="connsiteX2" fmla="*/ 1793825 w 2190689"/>
                <a:gd name="connsiteY2" fmla="*/ 690967 h 1297746"/>
                <a:gd name="connsiteX3" fmla="*/ 844110 w 2190689"/>
                <a:gd name="connsiteY3" fmla="*/ 1297241 h 1297746"/>
                <a:gd name="connsiteX4" fmla="*/ 1576 w 2190689"/>
                <a:gd name="connsiteY4" fmla="*/ 1297746 h 1297746"/>
                <a:gd name="connsiteX5" fmla="*/ 0 w 2190689"/>
                <a:gd name="connsiteY5" fmla="*/ 1200034 h 1297746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29"/>
                <a:gd name="connsiteY0" fmla="*/ 276580 h 699831"/>
                <a:gd name="connsiteX1" fmla="*/ 2209129 w 2209129"/>
                <a:gd name="connsiteY1" fmla="*/ 0 h 699831"/>
                <a:gd name="connsiteX2" fmla="*/ 1793825 w 2209129"/>
                <a:gd name="connsiteY2" fmla="*/ 93052 h 699831"/>
                <a:gd name="connsiteX3" fmla="*/ 844110 w 2209129"/>
                <a:gd name="connsiteY3" fmla="*/ 699326 h 699831"/>
                <a:gd name="connsiteX4" fmla="*/ 1576 w 2209129"/>
                <a:gd name="connsiteY4" fmla="*/ 699831 h 699831"/>
                <a:gd name="connsiteX5" fmla="*/ 0 w 2209129"/>
                <a:gd name="connsiteY5" fmla="*/ 602119 h 699831"/>
                <a:gd name="connsiteX0" fmla="*/ 2190690 w 2209132"/>
                <a:gd name="connsiteY0" fmla="*/ 191164 h 614415"/>
                <a:gd name="connsiteX1" fmla="*/ 2209132 w 2209132"/>
                <a:gd name="connsiteY1" fmla="*/ 0 h 614415"/>
                <a:gd name="connsiteX2" fmla="*/ 1793825 w 2209132"/>
                <a:gd name="connsiteY2" fmla="*/ 7636 h 614415"/>
                <a:gd name="connsiteX3" fmla="*/ 844110 w 2209132"/>
                <a:gd name="connsiteY3" fmla="*/ 613910 h 614415"/>
                <a:gd name="connsiteX4" fmla="*/ 1576 w 2209132"/>
                <a:gd name="connsiteY4" fmla="*/ 614415 h 614415"/>
                <a:gd name="connsiteX5" fmla="*/ 0 w 2209132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1793825 w 2214519"/>
                <a:gd name="connsiteY2" fmla="*/ 7636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14519"/>
                <a:gd name="connsiteY0" fmla="*/ 129041 h 614415"/>
                <a:gd name="connsiteX1" fmla="*/ 2209132 w 2214519"/>
                <a:gd name="connsiteY1" fmla="*/ 0 h 614415"/>
                <a:gd name="connsiteX2" fmla="*/ 864623 w 2214519"/>
                <a:gd name="connsiteY2" fmla="*/ 327 h 614415"/>
                <a:gd name="connsiteX3" fmla="*/ 844110 w 2214519"/>
                <a:gd name="connsiteY3" fmla="*/ 613910 h 614415"/>
                <a:gd name="connsiteX4" fmla="*/ 1576 w 2214519"/>
                <a:gd name="connsiteY4" fmla="*/ 614415 h 614415"/>
                <a:gd name="connsiteX5" fmla="*/ 0 w 2214519"/>
                <a:gd name="connsiteY5" fmla="*/ 516703 h 614415"/>
                <a:gd name="connsiteX0" fmla="*/ 2214519 w 2230979"/>
                <a:gd name="connsiteY0" fmla="*/ 128714 h 614088"/>
                <a:gd name="connsiteX1" fmla="*/ 2230979 w 2230979"/>
                <a:gd name="connsiteY1" fmla="*/ 965 h 614088"/>
                <a:gd name="connsiteX2" fmla="*/ 864623 w 2230979"/>
                <a:gd name="connsiteY2" fmla="*/ 0 h 614088"/>
                <a:gd name="connsiteX3" fmla="*/ 844110 w 2230979"/>
                <a:gd name="connsiteY3" fmla="*/ 613583 h 614088"/>
                <a:gd name="connsiteX4" fmla="*/ 1576 w 2230979"/>
                <a:gd name="connsiteY4" fmla="*/ 614088 h 614088"/>
                <a:gd name="connsiteX5" fmla="*/ 0 w 223097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44110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14519 w 2214519"/>
                <a:gd name="connsiteY0" fmla="*/ 128714 h 614088"/>
                <a:gd name="connsiteX1" fmla="*/ 2209138 w 2214519"/>
                <a:gd name="connsiteY1" fmla="*/ 965 h 614088"/>
                <a:gd name="connsiteX2" fmla="*/ 864623 w 2214519"/>
                <a:gd name="connsiteY2" fmla="*/ 0 h 614088"/>
                <a:gd name="connsiteX3" fmla="*/ 865957 w 2214519"/>
                <a:gd name="connsiteY3" fmla="*/ 613583 h 614088"/>
                <a:gd name="connsiteX4" fmla="*/ 1576 w 2214519"/>
                <a:gd name="connsiteY4" fmla="*/ 614088 h 614088"/>
                <a:gd name="connsiteX5" fmla="*/ 0 w 2214519"/>
                <a:gd name="connsiteY5" fmla="*/ 516376 h 614088"/>
                <a:gd name="connsiteX0" fmla="*/ 2230727 w 2230727"/>
                <a:gd name="connsiteY0" fmla="*/ 74099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0 w 2209138"/>
                <a:gd name="connsiteY0" fmla="*/ 69788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22625 w 2222625"/>
                <a:gd name="connsiteY0" fmla="*/ 69788 h 614088"/>
                <a:gd name="connsiteX1" fmla="*/ 2209138 w 2222625"/>
                <a:gd name="connsiteY1" fmla="*/ 965 h 614088"/>
                <a:gd name="connsiteX2" fmla="*/ 864623 w 2222625"/>
                <a:gd name="connsiteY2" fmla="*/ 0 h 614088"/>
                <a:gd name="connsiteX3" fmla="*/ 865957 w 2222625"/>
                <a:gd name="connsiteY3" fmla="*/ 613583 h 614088"/>
                <a:gd name="connsiteX4" fmla="*/ 1576 w 2222625"/>
                <a:gd name="connsiteY4" fmla="*/ 614088 h 614088"/>
                <a:gd name="connsiteX5" fmla="*/ 0 w 2222625"/>
                <a:gd name="connsiteY5" fmla="*/ 516376 h 614088"/>
                <a:gd name="connsiteX0" fmla="*/ 2230727 w 2230727"/>
                <a:gd name="connsiteY0" fmla="*/ 78411 h 614088"/>
                <a:gd name="connsiteX1" fmla="*/ 2209138 w 2230727"/>
                <a:gd name="connsiteY1" fmla="*/ 965 h 614088"/>
                <a:gd name="connsiteX2" fmla="*/ 864623 w 2230727"/>
                <a:gd name="connsiteY2" fmla="*/ 0 h 614088"/>
                <a:gd name="connsiteX3" fmla="*/ 865957 w 2230727"/>
                <a:gd name="connsiteY3" fmla="*/ 613583 h 614088"/>
                <a:gd name="connsiteX4" fmla="*/ 1576 w 2230727"/>
                <a:gd name="connsiteY4" fmla="*/ 614088 h 614088"/>
                <a:gd name="connsiteX5" fmla="*/ 0 w 2230727"/>
                <a:gd name="connsiteY5" fmla="*/ 516376 h 614088"/>
                <a:gd name="connsiteX0" fmla="*/ 2206423 w 2209138"/>
                <a:gd name="connsiteY0" fmla="*/ 78411 h 614088"/>
                <a:gd name="connsiteX1" fmla="*/ 2209138 w 2209138"/>
                <a:gd name="connsiteY1" fmla="*/ 965 h 614088"/>
                <a:gd name="connsiteX2" fmla="*/ 864623 w 2209138"/>
                <a:gd name="connsiteY2" fmla="*/ 0 h 614088"/>
                <a:gd name="connsiteX3" fmla="*/ 865957 w 2209138"/>
                <a:gd name="connsiteY3" fmla="*/ 613583 h 614088"/>
                <a:gd name="connsiteX4" fmla="*/ 1576 w 2209138"/>
                <a:gd name="connsiteY4" fmla="*/ 614088 h 614088"/>
                <a:gd name="connsiteX5" fmla="*/ 0 w 2209138"/>
                <a:gd name="connsiteY5" fmla="*/ 516376 h 614088"/>
                <a:gd name="connsiteX0" fmla="*/ 2217651 w 2217651"/>
                <a:gd name="connsiteY0" fmla="*/ 77747 h 614088"/>
                <a:gd name="connsiteX1" fmla="*/ 2209138 w 2217651"/>
                <a:gd name="connsiteY1" fmla="*/ 965 h 614088"/>
                <a:gd name="connsiteX2" fmla="*/ 864623 w 2217651"/>
                <a:gd name="connsiteY2" fmla="*/ 0 h 614088"/>
                <a:gd name="connsiteX3" fmla="*/ 865957 w 2217651"/>
                <a:gd name="connsiteY3" fmla="*/ 613583 h 614088"/>
                <a:gd name="connsiteX4" fmla="*/ 1576 w 2217651"/>
                <a:gd name="connsiteY4" fmla="*/ 614088 h 614088"/>
                <a:gd name="connsiteX5" fmla="*/ 0 w 2217651"/>
                <a:gd name="connsiteY5" fmla="*/ 516376 h 614088"/>
                <a:gd name="connsiteX0" fmla="*/ 2217651 w 2220364"/>
                <a:gd name="connsiteY0" fmla="*/ 77747 h 614088"/>
                <a:gd name="connsiteX1" fmla="*/ 2220364 w 2220364"/>
                <a:gd name="connsiteY1" fmla="*/ 965 h 614088"/>
                <a:gd name="connsiteX2" fmla="*/ 864623 w 2220364"/>
                <a:gd name="connsiteY2" fmla="*/ 0 h 614088"/>
                <a:gd name="connsiteX3" fmla="*/ 865957 w 2220364"/>
                <a:gd name="connsiteY3" fmla="*/ 613583 h 614088"/>
                <a:gd name="connsiteX4" fmla="*/ 1576 w 2220364"/>
                <a:gd name="connsiteY4" fmla="*/ 614088 h 614088"/>
                <a:gd name="connsiteX5" fmla="*/ 0 w 2220364"/>
                <a:gd name="connsiteY5" fmla="*/ 516376 h 614088"/>
                <a:gd name="connsiteX0" fmla="*/ 2217651 w 2224106"/>
                <a:gd name="connsiteY0" fmla="*/ 78773 h 615114"/>
                <a:gd name="connsiteX1" fmla="*/ 2224106 w 2224106"/>
                <a:gd name="connsiteY1" fmla="*/ 0 h 615114"/>
                <a:gd name="connsiteX2" fmla="*/ 864623 w 2224106"/>
                <a:gd name="connsiteY2" fmla="*/ 1026 h 615114"/>
                <a:gd name="connsiteX3" fmla="*/ 865957 w 2224106"/>
                <a:gd name="connsiteY3" fmla="*/ 614609 h 615114"/>
                <a:gd name="connsiteX4" fmla="*/ 1576 w 2224106"/>
                <a:gd name="connsiteY4" fmla="*/ 615114 h 615114"/>
                <a:gd name="connsiteX5" fmla="*/ 0 w 2224106"/>
                <a:gd name="connsiteY5" fmla="*/ 517402 h 615114"/>
                <a:gd name="connsiteX0" fmla="*/ 2217651 w 2217831"/>
                <a:gd name="connsiteY0" fmla="*/ 77747 h 614088"/>
                <a:gd name="connsiteX1" fmla="*/ 2216625 w 2217831"/>
                <a:gd name="connsiteY1" fmla="*/ 2292 h 614088"/>
                <a:gd name="connsiteX2" fmla="*/ 864623 w 2217831"/>
                <a:gd name="connsiteY2" fmla="*/ 0 h 614088"/>
                <a:gd name="connsiteX3" fmla="*/ 865957 w 2217831"/>
                <a:gd name="connsiteY3" fmla="*/ 613583 h 614088"/>
                <a:gd name="connsiteX4" fmla="*/ 1576 w 2217831"/>
                <a:gd name="connsiteY4" fmla="*/ 614088 h 614088"/>
                <a:gd name="connsiteX5" fmla="*/ 0 w 2217831"/>
                <a:gd name="connsiteY5" fmla="*/ 516376 h 614088"/>
                <a:gd name="connsiteX0" fmla="*/ 2217651 w 2220370"/>
                <a:gd name="connsiteY0" fmla="*/ 77747 h 614088"/>
                <a:gd name="connsiteX1" fmla="*/ 2220370 w 2220370"/>
                <a:gd name="connsiteY1" fmla="*/ 301 h 614088"/>
                <a:gd name="connsiteX2" fmla="*/ 864623 w 2220370"/>
                <a:gd name="connsiteY2" fmla="*/ 0 h 614088"/>
                <a:gd name="connsiteX3" fmla="*/ 865957 w 2220370"/>
                <a:gd name="connsiteY3" fmla="*/ 613583 h 614088"/>
                <a:gd name="connsiteX4" fmla="*/ 1576 w 2220370"/>
                <a:gd name="connsiteY4" fmla="*/ 614088 h 614088"/>
                <a:gd name="connsiteX5" fmla="*/ 0 w 2220370"/>
                <a:gd name="connsiteY5" fmla="*/ 516376 h 614088"/>
                <a:gd name="connsiteX0" fmla="*/ 2217651 w 2217736"/>
                <a:gd name="connsiteY0" fmla="*/ 77747 h 614088"/>
                <a:gd name="connsiteX1" fmla="*/ 2212889 w 2217736"/>
                <a:gd name="connsiteY1" fmla="*/ 1628 h 614088"/>
                <a:gd name="connsiteX2" fmla="*/ 864623 w 2217736"/>
                <a:gd name="connsiteY2" fmla="*/ 0 h 614088"/>
                <a:gd name="connsiteX3" fmla="*/ 865957 w 2217736"/>
                <a:gd name="connsiteY3" fmla="*/ 613583 h 614088"/>
                <a:gd name="connsiteX4" fmla="*/ 1576 w 2217736"/>
                <a:gd name="connsiteY4" fmla="*/ 614088 h 614088"/>
                <a:gd name="connsiteX5" fmla="*/ 0 w 2217736"/>
                <a:gd name="connsiteY5" fmla="*/ 516376 h 614088"/>
                <a:gd name="connsiteX0" fmla="*/ 2217651 w 2220372"/>
                <a:gd name="connsiteY0" fmla="*/ 78110 h 614451"/>
                <a:gd name="connsiteX1" fmla="*/ 2220372 w 2220372"/>
                <a:gd name="connsiteY1" fmla="*/ 0 h 614451"/>
                <a:gd name="connsiteX2" fmla="*/ 864623 w 2220372"/>
                <a:gd name="connsiteY2" fmla="*/ 363 h 614451"/>
                <a:gd name="connsiteX3" fmla="*/ 865957 w 2220372"/>
                <a:gd name="connsiteY3" fmla="*/ 613946 h 614451"/>
                <a:gd name="connsiteX4" fmla="*/ 1576 w 2220372"/>
                <a:gd name="connsiteY4" fmla="*/ 614451 h 614451"/>
                <a:gd name="connsiteX5" fmla="*/ 0 w 2220372"/>
                <a:gd name="connsiteY5" fmla="*/ 516739 h 6144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220372" h="614451">
                  <a:moveTo>
                    <a:pt x="2217651" y="78110"/>
                  </a:moveTo>
                  <a:cubicBezTo>
                    <a:pt x="2218555" y="52516"/>
                    <a:pt x="2219468" y="25594"/>
                    <a:pt x="2220372" y="0"/>
                  </a:cubicBezTo>
                  <a:lnTo>
                    <a:pt x="864623" y="363"/>
                  </a:lnTo>
                  <a:cubicBezTo>
                    <a:pt x="865068" y="204891"/>
                    <a:pt x="865512" y="409418"/>
                    <a:pt x="865957" y="613946"/>
                  </a:cubicBezTo>
                  <a:lnTo>
                    <a:pt x="1576" y="614451"/>
                  </a:lnTo>
                  <a:cubicBezTo>
                    <a:pt x="1051" y="581880"/>
                    <a:pt x="525" y="549310"/>
                    <a:pt x="0" y="516739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20" name="Group 5">
              <a:extLst>
                <a:ext uri="{FF2B5EF4-FFF2-40B4-BE49-F238E27FC236}">
                  <a16:creationId xmlns:a16="http://schemas.microsoft.com/office/drawing/2014/main" id="{0220925C-0886-9D4B-AD49-62440185A4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743684" y="5415018"/>
              <a:ext cx="293670" cy="272788"/>
              <a:chOff x="3284418" y="5102016"/>
              <a:chExt cx="293670" cy="272788"/>
            </a:xfrm>
          </p:grpSpPr>
          <p:sp>
            <p:nvSpPr>
              <p:cNvPr id="113902" name="TextBox 483">
                <a:extLst>
                  <a:ext uri="{FF2B5EF4-FFF2-40B4-BE49-F238E27FC236}">
                    <a16:creationId xmlns:a16="http://schemas.microsoft.com/office/drawing/2014/main" id="{6289BF56-EBFA-CF4A-9863-540BDB31C12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284418" y="5102016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3</a:t>
                </a:r>
              </a:p>
            </p:txBody>
          </p:sp>
          <p:cxnSp>
            <p:nvCxnSpPr>
              <p:cNvPr id="485" name="Straight Arrow Connector 484">
                <a:extLst>
                  <a:ext uri="{FF2B5EF4-FFF2-40B4-BE49-F238E27FC236}">
                    <a16:creationId xmlns:a16="http://schemas.microsoft.com/office/drawing/2014/main" id="{AFCCB741-BBD0-CD47-B288-31E84DF95B83}"/>
                  </a:ext>
                </a:extLst>
              </p:cNvPr>
              <p:cNvCxnSpPr/>
              <p:nvPr/>
            </p:nvCxnSpPr>
            <p:spPr>
              <a:xfrm>
                <a:off x="3320468" y="5155046"/>
                <a:ext cx="0" cy="219088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cxnSp>
          <p:nvCxnSpPr>
            <p:cNvPr id="474" name="Straight Connector 473">
              <a:extLst>
                <a:ext uri="{FF2B5EF4-FFF2-40B4-BE49-F238E27FC236}">
                  <a16:creationId xmlns:a16="http://schemas.microsoft.com/office/drawing/2014/main" id="{77F629AC-A9F5-B247-AC8B-0CE4001E1FE0}"/>
                </a:ext>
              </a:extLst>
            </p:cNvPr>
            <p:cNvCxnSpPr>
              <a:cxnSpLocks/>
            </p:cNvCxnSpPr>
            <p:nvPr/>
          </p:nvCxnSpPr>
          <p:spPr>
            <a:xfrm>
              <a:off x="3813070" y="3358134"/>
              <a:ext cx="1290540" cy="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822" name="Group 32">
              <a:extLst>
                <a:ext uri="{FF2B5EF4-FFF2-40B4-BE49-F238E27FC236}">
                  <a16:creationId xmlns:a16="http://schemas.microsoft.com/office/drawing/2014/main" id="{11440FF3-BF97-F34C-833C-F104E036DD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082238" y="2865955"/>
              <a:ext cx="758347" cy="1783316"/>
              <a:chOff x="5082238" y="2865955"/>
              <a:chExt cx="758347" cy="1783316"/>
            </a:xfrm>
          </p:grpSpPr>
          <p:grpSp>
            <p:nvGrpSpPr>
              <p:cNvPr id="113894" name="Group 491">
                <a:extLst>
                  <a:ext uri="{FF2B5EF4-FFF2-40B4-BE49-F238E27FC236}">
                    <a16:creationId xmlns:a16="http://schemas.microsoft.com/office/drawing/2014/main" id="{DC0E4977-53AC-0045-9094-D4492A49A85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082238" y="2865955"/>
                <a:ext cx="340158" cy="322660"/>
                <a:chOff x="3112641" y="5068768"/>
                <a:chExt cx="340158" cy="322660"/>
              </a:xfrm>
            </p:grpSpPr>
            <p:sp>
              <p:nvSpPr>
                <p:cNvPr id="113900" name="TextBox 492">
                  <a:extLst>
                    <a:ext uri="{FF2B5EF4-FFF2-40B4-BE49-F238E27FC236}">
                      <a16:creationId xmlns:a16="http://schemas.microsoft.com/office/drawing/2014/main" id="{FD4BF04D-6977-7546-B19B-64DDC7E9D04D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112641" y="506876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12</a:t>
                  </a:r>
                </a:p>
              </p:txBody>
            </p:sp>
            <p:cxnSp>
              <p:nvCxnSpPr>
                <p:cNvPr id="494" name="Straight Arrow Connector 493">
                  <a:extLst>
                    <a:ext uri="{FF2B5EF4-FFF2-40B4-BE49-F238E27FC236}">
                      <a16:creationId xmlns:a16="http://schemas.microsoft.com/office/drawing/2014/main" id="{B03C6639-ADEA-994B-B6C2-1F8CD2DD586D}"/>
                    </a:ext>
                  </a:extLst>
                </p:cNvPr>
                <p:cNvCxnSpPr/>
                <p:nvPr/>
              </p:nvCxnSpPr>
              <p:spPr>
                <a:xfrm>
                  <a:off x="3392756" y="5170399"/>
                  <a:ext cx="0" cy="22067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895" name="Group 494">
                <a:extLst>
                  <a:ext uri="{FF2B5EF4-FFF2-40B4-BE49-F238E27FC236}">
                    <a16:creationId xmlns:a16="http://schemas.microsoft.com/office/drawing/2014/main" id="{B1533D22-E392-A040-99FD-66ACF1D9BA8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5457215" y="2888718"/>
                <a:ext cx="340158" cy="345843"/>
                <a:chOff x="3284418" y="5047988"/>
                <a:chExt cx="340158" cy="345843"/>
              </a:xfrm>
            </p:grpSpPr>
            <p:sp>
              <p:nvSpPr>
                <p:cNvPr id="113898" name="TextBox 495">
                  <a:extLst>
                    <a:ext uri="{FF2B5EF4-FFF2-40B4-BE49-F238E27FC236}">
                      <a16:creationId xmlns:a16="http://schemas.microsoft.com/office/drawing/2014/main" id="{112EDB41-02AA-CA44-8305-D53EA13071A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3284418" y="5047988"/>
                  <a:ext cx="340158" cy="26161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1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c</a:t>
                  </a:r>
                  <a:r>
                    <a:rPr lang="en-US" altLang="en-US" sz="1100" baseline="-25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13</a:t>
                  </a:r>
                </a:p>
              </p:txBody>
            </p:sp>
            <p:cxnSp>
              <p:nvCxnSpPr>
                <p:cNvPr id="497" name="Straight Arrow Connector 496">
                  <a:extLst>
                    <a:ext uri="{FF2B5EF4-FFF2-40B4-BE49-F238E27FC236}">
                      <a16:creationId xmlns:a16="http://schemas.microsoft.com/office/drawing/2014/main" id="{3FD26212-7D01-7D4E-857F-40524D4AAEEF}"/>
                    </a:ext>
                  </a:extLst>
                </p:cNvPr>
                <p:cNvCxnSpPr/>
                <p:nvPr/>
              </p:nvCxnSpPr>
              <p:spPr>
                <a:xfrm>
                  <a:off x="3321308" y="5126856"/>
                  <a:ext cx="0" cy="266716"/>
                </a:xfrm>
                <a:prstGeom prst="straightConnector1">
                  <a:avLst/>
                </a:prstGeom>
                <a:ln w="22225">
                  <a:solidFill>
                    <a:schemeClr val="tx1"/>
                  </a:solidFill>
                  <a:tailEnd type="triangle" w="sm" len="med"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896" name="TextBox 503">
                <a:extLst>
                  <a:ext uri="{FF2B5EF4-FFF2-40B4-BE49-F238E27FC236}">
                    <a16:creationId xmlns:a16="http://schemas.microsoft.com/office/drawing/2014/main" id="{B2DE5E2B-4363-2E49-A663-36F95EB1129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357761" y="3751075"/>
                <a:ext cx="482824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ALU</a:t>
                </a:r>
              </a:p>
            </p:txBody>
          </p:sp>
          <p:sp>
            <p:nvSpPr>
              <p:cNvPr id="503" name="Trapezoid 109">
                <a:extLst>
                  <a:ext uri="{FF2B5EF4-FFF2-40B4-BE49-F238E27FC236}">
                    <a16:creationId xmlns:a16="http://schemas.microsoft.com/office/drawing/2014/main" id="{992DA5A2-5A39-B844-9E49-5C79AF73F95E}"/>
                  </a:ext>
                </a:extLst>
              </p:cNvPr>
              <p:cNvSpPr/>
              <p:nvPr/>
            </p:nvSpPr>
            <p:spPr>
              <a:xfrm rot="5400000">
                <a:off x="4702693" y="3530437"/>
                <a:ext cx="1527266" cy="709559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</a:cxnLst>
                <a:rect l="l" t="t" r="r" b="b"/>
                <a:pathLst>
                  <a:path w="1332978" h="851904">
                    <a:moveTo>
                      <a:pt x="0" y="851904"/>
                    </a:moveTo>
                    <a:lnTo>
                      <a:pt x="212976" y="0"/>
                    </a:lnTo>
                    <a:lnTo>
                      <a:pt x="1120002" y="0"/>
                    </a:lnTo>
                    <a:lnTo>
                      <a:pt x="1332978" y="851904"/>
                    </a:lnTo>
                    <a:lnTo>
                      <a:pt x="921332" y="846566"/>
                    </a:lnTo>
                    <a:lnTo>
                      <a:pt x="832448" y="544284"/>
                    </a:lnTo>
                    <a:lnTo>
                      <a:pt x="517952" y="547566"/>
                    </a:lnTo>
                    <a:lnTo>
                      <a:pt x="402336" y="851904"/>
                    </a:lnTo>
                    <a:lnTo>
                      <a:pt x="0" y="851904"/>
                    </a:lnTo>
                    <a:close/>
                  </a:path>
                </a:pathLst>
              </a:cu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cxnSp>
          <p:nvCxnSpPr>
            <p:cNvPr id="429" name="Straight Connector 428">
              <a:extLst>
                <a:ext uri="{FF2B5EF4-FFF2-40B4-BE49-F238E27FC236}">
                  <a16:creationId xmlns:a16="http://schemas.microsoft.com/office/drawing/2014/main" id="{5A6503D1-AD44-0C41-A134-4C4B1CF9D378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5817931" y="3891566"/>
              <a:ext cx="480977" cy="6350"/>
            </a:xfrm>
            <a:prstGeom prst="line">
              <a:avLst/>
            </a:prstGeom>
            <a:ln w="2540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433" name="Trapezoid 109">
              <a:extLst>
                <a:ext uri="{FF2B5EF4-FFF2-40B4-BE49-F238E27FC236}">
                  <a16:creationId xmlns:a16="http://schemas.microsoft.com/office/drawing/2014/main" id="{87E59AEA-F4DC-2A48-814A-0C0BA7B11AA7}"/>
                </a:ext>
              </a:extLst>
            </p:cNvPr>
            <p:cNvSpPr/>
            <p:nvPr/>
          </p:nvSpPr>
          <p:spPr>
            <a:xfrm rot="5400000">
              <a:off x="5810753" y="2993817"/>
              <a:ext cx="528668" cy="517486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34" name="Oval 433">
              <a:extLst>
                <a:ext uri="{FF2B5EF4-FFF2-40B4-BE49-F238E27FC236}">
                  <a16:creationId xmlns:a16="http://schemas.microsoft.com/office/drawing/2014/main" id="{72CA96CA-CC7D-E145-8CC9-EA443A4AF61F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6824330" y="4018574"/>
              <a:ext cx="65083" cy="65092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3826" name="TextBox 12">
              <a:extLst>
                <a:ext uri="{FF2B5EF4-FFF2-40B4-BE49-F238E27FC236}">
                  <a16:creationId xmlns:a16="http://schemas.microsoft.com/office/drawing/2014/main" id="{EF017D5C-1118-1E4D-B1C2-7DEA137C21C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202100" y="6538303"/>
              <a:ext cx="95250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Helvetica" pitchFamily="2" charset="0"/>
                </a:rPr>
                <a:t>i281 CPU</a:t>
              </a:r>
            </a:p>
          </p:txBody>
        </p:sp>
        <p:grpSp>
          <p:nvGrpSpPr>
            <p:cNvPr id="113827" name="Group 317">
              <a:extLst>
                <a:ext uri="{FF2B5EF4-FFF2-40B4-BE49-F238E27FC236}">
                  <a16:creationId xmlns:a16="http://schemas.microsoft.com/office/drawing/2014/main" id="{08EC1B2F-4959-DB44-968C-1BC4B79B001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57" y="4235664"/>
              <a:ext cx="1340266" cy="2039158"/>
              <a:chOff x="4977477" y="3133066"/>
              <a:chExt cx="1340266" cy="2039158"/>
            </a:xfrm>
          </p:grpSpPr>
          <p:grpSp>
            <p:nvGrpSpPr>
              <p:cNvPr id="113877" name="Group 318">
                <a:extLst>
                  <a:ext uri="{FF2B5EF4-FFF2-40B4-BE49-F238E27FC236}">
                    <a16:creationId xmlns:a16="http://schemas.microsoft.com/office/drawing/2014/main" id="{C756DA18-F4A6-F345-B33D-BC1EB104B94A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977477" y="3133066"/>
                <a:ext cx="1340266" cy="2039158"/>
                <a:chOff x="1478281" y="3081068"/>
                <a:chExt cx="1340266" cy="2039158"/>
              </a:xfrm>
            </p:grpSpPr>
            <p:sp>
              <p:nvSpPr>
                <p:cNvPr id="327" name="Rectangle 326">
                  <a:extLst>
                    <a:ext uri="{FF2B5EF4-FFF2-40B4-BE49-F238E27FC236}">
                      <a16:creationId xmlns:a16="http://schemas.microsoft.com/office/drawing/2014/main" id="{90A9CBA1-D93E-7642-8534-5C0BE53EF560}"/>
                    </a:ext>
                  </a:extLst>
                </p:cNvPr>
                <p:cNvSpPr/>
                <p:nvPr/>
              </p:nvSpPr>
              <p:spPr>
                <a:xfrm>
                  <a:off x="2050293" y="3500604"/>
                  <a:ext cx="665112" cy="1243086"/>
                </a:xfrm>
                <a:prstGeom prst="rect">
                  <a:avLst/>
                </a:prstGeom>
                <a:noFill/>
                <a:ln w="15875"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3886" name="Group 327">
                  <a:extLst>
                    <a:ext uri="{FF2B5EF4-FFF2-40B4-BE49-F238E27FC236}">
                      <a16:creationId xmlns:a16="http://schemas.microsoft.com/office/drawing/2014/main" id="{CAE4DE7B-97A1-634A-A3A4-D26397C7A555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478281" y="3081068"/>
                  <a:ext cx="1340266" cy="2039158"/>
                  <a:chOff x="2209801" y="3163364"/>
                  <a:chExt cx="1340266" cy="2039158"/>
                </a:xfrm>
              </p:grpSpPr>
              <p:sp>
                <p:nvSpPr>
                  <p:cNvPr id="113887" name="TextBox 7">
                    <a:extLst>
                      <a:ext uri="{FF2B5EF4-FFF2-40B4-BE49-F238E27FC236}">
                        <a16:creationId xmlns:a16="http://schemas.microsoft.com/office/drawing/2014/main" id="{10403C6A-F9B1-2342-B860-F58C37DE0811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209801" y="3536767"/>
                    <a:ext cx="878161" cy="1346522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 marL="1524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0011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0101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0110</a:t>
                    </a:r>
                  </a:p>
                  <a:p>
                    <a:pPr>
                      <a:spcBef>
                        <a:spcPts val="300"/>
                      </a:spcBef>
                    </a:pPr>
                    <a:r>
                      <a:rPr lang="en-US" altLang="en-US" sz="800" b="1">
                        <a:solidFill>
                          <a:srgbClr val="0070C0"/>
                        </a:solidFill>
                        <a:latin typeface="Courier" pitchFamily="2" charset="0"/>
                      </a:rPr>
                      <a:t> 0111</a:t>
                    </a:r>
                  </a:p>
                </p:txBody>
              </p:sp>
              <p:sp>
                <p:nvSpPr>
                  <p:cNvPr id="329" name="Rectangle 328">
                    <a:extLst>
                      <a:ext uri="{FF2B5EF4-FFF2-40B4-BE49-F238E27FC236}">
                        <a16:creationId xmlns:a16="http://schemas.microsoft.com/office/drawing/2014/main" id="{089247F0-65B6-4B47-8592-019329989D0D}"/>
                      </a:ext>
                    </a:extLst>
                  </p:cNvPr>
                  <p:cNvSpPr/>
                  <p:nvPr/>
                </p:nvSpPr>
                <p:spPr>
                  <a:xfrm>
                    <a:off x="2464337" y="3449542"/>
                    <a:ext cx="1060370" cy="1490750"/>
                  </a:xfrm>
                  <a:prstGeom prst="rect">
                    <a:avLst/>
                  </a:prstGeom>
                  <a:noFill/>
                  <a:ln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sp>
                <p:nvSpPr>
                  <p:cNvPr id="113889" name="TextBox 329">
                    <a:extLst>
                      <a:ext uri="{FF2B5EF4-FFF2-40B4-BE49-F238E27FC236}">
                        <a16:creationId xmlns:a16="http://schemas.microsoft.com/office/drawing/2014/main" id="{67DF95EE-F982-B84A-BC25-9A2B05B6C4B5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443674" y="4925523"/>
                    <a:ext cx="1106393" cy="276999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200"/>
                      <a:t>Data Memory</a:t>
                    </a:r>
                  </a:p>
                </p:txBody>
              </p:sp>
              <p:grpSp>
                <p:nvGrpSpPr>
                  <p:cNvPr id="113890" name="Group 330">
                    <a:extLst>
                      <a:ext uri="{FF2B5EF4-FFF2-40B4-BE49-F238E27FC236}">
                        <a16:creationId xmlns:a16="http://schemas.microsoft.com/office/drawing/2014/main" id="{219D4889-94D0-2F49-8841-B3A1D09CA7A3}"/>
                      </a:ext>
                    </a:extLst>
                  </p:cNvPr>
                  <p:cNvGrpSpPr>
                    <a:grpSpLocks/>
                  </p:cNvGrpSpPr>
                  <p:nvPr/>
                </p:nvGrpSpPr>
                <p:grpSpPr bwMode="auto">
                  <a:xfrm>
                    <a:off x="2926576" y="3163364"/>
                    <a:ext cx="340158" cy="272788"/>
                    <a:chOff x="5075416" y="2587292"/>
                    <a:chExt cx="340158" cy="272788"/>
                  </a:xfrm>
                </p:grpSpPr>
                <p:sp>
                  <p:nvSpPr>
                    <p:cNvPr id="113892" name="TextBox 333">
                      <a:extLst>
                        <a:ext uri="{FF2B5EF4-FFF2-40B4-BE49-F238E27FC236}">
                          <a16:creationId xmlns:a16="http://schemas.microsoft.com/office/drawing/2014/main" id="{A2DD2B4F-D37F-A64E-9466-A7C31774F68E}"/>
                        </a:ext>
                      </a:extLst>
                    </p:cNvPr>
                    <p:cNvSpPr txBox="1">
                      <a:spLocks noChangeArrowheads="1"/>
                    </p:cNvSpPr>
                    <p:nvPr/>
                  </p:nvSpPr>
                  <p:spPr bwMode="auto">
                    <a:xfrm>
                      <a:off x="5075416" y="2587292"/>
                      <a:ext cx="340158" cy="261610"/>
                    </a:xfrm>
                    <a:prstGeom prst="rect">
                      <a:avLst/>
                    </a:prstGeom>
                    <a:noFill/>
                    <a:ln>
                      <a:noFill/>
                    </a:ln>
                    <a:extLst>
                      <a:ext uri="{909E8E84-426E-40DD-AFC4-6F175D3DCCD1}">
                        <a14:hiddenFill xmlns:a14="http://schemas.microsoft.com/office/drawing/2010/main">
                          <a:solidFill>
                            <a:srgbClr val="FFFFFF"/>
                          </a:solidFill>
                        </a14:hiddenFill>
                      </a:ext>
                      <a:ext uri="{91240B29-F687-4F45-9708-019B960494DF}">
                        <a14:hiddenLine xmlns:a14="http://schemas.microsoft.com/office/drawing/2010/main" w="9525">
                          <a:solidFill>
                            <a:srgbClr val="000000"/>
                          </a:solidFill>
                          <a:miter lim="800000"/>
                          <a:headEnd/>
                          <a:tailEnd/>
                        </a14:hiddenLine>
                      </a:ext>
                    </a:extLst>
                  </p:spPr>
                  <p:txBody>
                    <a:bodyPr wrap="none">
                      <a:spAutoFit/>
                    </a:bodyPr>
                    <a:lstStyle>
                      <a:lvl1pPr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ＭＳ Ｐゴシック" panose="020B0600070205080204" pitchFamily="34" charset="-128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1pPr>
                      <a:lvl2pPr marL="742950" indent="-28575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2pPr>
                      <a:lvl3pPr marL="11430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3pPr>
                      <a:lvl4pPr marL="16002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4pPr>
                      <a:lvl5pPr marL="2057400" indent="-228600"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5pPr>
                      <a:lvl6pPr marL="25146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6pPr>
                      <a:lvl7pPr marL="29718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7pPr>
                      <a:lvl8pPr marL="34290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8pPr>
                      <a:lvl9pPr marL="3886200" indent="-228600" eaLnBrk="0" fontAlgn="base" hangingPunct="0">
                        <a:spcBef>
                          <a:spcPct val="0"/>
                        </a:spcBef>
                        <a:spcAft>
                          <a:spcPct val="0"/>
                        </a:spcAft>
                        <a:defRPr sz="1400">
                          <a:solidFill>
                            <a:srgbClr val="000000"/>
                          </a:solidFill>
                          <a:latin typeface="Arial" panose="020B0604020202020204" pitchFamily="34" charset="0"/>
                          <a:ea typeface="Arial" panose="020B0604020202020204" pitchFamily="34" charset="0"/>
                          <a:cs typeface="Arial" panose="020B0604020202020204" pitchFamily="34" charset="0"/>
                          <a:sym typeface="Arial" panose="020B0604020202020204" pitchFamily="34" charset="0"/>
                        </a:defRPr>
                      </a:lvl9pPr>
                    </a:lstStyle>
                    <a:p>
                      <a:r>
                        <a:rPr lang="en-US" altLang="en-US" sz="11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c</a:t>
                      </a:r>
                      <a:r>
                        <a:rPr lang="en-US" altLang="en-US" sz="1100" baseline="-25000">
                          <a:solidFill>
                            <a:schemeClr val="tx1"/>
                          </a:solidFill>
                          <a:latin typeface="Times New Roman" panose="02020603050405020304" pitchFamily="18" charset="0"/>
                        </a:rPr>
                        <a:t>17</a:t>
                      </a:r>
                    </a:p>
                  </p:txBody>
                </p:sp>
                <p:cxnSp>
                  <p:nvCxnSpPr>
                    <p:cNvPr id="335" name="Straight Arrow Connector 334">
                      <a:extLst>
                        <a:ext uri="{FF2B5EF4-FFF2-40B4-BE49-F238E27FC236}">
                          <a16:creationId xmlns:a16="http://schemas.microsoft.com/office/drawing/2014/main" id="{1989190B-6CB4-E148-A214-11769E294347}"/>
                        </a:ext>
                      </a:extLst>
                    </p:cNvPr>
                    <p:cNvCxnSpPr/>
                    <p:nvPr/>
                  </p:nvCxnSpPr>
                  <p:spPr>
                    <a:xfrm>
                      <a:off x="5111614" y="2640093"/>
                      <a:ext cx="0" cy="220676"/>
                    </a:xfrm>
                    <a:prstGeom prst="straightConnector1">
                      <a:avLst/>
                    </a:prstGeom>
                    <a:ln w="22225">
                      <a:solidFill>
                        <a:schemeClr val="tx1"/>
                      </a:solidFill>
                      <a:tailEnd type="triangle" w="sm" len="med"/>
                    </a:ln>
                  </p:spPr>
                  <p:style>
                    <a:lnRef idx="1">
                      <a:schemeClr val="accent1"/>
                    </a:lnRef>
                    <a:fillRef idx="0">
                      <a:schemeClr val="accent1"/>
                    </a:fillRef>
                    <a:effectRef idx="0">
                      <a:schemeClr val="accent1"/>
                    </a:effectRef>
                    <a:fontRef idx="minor">
                      <a:schemeClr val="tx1"/>
                    </a:fontRef>
                  </p:style>
                </p:cxnSp>
              </p:grpSp>
              <p:sp>
                <p:nvSpPr>
                  <p:cNvPr id="113891" name="TextBox 332">
                    <a:extLst>
                      <a:ext uri="{FF2B5EF4-FFF2-40B4-BE49-F238E27FC236}">
                        <a16:creationId xmlns:a16="http://schemas.microsoft.com/office/drawing/2014/main" id="{F08226BE-E1F1-0248-AF26-0BC8E96B4E1E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2719519" y="3552424"/>
                    <a:ext cx="800219" cy="1477328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000">
                        <a:latin typeface="Courier" pitchFamily="2" charset="0"/>
                      </a:rPr>
                      <a:t>00000101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r>
                      <a:rPr lang="en-US" altLang="en-US" sz="1000">
                        <a:latin typeface="Courier" pitchFamily="2" charset="0"/>
                      </a:rPr>
                      <a:t>00000000</a:t>
                    </a:r>
                  </a:p>
                  <a:p>
                    <a:endParaRPr lang="en-US" altLang="en-US" sz="1000">
                      <a:latin typeface="Courier" pitchFamily="2" charset="0"/>
                    </a:endParaRPr>
                  </a:p>
                </p:txBody>
              </p:sp>
            </p:grpSp>
          </p:grpSp>
          <p:cxnSp>
            <p:nvCxnSpPr>
              <p:cNvPr id="320" name="Straight Connector 319">
                <a:extLst>
                  <a:ext uri="{FF2B5EF4-FFF2-40B4-BE49-F238E27FC236}">
                    <a16:creationId xmlns:a16="http://schemas.microsoft.com/office/drawing/2014/main" id="{C58B5E65-8C26-ED45-97E3-64FB822CBEA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3705011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1" name="Straight Connector 320">
                <a:extLst>
                  <a:ext uri="{FF2B5EF4-FFF2-40B4-BE49-F238E27FC236}">
                    <a16:creationId xmlns:a16="http://schemas.microsoft.com/office/drawing/2014/main" id="{8D18EAA1-B4C7-FE40-9A73-E104B6E58FD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3862182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2" name="Straight Connector 321">
                <a:extLst>
                  <a:ext uri="{FF2B5EF4-FFF2-40B4-BE49-F238E27FC236}">
                    <a16:creationId xmlns:a16="http://schemas.microsoft.com/office/drawing/2014/main" id="{5C5CE64E-6963-234D-BCBC-59035B28BE2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52664" y="4019355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3" name="Straight Connector 322">
                <a:extLst>
                  <a:ext uri="{FF2B5EF4-FFF2-40B4-BE49-F238E27FC236}">
                    <a16:creationId xmlns:a16="http://schemas.microsoft.com/office/drawing/2014/main" id="{08A27227-3A2E-4848-89DC-21AEA30B141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3139" y="4171764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4" name="Straight Connector 323">
                <a:extLst>
                  <a:ext uri="{FF2B5EF4-FFF2-40B4-BE49-F238E27FC236}">
                    <a16:creationId xmlns:a16="http://schemas.microsoft.com/office/drawing/2014/main" id="{11C0088D-53F9-3E41-B482-F206921A64D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319409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5" name="Straight Connector 324">
                <a:extLst>
                  <a:ext uri="{FF2B5EF4-FFF2-40B4-BE49-F238E27FC236}">
                    <a16:creationId xmlns:a16="http://schemas.microsoft.com/office/drawing/2014/main" id="{76082B14-E0A5-C94D-9F1D-3C0C0B3EC31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7901" y="4471818"/>
                <a:ext cx="673049" cy="3175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26" name="Straight Connector 325">
                <a:extLst>
                  <a:ext uri="{FF2B5EF4-FFF2-40B4-BE49-F238E27FC236}">
                    <a16:creationId xmlns:a16="http://schemas.microsoft.com/office/drawing/2014/main" id="{7F2CDBD7-F4A8-6F4B-90D1-481EB311F27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46314" y="4632166"/>
                <a:ext cx="673049" cy="4762"/>
              </a:xfrm>
              <a:prstGeom prst="line">
                <a:avLst/>
              </a:prstGeom>
              <a:ln w="127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828" name="Group 11">
              <a:extLst>
                <a:ext uri="{FF2B5EF4-FFF2-40B4-BE49-F238E27FC236}">
                  <a16:creationId xmlns:a16="http://schemas.microsoft.com/office/drawing/2014/main" id="{CB07D77D-693D-9C4E-82B6-41357BC720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90667" y="1258500"/>
              <a:ext cx="5625997" cy="5424631"/>
              <a:chOff x="190667" y="1258500"/>
              <a:chExt cx="5625997" cy="5424631"/>
            </a:xfrm>
          </p:grpSpPr>
          <p:sp>
            <p:nvSpPr>
              <p:cNvPr id="225" name="Trapezoid 109">
                <a:extLst>
                  <a:ext uri="{FF2B5EF4-FFF2-40B4-BE49-F238E27FC236}">
                    <a16:creationId xmlns:a16="http://schemas.microsoft.com/office/drawing/2014/main" id="{90454B08-3B6C-EC42-B3DB-DBCA4651D8EC}"/>
                  </a:ext>
                </a:extLst>
              </p:cNvPr>
              <p:cNvSpPr/>
              <p:nvPr/>
            </p:nvSpPr>
            <p:spPr>
              <a:xfrm rot="5400000">
                <a:off x="274432" y="1173982"/>
                <a:ext cx="5424810" cy="5592342"/>
              </a:xfrm>
              <a:custGeom>
                <a:avLst/>
                <a:gdLst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0 w 1332978"/>
                  <a:gd name="connsiteY4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49224 w 1332978"/>
                  <a:gd name="connsiteY4" fmla="*/ 851904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0 w 1332978"/>
                  <a:gd name="connsiteY5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393192 w 1332978"/>
                  <a:gd name="connsiteY5" fmla="*/ 696456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658368 w 1332978"/>
                  <a:gd name="connsiteY4" fmla="*/ 550152 h 851904"/>
                  <a:gd name="connsiteX5" fmla="*/ 438912 w 1332978"/>
                  <a:gd name="connsiteY5" fmla="*/ 815328 h 851904"/>
                  <a:gd name="connsiteX6" fmla="*/ 0 w 1332978"/>
                  <a:gd name="connsiteY6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77824 w 1332978"/>
                  <a:gd name="connsiteY4" fmla="*/ 650736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38912 w 1332978"/>
                  <a:gd name="connsiteY6" fmla="*/ 815328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402336 w 1332978"/>
                  <a:gd name="connsiteY6" fmla="*/ 851904 h 851904"/>
                  <a:gd name="connsiteX7" fmla="*/ 0 w 1332978"/>
                  <a:gd name="connsiteY7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640080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658368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66928 w 1332978"/>
                  <a:gd name="connsiteY6" fmla="*/ 55929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58952 w 1332978"/>
                  <a:gd name="connsiteY5" fmla="*/ 550152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77326 w 1332978"/>
                  <a:gd name="connsiteY5" fmla="*/ 532560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868680 w 1332978"/>
                  <a:gd name="connsiteY4" fmla="*/ 842760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795700 w 1332978"/>
                  <a:gd name="connsiteY5" fmla="*/ 544286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48562 w 1332978"/>
                  <a:gd name="connsiteY6" fmla="*/ 541705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26321 w 1332978"/>
                  <a:gd name="connsiteY5" fmla="*/ 544285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48 w 1332978"/>
                  <a:gd name="connsiteY6" fmla="*/ 529977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05424 w 1332978"/>
                  <a:gd name="connsiteY4" fmla="*/ 842759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402336 w 1332978"/>
                  <a:gd name="connsiteY7" fmla="*/ 851904 h 851904"/>
                  <a:gd name="connsiteX8" fmla="*/ 0 w 1332978"/>
                  <a:gd name="connsiteY8" fmla="*/ 85190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517952 w 1332978"/>
                  <a:gd name="connsiteY6" fmla="*/ 547566 h 851904"/>
                  <a:gd name="connsiteX7" fmla="*/ 0 w 1332978"/>
                  <a:gd name="connsiteY7" fmla="*/ 851904 h 851904"/>
                  <a:gd name="connsiteX0" fmla="*/ 517952 w 1332978"/>
                  <a:gd name="connsiteY0" fmla="*/ 547566 h 851904"/>
                  <a:gd name="connsiteX1" fmla="*/ 0 w 1332978"/>
                  <a:gd name="connsiteY1" fmla="*/ 851904 h 851904"/>
                  <a:gd name="connsiteX2" fmla="*/ 212976 w 1332978"/>
                  <a:gd name="connsiteY2" fmla="*/ 0 h 851904"/>
                  <a:gd name="connsiteX3" fmla="*/ 1120002 w 1332978"/>
                  <a:gd name="connsiteY3" fmla="*/ 0 h 851904"/>
                  <a:gd name="connsiteX4" fmla="*/ 1332978 w 1332978"/>
                  <a:gd name="connsiteY4" fmla="*/ 851904 h 851904"/>
                  <a:gd name="connsiteX5" fmla="*/ 921332 w 1332978"/>
                  <a:gd name="connsiteY5" fmla="*/ 846566 h 851904"/>
                  <a:gd name="connsiteX6" fmla="*/ 832448 w 1332978"/>
                  <a:gd name="connsiteY6" fmla="*/ 544284 h 851904"/>
                  <a:gd name="connsiteX7" fmla="*/ 632463 w 1332978"/>
                  <a:gd name="connsiteY7" fmla="*/ 657214 h 851904"/>
                  <a:gd name="connsiteX0" fmla="*/ 0 w 1332978"/>
                  <a:gd name="connsiteY0" fmla="*/ 851904 h 851904"/>
                  <a:gd name="connsiteX1" fmla="*/ 212976 w 1332978"/>
                  <a:gd name="connsiteY1" fmla="*/ 0 h 851904"/>
                  <a:gd name="connsiteX2" fmla="*/ 1120002 w 1332978"/>
                  <a:gd name="connsiteY2" fmla="*/ 0 h 851904"/>
                  <a:gd name="connsiteX3" fmla="*/ 1332978 w 1332978"/>
                  <a:gd name="connsiteY3" fmla="*/ 851904 h 851904"/>
                  <a:gd name="connsiteX4" fmla="*/ 921332 w 1332978"/>
                  <a:gd name="connsiteY4" fmla="*/ 846566 h 851904"/>
                  <a:gd name="connsiteX5" fmla="*/ 832448 w 1332978"/>
                  <a:gd name="connsiteY5" fmla="*/ 544284 h 851904"/>
                  <a:gd name="connsiteX6" fmla="*/ 632463 w 1332978"/>
                  <a:gd name="connsiteY6" fmla="*/ 657214 h 851904"/>
                  <a:gd name="connsiteX0" fmla="*/ 0 w 1120410"/>
                  <a:gd name="connsiteY0" fmla="*/ 438262 h 851904"/>
                  <a:gd name="connsiteX1" fmla="*/ 408 w 1120410"/>
                  <a:gd name="connsiteY1" fmla="*/ 0 h 851904"/>
                  <a:gd name="connsiteX2" fmla="*/ 907434 w 1120410"/>
                  <a:gd name="connsiteY2" fmla="*/ 0 h 851904"/>
                  <a:gd name="connsiteX3" fmla="*/ 1120410 w 1120410"/>
                  <a:gd name="connsiteY3" fmla="*/ 851904 h 851904"/>
                  <a:gd name="connsiteX4" fmla="*/ 708764 w 1120410"/>
                  <a:gd name="connsiteY4" fmla="*/ 846566 h 851904"/>
                  <a:gd name="connsiteX5" fmla="*/ 619880 w 1120410"/>
                  <a:gd name="connsiteY5" fmla="*/ 544284 h 851904"/>
                  <a:gd name="connsiteX6" fmla="*/ 419895 w 1120410"/>
                  <a:gd name="connsiteY6" fmla="*/ 657214 h 851904"/>
                  <a:gd name="connsiteX0" fmla="*/ 0 w 907849"/>
                  <a:gd name="connsiteY0" fmla="*/ 438262 h 1278676"/>
                  <a:gd name="connsiteX1" fmla="*/ 408 w 907849"/>
                  <a:gd name="connsiteY1" fmla="*/ 0 h 1278676"/>
                  <a:gd name="connsiteX2" fmla="*/ 907434 w 907849"/>
                  <a:gd name="connsiteY2" fmla="*/ 0 h 1278676"/>
                  <a:gd name="connsiteX3" fmla="*/ 907849 w 907849"/>
                  <a:gd name="connsiteY3" fmla="*/ 1278676 h 1278676"/>
                  <a:gd name="connsiteX4" fmla="*/ 708764 w 907849"/>
                  <a:gd name="connsiteY4" fmla="*/ 846566 h 1278676"/>
                  <a:gd name="connsiteX5" fmla="*/ 619880 w 907849"/>
                  <a:gd name="connsiteY5" fmla="*/ 544284 h 1278676"/>
                  <a:gd name="connsiteX6" fmla="*/ 419895 w 907849"/>
                  <a:gd name="connsiteY6" fmla="*/ 657214 h 1278676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6" fmla="*/ 1685922 w 2173876"/>
                  <a:gd name="connsiteY6" fmla="*/ 657214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885907 w 2173876"/>
                  <a:gd name="connsiteY5" fmla="*/ 544284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442875 w 2350724"/>
                  <a:gd name="connsiteY0" fmla="*/ 438262 h 1299602"/>
                  <a:gd name="connsiteX1" fmla="*/ 1443283 w 2350724"/>
                  <a:gd name="connsiteY1" fmla="*/ 0 h 1299602"/>
                  <a:gd name="connsiteX2" fmla="*/ 2350309 w 2350724"/>
                  <a:gd name="connsiteY2" fmla="*/ 0 h 1299602"/>
                  <a:gd name="connsiteX3" fmla="*/ 2350724 w 2350724"/>
                  <a:gd name="connsiteY3" fmla="*/ 1278676 h 1299602"/>
                  <a:gd name="connsiteX4" fmla="*/ 176848 w 2350724"/>
                  <a:gd name="connsiteY4" fmla="*/ 1299602 h 1299602"/>
                  <a:gd name="connsiteX5" fmla="*/ 321098 w 2350724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144250 w 2173876"/>
                  <a:gd name="connsiteY5" fmla="*/ 859438 h 1299602"/>
                  <a:gd name="connsiteX0" fmla="*/ 1266027 w 2173876"/>
                  <a:gd name="connsiteY0" fmla="*/ 438262 h 1299602"/>
                  <a:gd name="connsiteX1" fmla="*/ 1266435 w 2173876"/>
                  <a:gd name="connsiteY1" fmla="*/ 0 h 1299602"/>
                  <a:gd name="connsiteX2" fmla="*/ 2173461 w 2173876"/>
                  <a:gd name="connsiteY2" fmla="*/ 0 h 1299602"/>
                  <a:gd name="connsiteX3" fmla="*/ 2173876 w 2173876"/>
                  <a:gd name="connsiteY3" fmla="*/ 1278676 h 1299602"/>
                  <a:gd name="connsiteX4" fmla="*/ 0 w 2173876"/>
                  <a:gd name="connsiteY4" fmla="*/ 1299602 h 1299602"/>
                  <a:gd name="connsiteX5" fmla="*/ 7112 w 2173876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7112 w 2176773"/>
                  <a:gd name="connsiteY5" fmla="*/ 852873 h 1299602"/>
                  <a:gd name="connsiteX0" fmla="*/ 1266027 w 2176773"/>
                  <a:gd name="connsiteY0" fmla="*/ 438262 h 1299602"/>
                  <a:gd name="connsiteX1" fmla="*/ 1266435 w 2176773"/>
                  <a:gd name="connsiteY1" fmla="*/ 0 h 1299602"/>
                  <a:gd name="connsiteX2" fmla="*/ 2173461 w 2176773"/>
                  <a:gd name="connsiteY2" fmla="*/ 0 h 1299602"/>
                  <a:gd name="connsiteX3" fmla="*/ 2176773 w 2176773"/>
                  <a:gd name="connsiteY3" fmla="*/ 1299097 h 1299602"/>
                  <a:gd name="connsiteX4" fmla="*/ 0 w 2176773"/>
                  <a:gd name="connsiteY4" fmla="*/ 1299602 h 1299602"/>
                  <a:gd name="connsiteX5" fmla="*/ 4216 w 2176773"/>
                  <a:gd name="connsiteY5" fmla="*/ 1203746 h 1299602"/>
                  <a:gd name="connsiteX0" fmla="*/ 1267603 w 2178349"/>
                  <a:gd name="connsiteY0" fmla="*/ 438262 h 1299602"/>
                  <a:gd name="connsiteX1" fmla="*/ 1268011 w 2178349"/>
                  <a:gd name="connsiteY1" fmla="*/ 0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267603 w 2178349"/>
                  <a:gd name="connsiteY0" fmla="*/ 438262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7563 w 2178349"/>
                  <a:gd name="connsiteY0" fmla="*/ 117093 h 1299602"/>
                  <a:gd name="connsiteX1" fmla="*/ 1792179 w 2178349"/>
                  <a:gd name="connsiteY1" fmla="*/ 1856 h 1299602"/>
                  <a:gd name="connsiteX2" fmla="*/ 2175037 w 2178349"/>
                  <a:gd name="connsiteY2" fmla="*/ 0 h 1299602"/>
                  <a:gd name="connsiteX3" fmla="*/ 2178349 w 2178349"/>
                  <a:gd name="connsiteY3" fmla="*/ 1299097 h 1299602"/>
                  <a:gd name="connsiteX4" fmla="*/ 1576 w 2178349"/>
                  <a:gd name="connsiteY4" fmla="*/ 1299602 h 1299602"/>
                  <a:gd name="connsiteX5" fmla="*/ 0 w 2178349"/>
                  <a:gd name="connsiteY5" fmla="*/ 1201890 h 1299602"/>
                  <a:gd name="connsiteX0" fmla="*/ 1792179 w 2178349"/>
                  <a:gd name="connsiteY0" fmla="*/ 1856 h 1299602"/>
                  <a:gd name="connsiteX1" fmla="*/ 2175037 w 2178349"/>
                  <a:gd name="connsiteY1" fmla="*/ 0 h 1299602"/>
                  <a:gd name="connsiteX2" fmla="*/ 2178349 w 2178349"/>
                  <a:gd name="connsiteY2" fmla="*/ 1299097 h 1299602"/>
                  <a:gd name="connsiteX3" fmla="*/ 1576 w 2178349"/>
                  <a:gd name="connsiteY3" fmla="*/ 1299602 h 1299602"/>
                  <a:gd name="connsiteX4" fmla="*/ 0 w 2178349"/>
                  <a:gd name="connsiteY4" fmla="*/ 1201890 h 1299602"/>
                  <a:gd name="connsiteX0" fmla="*/ 2175037 w 2178349"/>
                  <a:gd name="connsiteY0" fmla="*/ 0 h 1299602"/>
                  <a:gd name="connsiteX1" fmla="*/ 2178349 w 2178349"/>
                  <a:gd name="connsiteY1" fmla="*/ 1299097 h 1299602"/>
                  <a:gd name="connsiteX2" fmla="*/ 1576 w 2178349"/>
                  <a:gd name="connsiteY2" fmla="*/ 1299602 h 1299602"/>
                  <a:gd name="connsiteX3" fmla="*/ 0 w 2178349"/>
                  <a:gd name="connsiteY3" fmla="*/ 1201890 h 1299602"/>
                  <a:gd name="connsiteX0" fmla="*/ 2157531 w 2178349"/>
                  <a:gd name="connsiteY0" fmla="*/ 176182 h 292737"/>
                  <a:gd name="connsiteX1" fmla="*/ 2178349 w 2178349"/>
                  <a:gd name="connsiteY1" fmla="*/ 116556 h 292737"/>
                  <a:gd name="connsiteX2" fmla="*/ 1576 w 2178349"/>
                  <a:gd name="connsiteY2" fmla="*/ 117061 h 292737"/>
                  <a:gd name="connsiteX3" fmla="*/ 0 w 2178349"/>
                  <a:gd name="connsiteY3" fmla="*/ 19349 h 292737"/>
                  <a:gd name="connsiteX0" fmla="*/ 2647674 w 2647674"/>
                  <a:gd name="connsiteY0" fmla="*/ 297145 h 401495"/>
                  <a:gd name="connsiteX1" fmla="*/ 2178349 w 2647674"/>
                  <a:gd name="connsiteY1" fmla="*/ 104351 h 401495"/>
                  <a:gd name="connsiteX2" fmla="*/ 1576 w 2647674"/>
                  <a:gd name="connsiteY2" fmla="*/ 104856 h 401495"/>
                  <a:gd name="connsiteX3" fmla="*/ 0 w 2647674"/>
                  <a:gd name="connsiteY3" fmla="*/ 7144 h 401495"/>
                  <a:gd name="connsiteX0" fmla="*/ 2647674 w 2647674"/>
                  <a:gd name="connsiteY0" fmla="*/ 290001 h 290001"/>
                  <a:gd name="connsiteX1" fmla="*/ 2178349 w 2647674"/>
                  <a:gd name="connsiteY1" fmla="*/ 97207 h 290001"/>
                  <a:gd name="connsiteX2" fmla="*/ 1576 w 2647674"/>
                  <a:gd name="connsiteY2" fmla="*/ 97712 h 290001"/>
                  <a:gd name="connsiteX3" fmla="*/ 0 w 2647674"/>
                  <a:gd name="connsiteY3" fmla="*/ 0 h 290001"/>
                  <a:gd name="connsiteX0" fmla="*/ 2227560 w 2227559"/>
                  <a:gd name="connsiteY0" fmla="*/ 213014 h 213014"/>
                  <a:gd name="connsiteX1" fmla="*/ 2178349 w 2227559"/>
                  <a:gd name="connsiteY1" fmla="*/ 97207 h 213014"/>
                  <a:gd name="connsiteX2" fmla="*/ 1576 w 2227559"/>
                  <a:gd name="connsiteY2" fmla="*/ 97712 h 213014"/>
                  <a:gd name="connsiteX3" fmla="*/ 0 w 2227559"/>
                  <a:gd name="connsiteY3" fmla="*/ 0 h 213014"/>
                  <a:gd name="connsiteX0" fmla="*/ 2175043 w 2178349"/>
                  <a:gd name="connsiteY0" fmla="*/ 206772 h 206772"/>
                  <a:gd name="connsiteX1" fmla="*/ 2178349 w 2178349"/>
                  <a:gd name="connsiteY1" fmla="*/ 97207 h 206772"/>
                  <a:gd name="connsiteX2" fmla="*/ 1576 w 2178349"/>
                  <a:gd name="connsiteY2" fmla="*/ 97712 h 206772"/>
                  <a:gd name="connsiteX3" fmla="*/ 0 w 2178349"/>
                  <a:gd name="connsiteY3" fmla="*/ 0 h 206772"/>
                  <a:gd name="connsiteX0" fmla="*/ 2245068 w 2245067"/>
                  <a:gd name="connsiteY0" fmla="*/ 1860778 h 1860778"/>
                  <a:gd name="connsiteX1" fmla="*/ 2178349 w 2245067"/>
                  <a:gd name="connsiteY1" fmla="*/ 97207 h 1860778"/>
                  <a:gd name="connsiteX2" fmla="*/ 1576 w 2245067"/>
                  <a:gd name="connsiteY2" fmla="*/ 97712 h 1860778"/>
                  <a:gd name="connsiteX3" fmla="*/ 0 w 2245067"/>
                  <a:gd name="connsiteY3" fmla="*/ 0 h 1860778"/>
                  <a:gd name="connsiteX0" fmla="*/ 2245068 w 2245067"/>
                  <a:gd name="connsiteY0" fmla="*/ 1860778 h 1860778"/>
                  <a:gd name="connsiteX1" fmla="*/ 2219740 w 2245067"/>
                  <a:gd name="connsiteY1" fmla="*/ 1858001 h 1860778"/>
                  <a:gd name="connsiteX2" fmla="*/ 2178349 w 2245067"/>
                  <a:gd name="connsiteY2" fmla="*/ 97207 h 1860778"/>
                  <a:gd name="connsiteX3" fmla="*/ 1576 w 2245067"/>
                  <a:gd name="connsiteY3" fmla="*/ 97712 h 1860778"/>
                  <a:gd name="connsiteX4" fmla="*/ 0 w 2245067"/>
                  <a:gd name="connsiteY4" fmla="*/ 0 h 1860778"/>
                  <a:gd name="connsiteX0" fmla="*/ 2338730 w 2338729"/>
                  <a:gd name="connsiteY0" fmla="*/ 1860778 h 1860778"/>
                  <a:gd name="connsiteX1" fmla="*/ 0 w 2338729"/>
                  <a:gd name="connsiteY1" fmla="*/ 1841337 h 1860778"/>
                  <a:gd name="connsiteX2" fmla="*/ 2272011 w 2338729"/>
                  <a:gd name="connsiteY2" fmla="*/ 97207 h 1860778"/>
                  <a:gd name="connsiteX3" fmla="*/ 95238 w 2338729"/>
                  <a:gd name="connsiteY3" fmla="*/ 97712 h 1860778"/>
                  <a:gd name="connsiteX4" fmla="*/ 93662 w 2338729"/>
                  <a:gd name="connsiteY4" fmla="*/ 0 h 1860778"/>
                  <a:gd name="connsiteX0" fmla="*/ 2245068 w 2355824"/>
                  <a:gd name="connsiteY0" fmla="*/ 1860778 h 1860778"/>
                  <a:gd name="connsiteX1" fmla="*/ 2355823 w 2355824"/>
                  <a:gd name="connsiteY1" fmla="*/ 1777457 h 1860778"/>
                  <a:gd name="connsiteX2" fmla="*/ 2178349 w 2355824"/>
                  <a:gd name="connsiteY2" fmla="*/ 97207 h 1860778"/>
                  <a:gd name="connsiteX3" fmla="*/ 1576 w 2355824"/>
                  <a:gd name="connsiteY3" fmla="*/ 97712 h 1860778"/>
                  <a:gd name="connsiteX4" fmla="*/ 0 w 2355824"/>
                  <a:gd name="connsiteY4" fmla="*/ 0 h 1860778"/>
                  <a:gd name="connsiteX0" fmla="*/ -1 w 14263340"/>
                  <a:gd name="connsiteY0" fmla="*/ 1871887 h 1871887"/>
                  <a:gd name="connsiteX1" fmla="*/ 14263339 w 14263340"/>
                  <a:gd name="connsiteY1" fmla="*/ 1777457 h 1871887"/>
                  <a:gd name="connsiteX2" fmla="*/ 14085865 w 14263340"/>
                  <a:gd name="connsiteY2" fmla="*/ 97207 h 1871887"/>
                  <a:gd name="connsiteX3" fmla="*/ 11909092 w 14263340"/>
                  <a:gd name="connsiteY3" fmla="*/ 97712 h 1871887"/>
                  <a:gd name="connsiteX4" fmla="*/ 11907516 w 14263340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909092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871887 h 1871887"/>
                  <a:gd name="connsiteX1" fmla="*/ 14217988 w 14217987"/>
                  <a:gd name="connsiteY1" fmla="*/ 1866333 h 1871887"/>
                  <a:gd name="connsiteX2" fmla="*/ 14085865 w 14217987"/>
                  <a:gd name="connsiteY2" fmla="*/ 97207 h 1871887"/>
                  <a:gd name="connsiteX3" fmla="*/ 11094737 w 14217987"/>
                  <a:gd name="connsiteY3" fmla="*/ 97712 h 1871887"/>
                  <a:gd name="connsiteX4" fmla="*/ 11907516 w 14217987"/>
                  <a:gd name="connsiteY4" fmla="*/ 0 h 1871887"/>
                  <a:gd name="connsiteX0" fmla="*/ -1 w 14217987"/>
                  <a:gd name="connsiteY0" fmla="*/ 1955893 h 1955893"/>
                  <a:gd name="connsiteX1" fmla="*/ 14217988 w 14217987"/>
                  <a:gd name="connsiteY1" fmla="*/ 1950339 h 1955893"/>
                  <a:gd name="connsiteX2" fmla="*/ 14085865 w 14217987"/>
                  <a:gd name="connsiteY2" fmla="*/ 181213 h 1955893"/>
                  <a:gd name="connsiteX3" fmla="*/ 11094737 w 14217987"/>
                  <a:gd name="connsiteY3" fmla="*/ 181718 h 1955893"/>
                  <a:gd name="connsiteX4" fmla="*/ 11093163 w 14217987"/>
                  <a:gd name="connsiteY4" fmla="*/ 0 h 1955893"/>
                  <a:gd name="connsiteX0" fmla="*/ -1 w 14217987"/>
                  <a:gd name="connsiteY0" fmla="*/ 1774680 h 1774680"/>
                  <a:gd name="connsiteX1" fmla="*/ 14217988 w 14217987"/>
                  <a:gd name="connsiteY1" fmla="*/ 1769126 h 1774680"/>
                  <a:gd name="connsiteX2" fmla="*/ 14085865 w 14217987"/>
                  <a:gd name="connsiteY2" fmla="*/ 0 h 1774680"/>
                  <a:gd name="connsiteX3" fmla="*/ 11094737 w 14217987"/>
                  <a:gd name="connsiteY3" fmla="*/ 505 h 1774680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085865 w 14217987"/>
                  <a:gd name="connsiteY2" fmla="*/ 65328 h 1840008"/>
                  <a:gd name="connsiteX3" fmla="*/ 11623525 w 14217987"/>
                  <a:gd name="connsiteY3" fmla="*/ 0 h 1840008"/>
                  <a:gd name="connsiteX0" fmla="*/ -1 w 14217987"/>
                  <a:gd name="connsiteY0" fmla="*/ 1840008 h 1840008"/>
                  <a:gd name="connsiteX1" fmla="*/ 14217988 w 14217987"/>
                  <a:gd name="connsiteY1" fmla="*/ 1834454 h 1840008"/>
                  <a:gd name="connsiteX2" fmla="*/ 14195273 w 14217987"/>
                  <a:gd name="connsiteY2" fmla="*/ 1846 h 1840008"/>
                  <a:gd name="connsiteX3" fmla="*/ 11623525 w 14217987"/>
                  <a:gd name="connsiteY3" fmla="*/ 0 h 1840008"/>
                  <a:gd name="connsiteX0" fmla="*/ 28529 w 14246517"/>
                  <a:gd name="connsiteY0" fmla="*/ 1840008 h 1840008"/>
                  <a:gd name="connsiteX1" fmla="*/ 0 w 14246517"/>
                  <a:gd name="connsiteY1" fmla="*/ 1838502 h 1840008"/>
                  <a:gd name="connsiteX2" fmla="*/ 14246518 w 14246517"/>
                  <a:gd name="connsiteY2" fmla="*/ 1834454 h 1840008"/>
                  <a:gd name="connsiteX3" fmla="*/ 14223803 w 14246517"/>
                  <a:gd name="connsiteY3" fmla="*/ 1846 h 1840008"/>
                  <a:gd name="connsiteX4" fmla="*/ 11652055 w 14246517"/>
                  <a:gd name="connsiteY4" fmla="*/ 0 h 1840008"/>
                  <a:gd name="connsiteX0" fmla="*/ -1 w 14217987"/>
                  <a:gd name="connsiteY0" fmla="*/ 1840008 h 1840008"/>
                  <a:gd name="connsiteX1" fmla="*/ 463782 w 14217987"/>
                  <a:gd name="connsiteY1" fmla="*/ 1744455 h 1840008"/>
                  <a:gd name="connsiteX2" fmla="*/ 14217988 w 14217987"/>
                  <a:gd name="connsiteY2" fmla="*/ 1834454 h 1840008"/>
                  <a:gd name="connsiteX3" fmla="*/ 14195273 w 14217987"/>
                  <a:gd name="connsiteY3" fmla="*/ 1846 h 1840008"/>
                  <a:gd name="connsiteX4" fmla="*/ 11623525 w 14217987"/>
                  <a:gd name="connsiteY4" fmla="*/ 0 h 1840008"/>
                  <a:gd name="connsiteX0" fmla="*/ 1 w 14236220"/>
                  <a:gd name="connsiteY0" fmla="*/ 1684830 h 1834454"/>
                  <a:gd name="connsiteX1" fmla="*/ 482015 w 14236220"/>
                  <a:gd name="connsiteY1" fmla="*/ 1744455 h 1834454"/>
                  <a:gd name="connsiteX2" fmla="*/ 14236221 w 14236220"/>
                  <a:gd name="connsiteY2" fmla="*/ 1834454 h 1834454"/>
                  <a:gd name="connsiteX3" fmla="*/ 14213506 w 14236220"/>
                  <a:gd name="connsiteY3" fmla="*/ 1846 h 1834454"/>
                  <a:gd name="connsiteX4" fmla="*/ 11641758 w 14236220"/>
                  <a:gd name="connsiteY4" fmla="*/ 0 h 1834454"/>
                  <a:gd name="connsiteX0" fmla="*/ 1 w 14236220"/>
                  <a:gd name="connsiteY0" fmla="*/ 1684830 h 1857312"/>
                  <a:gd name="connsiteX1" fmla="*/ 26169 w 14236220"/>
                  <a:gd name="connsiteY1" fmla="*/ 1857312 h 1857312"/>
                  <a:gd name="connsiteX2" fmla="*/ 14236221 w 14236220"/>
                  <a:gd name="connsiteY2" fmla="*/ 1834454 h 1857312"/>
                  <a:gd name="connsiteX3" fmla="*/ 14213506 w 14236220"/>
                  <a:gd name="connsiteY3" fmla="*/ 1846 h 1857312"/>
                  <a:gd name="connsiteX4" fmla="*/ 11641758 w 14236220"/>
                  <a:gd name="connsiteY4" fmla="*/ 0 h 1857312"/>
                  <a:gd name="connsiteX0" fmla="*/ 1 w 14236220"/>
                  <a:gd name="connsiteY0" fmla="*/ 1684830 h 1845556"/>
                  <a:gd name="connsiteX1" fmla="*/ 62635 w 14236220"/>
                  <a:gd name="connsiteY1" fmla="*/ 1845556 h 1845556"/>
                  <a:gd name="connsiteX2" fmla="*/ 14236221 w 14236220"/>
                  <a:gd name="connsiteY2" fmla="*/ 1834454 h 1845556"/>
                  <a:gd name="connsiteX3" fmla="*/ 14213506 w 14236220"/>
                  <a:gd name="connsiteY3" fmla="*/ 1846 h 1845556"/>
                  <a:gd name="connsiteX4" fmla="*/ 11641758 w 14236220"/>
                  <a:gd name="connsiteY4" fmla="*/ 0 h 1845556"/>
                  <a:gd name="connsiteX0" fmla="*/ 10298 w 14246517"/>
                  <a:gd name="connsiteY0" fmla="*/ 1684830 h 1843205"/>
                  <a:gd name="connsiteX1" fmla="*/ -1 w 14246517"/>
                  <a:gd name="connsiteY1" fmla="*/ 1843205 h 1843205"/>
                  <a:gd name="connsiteX2" fmla="*/ 14246518 w 14246517"/>
                  <a:gd name="connsiteY2" fmla="*/ 1834454 h 1843205"/>
                  <a:gd name="connsiteX3" fmla="*/ 14223803 w 14246517"/>
                  <a:gd name="connsiteY3" fmla="*/ 1846 h 1843205"/>
                  <a:gd name="connsiteX4" fmla="*/ 11652055 w 14246517"/>
                  <a:gd name="connsiteY4" fmla="*/ 0 h 1843205"/>
                  <a:gd name="connsiteX0" fmla="*/ 10298 w 14266087"/>
                  <a:gd name="connsiteY0" fmla="*/ 1684830 h 1843205"/>
                  <a:gd name="connsiteX1" fmla="*/ -1 w 14266087"/>
                  <a:gd name="connsiteY1" fmla="*/ 1843205 h 1843205"/>
                  <a:gd name="connsiteX2" fmla="*/ 14266087 w 14266087"/>
                  <a:gd name="connsiteY2" fmla="*/ 1842024 h 1843205"/>
                  <a:gd name="connsiteX3" fmla="*/ 14223803 w 14266087"/>
                  <a:gd name="connsiteY3" fmla="*/ 1846 h 1843205"/>
                  <a:gd name="connsiteX4" fmla="*/ 11652055 w 14266087"/>
                  <a:gd name="connsiteY4" fmla="*/ 0 h 1843205"/>
                  <a:gd name="connsiteX0" fmla="*/ 10298 w 14266087"/>
                  <a:gd name="connsiteY0" fmla="*/ 1687178 h 1845553"/>
                  <a:gd name="connsiteX1" fmla="*/ -1 w 14266087"/>
                  <a:gd name="connsiteY1" fmla="*/ 1845553 h 1845553"/>
                  <a:gd name="connsiteX2" fmla="*/ 14266087 w 14266087"/>
                  <a:gd name="connsiteY2" fmla="*/ 1844372 h 1845553"/>
                  <a:gd name="connsiteX3" fmla="*/ 14223810 w 14266087"/>
                  <a:gd name="connsiteY3" fmla="*/ 0 h 1845553"/>
                  <a:gd name="connsiteX4" fmla="*/ 11652055 w 14266087"/>
                  <a:gd name="connsiteY4" fmla="*/ 2348 h 1845553"/>
                  <a:gd name="connsiteX0" fmla="*/ 10298 w 14288866"/>
                  <a:gd name="connsiteY0" fmla="*/ 1684830 h 1843205"/>
                  <a:gd name="connsiteX1" fmla="*/ -1 w 14288866"/>
                  <a:gd name="connsiteY1" fmla="*/ 1843205 h 1843205"/>
                  <a:gd name="connsiteX2" fmla="*/ 14266087 w 14288866"/>
                  <a:gd name="connsiteY2" fmla="*/ 1842024 h 1843205"/>
                  <a:gd name="connsiteX3" fmla="*/ 14288867 w 14288866"/>
                  <a:gd name="connsiteY3" fmla="*/ 8137 h 1843205"/>
                  <a:gd name="connsiteX4" fmla="*/ 11652055 w 14288866"/>
                  <a:gd name="connsiteY4" fmla="*/ 0 h 1843205"/>
                  <a:gd name="connsiteX0" fmla="*/ 10298 w 14272615"/>
                  <a:gd name="connsiteY0" fmla="*/ 1684830 h 1843205"/>
                  <a:gd name="connsiteX1" fmla="*/ -1 w 14272615"/>
                  <a:gd name="connsiteY1" fmla="*/ 1843205 h 1843205"/>
                  <a:gd name="connsiteX2" fmla="*/ 14266087 w 14272615"/>
                  <a:gd name="connsiteY2" fmla="*/ 1842024 h 1843205"/>
                  <a:gd name="connsiteX3" fmla="*/ 14272614 w 14272615"/>
                  <a:gd name="connsiteY3" fmla="*/ 1846 h 1843205"/>
                  <a:gd name="connsiteX4" fmla="*/ 11652055 w 14272615"/>
                  <a:gd name="connsiteY4" fmla="*/ 0 h 1843205"/>
                  <a:gd name="connsiteX0" fmla="*/ 10298 w 14288887"/>
                  <a:gd name="connsiteY0" fmla="*/ 1687178 h 1845553"/>
                  <a:gd name="connsiteX1" fmla="*/ -1 w 14288887"/>
                  <a:gd name="connsiteY1" fmla="*/ 1845553 h 1845553"/>
                  <a:gd name="connsiteX2" fmla="*/ 14266087 w 14288887"/>
                  <a:gd name="connsiteY2" fmla="*/ 1844372 h 1845553"/>
                  <a:gd name="connsiteX3" fmla="*/ 14288886 w 14288887"/>
                  <a:gd name="connsiteY3" fmla="*/ 0 h 1845553"/>
                  <a:gd name="connsiteX4" fmla="*/ 11652055 w 14288887"/>
                  <a:gd name="connsiteY4" fmla="*/ 2348 h 1845553"/>
                  <a:gd name="connsiteX0" fmla="*/ 10298 w 14305159"/>
                  <a:gd name="connsiteY0" fmla="*/ 1684830 h 1843205"/>
                  <a:gd name="connsiteX1" fmla="*/ -1 w 14305159"/>
                  <a:gd name="connsiteY1" fmla="*/ 1843205 h 1843205"/>
                  <a:gd name="connsiteX2" fmla="*/ 14266087 w 14305159"/>
                  <a:gd name="connsiteY2" fmla="*/ 1842024 h 1843205"/>
                  <a:gd name="connsiteX3" fmla="*/ 14305158 w 14305159"/>
                  <a:gd name="connsiteY3" fmla="*/ 1846 h 1843205"/>
                  <a:gd name="connsiteX4" fmla="*/ 11652055 w 14305159"/>
                  <a:gd name="connsiteY4" fmla="*/ 0 h 1843205"/>
                  <a:gd name="connsiteX0" fmla="*/ 10298 w 14272641"/>
                  <a:gd name="connsiteY0" fmla="*/ 1685081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94867"/>
                  <a:gd name="connsiteY0" fmla="*/ 1682984 h 1843456"/>
                  <a:gd name="connsiteX1" fmla="*/ 22225 w 14294867"/>
                  <a:gd name="connsiteY1" fmla="*/ 1843456 h 1843456"/>
                  <a:gd name="connsiteX2" fmla="*/ 14288313 w 14294867"/>
                  <a:gd name="connsiteY2" fmla="*/ 1842275 h 1843456"/>
                  <a:gd name="connsiteX3" fmla="*/ 14294866 w 14294867"/>
                  <a:gd name="connsiteY3" fmla="*/ 0 h 1843456"/>
                  <a:gd name="connsiteX4" fmla="*/ 11674281 w 14294867"/>
                  <a:gd name="connsiteY4" fmla="*/ 251 h 1843456"/>
                  <a:gd name="connsiteX0" fmla="*/ 26563 w 14272641"/>
                  <a:gd name="connsiteY0" fmla="*/ 1682984 h 1843456"/>
                  <a:gd name="connsiteX1" fmla="*/ -1 w 14272641"/>
                  <a:gd name="connsiteY1" fmla="*/ 1843456 h 1843456"/>
                  <a:gd name="connsiteX2" fmla="*/ 14266087 w 14272641"/>
                  <a:gd name="connsiteY2" fmla="*/ 1842275 h 1843456"/>
                  <a:gd name="connsiteX3" fmla="*/ 14272640 w 14272641"/>
                  <a:gd name="connsiteY3" fmla="*/ 0 h 1843456"/>
                  <a:gd name="connsiteX4" fmla="*/ 11652055 w 14272641"/>
                  <a:gd name="connsiteY4" fmla="*/ 251 h 1843456"/>
                  <a:gd name="connsiteX0" fmla="*/ 1 w 14278603"/>
                  <a:gd name="connsiteY0" fmla="*/ 1687178 h 1843456"/>
                  <a:gd name="connsiteX1" fmla="*/ 5961 w 14278603"/>
                  <a:gd name="connsiteY1" fmla="*/ 1843456 h 1843456"/>
                  <a:gd name="connsiteX2" fmla="*/ 14272049 w 14278603"/>
                  <a:gd name="connsiteY2" fmla="*/ 1842275 h 1843456"/>
                  <a:gd name="connsiteX3" fmla="*/ 14278602 w 14278603"/>
                  <a:gd name="connsiteY3" fmla="*/ 0 h 1843456"/>
                  <a:gd name="connsiteX4" fmla="*/ 11658017 w 14278603"/>
                  <a:gd name="connsiteY4" fmla="*/ 251 h 184345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</a:cxnLst>
                <a:rect l="l" t="t" r="r" b="b"/>
                <a:pathLst>
                  <a:path w="14278603" h="1843456">
                    <a:moveTo>
                      <a:pt x="1" y="1687178"/>
                    </a:moveTo>
                    <a:lnTo>
                      <a:pt x="5961" y="1843456"/>
                    </a:lnTo>
                    <a:lnTo>
                      <a:pt x="14272049" y="1842275"/>
                    </a:lnTo>
                    <a:cubicBezTo>
                      <a:pt x="14274225" y="1228882"/>
                      <a:pt x="14276426" y="613393"/>
                      <a:pt x="14278602" y="0"/>
                    </a:cubicBezTo>
                    <a:lnTo>
                      <a:pt x="11658017" y="251"/>
                    </a:lnTo>
                  </a:path>
                </a:pathLst>
              </a:custGeom>
              <a:noFill/>
              <a:ln>
                <a:solidFill>
                  <a:schemeClr val="tx1"/>
                </a:solidFill>
                <a:prstDash val="solid"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339" name="Oval 338">
                <a:extLst>
                  <a:ext uri="{FF2B5EF4-FFF2-40B4-BE49-F238E27FC236}">
                    <a16:creationId xmlns:a16="http://schemas.microsoft.com/office/drawing/2014/main" id="{785DADB0-10AF-5F46-9480-3827653430B2}"/>
                  </a:ext>
                </a:extLst>
              </p:cNvPr>
              <p:cNvSpPr>
                <a:spLocks noChangeAspect="1"/>
              </p:cNvSpPr>
              <p:nvPr/>
            </p:nvSpPr>
            <p:spPr>
              <a:xfrm>
                <a:off x="5752849" y="5644270"/>
                <a:ext cx="63495" cy="65092"/>
              </a:xfrm>
              <a:prstGeom prst="ellipse">
                <a:avLst/>
              </a:prstGeom>
              <a:solidFill>
                <a:schemeClr val="tx1"/>
              </a:solidFill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</p:grpSp>
        <p:sp>
          <p:nvSpPr>
            <p:cNvPr id="387" name="Oval 386">
              <a:extLst>
                <a:ext uri="{FF2B5EF4-FFF2-40B4-BE49-F238E27FC236}">
                  <a16:creationId xmlns:a16="http://schemas.microsoft.com/office/drawing/2014/main" id="{1AF86FA9-83C7-1F4C-ADAB-62B324C900D7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8108522" y="4013811"/>
              <a:ext cx="63495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12" name="Trapezoid 109">
              <a:extLst>
                <a:ext uri="{FF2B5EF4-FFF2-40B4-BE49-F238E27FC236}">
                  <a16:creationId xmlns:a16="http://schemas.microsoft.com/office/drawing/2014/main" id="{D60BBADB-B18E-664D-AD6F-402F6E949EC4}"/>
                </a:ext>
              </a:extLst>
            </p:cNvPr>
            <p:cNvSpPr/>
            <p:nvPr/>
          </p:nvSpPr>
          <p:spPr>
            <a:xfrm rot="5400000">
              <a:off x="7913216" y="4658392"/>
              <a:ext cx="857301" cy="260330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2178349" h="206772">
                  <a:moveTo>
                    <a:pt x="2175043" y="206772"/>
                  </a:moveTo>
                  <a:lnTo>
                    <a:pt x="2178349" y="97207"/>
                  </a:ln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383" name="Oval 382">
              <a:extLst>
                <a:ext uri="{FF2B5EF4-FFF2-40B4-BE49-F238E27FC236}">
                  <a16:creationId xmlns:a16="http://schemas.microsoft.com/office/drawing/2014/main" id="{82AD22CD-364C-644A-8FD6-B61101F861FC}"/>
                </a:ext>
              </a:extLst>
            </p:cNvPr>
            <p:cNvSpPr>
              <a:spLocks noChangeAspect="1"/>
            </p:cNvSpPr>
            <p:nvPr/>
          </p:nvSpPr>
          <p:spPr>
            <a:xfrm>
              <a:off x="4109909" y="4245600"/>
              <a:ext cx="65083" cy="65091"/>
            </a:xfrm>
            <a:prstGeom prst="ellipse">
              <a:avLst/>
            </a:prstGeom>
            <a:solidFill>
              <a:schemeClr val="tx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270" name="Trapezoid 109">
              <a:extLst>
                <a:ext uri="{FF2B5EF4-FFF2-40B4-BE49-F238E27FC236}">
                  <a16:creationId xmlns:a16="http://schemas.microsoft.com/office/drawing/2014/main" id="{74370B17-DC2E-AA48-8C15-B20CC93DBED3}"/>
                </a:ext>
              </a:extLst>
            </p:cNvPr>
            <p:cNvSpPr/>
            <p:nvPr/>
          </p:nvSpPr>
          <p:spPr>
            <a:xfrm rot="5400000">
              <a:off x="4680498" y="3740099"/>
              <a:ext cx="1108141" cy="2176298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245068 w 2245067"/>
                <a:gd name="connsiteY0" fmla="*/ 1860778 h 1860778"/>
                <a:gd name="connsiteX1" fmla="*/ 2178349 w 2245067"/>
                <a:gd name="connsiteY1" fmla="*/ 97207 h 1860778"/>
                <a:gd name="connsiteX2" fmla="*/ 1576 w 2245067"/>
                <a:gd name="connsiteY2" fmla="*/ 97712 h 1860778"/>
                <a:gd name="connsiteX3" fmla="*/ 0 w 2245067"/>
                <a:gd name="connsiteY3" fmla="*/ 0 h 1860778"/>
                <a:gd name="connsiteX0" fmla="*/ 2245068 w 2245067"/>
                <a:gd name="connsiteY0" fmla="*/ 1860778 h 1860778"/>
                <a:gd name="connsiteX1" fmla="*/ 2219740 w 2245067"/>
                <a:gd name="connsiteY1" fmla="*/ 1858001 h 1860778"/>
                <a:gd name="connsiteX2" fmla="*/ 2178349 w 2245067"/>
                <a:gd name="connsiteY2" fmla="*/ 97207 h 1860778"/>
                <a:gd name="connsiteX3" fmla="*/ 1576 w 2245067"/>
                <a:gd name="connsiteY3" fmla="*/ 97712 h 1860778"/>
                <a:gd name="connsiteX4" fmla="*/ 0 w 2245067"/>
                <a:gd name="connsiteY4" fmla="*/ 0 h 1860778"/>
                <a:gd name="connsiteX0" fmla="*/ 2338730 w 2338729"/>
                <a:gd name="connsiteY0" fmla="*/ 1860778 h 1860778"/>
                <a:gd name="connsiteX1" fmla="*/ 0 w 2338729"/>
                <a:gd name="connsiteY1" fmla="*/ 1841337 h 1860778"/>
                <a:gd name="connsiteX2" fmla="*/ 2272011 w 2338729"/>
                <a:gd name="connsiteY2" fmla="*/ 97207 h 1860778"/>
                <a:gd name="connsiteX3" fmla="*/ 95238 w 2338729"/>
                <a:gd name="connsiteY3" fmla="*/ 97712 h 1860778"/>
                <a:gd name="connsiteX4" fmla="*/ 93662 w 2338729"/>
                <a:gd name="connsiteY4" fmla="*/ 0 h 1860778"/>
                <a:gd name="connsiteX0" fmla="*/ 2245068 w 2355824"/>
                <a:gd name="connsiteY0" fmla="*/ 1860778 h 1860778"/>
                <a:gd name="connsiteX1" fmla="*/ 2355823 w 2355824"/>
                <a:gd name="connsiteY1" fmla="*/ 1777457 h 1860778"/>
                <a:gd name="connsiteX2" fmla="*/ 2178349 w 2355824"/>
                <a:gd name="connsiteY2" fmla="*/ 97207 h 1860778"/>
                <a:gd name="connsiteX3" fmla="*/ 1576 w 2355824"/>
                <a:gd name="connsiteY3" fmla="*/ 97712 h 1860778"/>
                <a:gd name="connsiteX4" fmla="*/ 0 w 2355824"/>
                <a:gd name="connsiteY4" fmla="*/ 0 h 1860778"/>
                <a:gd name="connsiteX0" fmla="*/ -1 w 14263340"/>
                <a:gd name="connsiteY0" fmla="*/ 1871887 h 1871887"/>
                <a:gd name="connsiteX1" fmla="*/ 14263339 w 14263340"/>
                <a:gd name="connsiteY1" fmla="*/ 1777457 h 1871887"/>
                <a:gd name="connsiteX2" fmla="*/ 14085865 w 14263340"/>
                <a:gd name="connsiteY2" fmla="*/ 97207 h 1871887"/>
                <a:gd name="connsiteX3" fmla="*/ 11909092 w 14263340"/>
                <a:gd name="connsiteY3" fmla="*/ 97712 h 1871887"/>
                <a:gd name="connsiteX4" fmla="*/ 11907516 w 14263340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9092 w 14217987"/>
                <a:gd name="connsiteY3" fmla="*/ 97712 h 1871887"/>
                <a:gd name="connsiteX4" fmla="*/ 11907516 w 14217987"/>
                <a:gd name="connsiteY4" fmla="*/ 0 h 1871887"/>
                <a:gd name="connsiteX0" fmla="*/ -1 w 14217987"/>
                <a:gd name="connsiteY0" fmla="*/ 1871887 h 1871887"/>
                <a:gd name="connsiteX1" fmla="*/ 14217988 w 14217987"/>
                <a:gd name="connsiteY1" fmla="*/ 1866333 h 1871887"/>
                <a:gd name="connsiteX2" fmla="*/ 14085865 w 14217987"/>
                <a:gd name="connsiteY2" fmla="*/ 97207 h 1871887"/>
                <a:gd name="connsiteX3" fmla="*/ 11907516 w 14217987"/>
                <a:gd name="connsiteY3" fmla="*/ 0 h 1871887"/>
                <a:gd name="connsiteX0" fmla="*/ -1 w 14217987"/>
                <a:gd name="connsiteY0" fmla="*/ 1774680 h 1774680"/>
                <a:gd name="connsiteX1" fmla="*/ 14217988 w 14217987"/>
                <a:gd name="connsiteY1" fmla="*/ 1769126 h 1774680"/>
                <a:gd name="connsiteX2" fmla="*/ 14085865 w 14217987"/>
                <a:gd name="connsiteY2" fmla="*/ 0 h 1774680"/>
                <a:gd name="connsiteX0" fmla="*/ 0 w 14138032"/>
                <a:gd name="connsiteY0" fmla="*/ 1759094 h 1769126"/>
                <a:gd name="connsiteX1" fmla="*/ 14138033 w 14138032"/>
                <a:gd name="connsiteY1" fmla="*/ 1769126 h 1769126"/>
                <a:gd name="connsiteX2" fmla="*/ 14005910 w 14138032"/>
                <a:gd name="connsiteY2" fmla="*/ 0 h 1769126"/>
                <a:gd name="connsiteX0" fmla="*/ -6 w 14058039"/>
                <a:gd name="connsiteY0" fmla="*/ 1774679 h 1774679"/>
                <a:gd name="connsiteX1" fmla="*/ 14058040 w 14058039"/>
                <a:gd name="connsiteY1" fmla="*/ 1769126 h 1774679"/>
                <a:gd name="connsiteX2" fmla="*/ 13925917 w 14058039"/>
                <a:gd name="connsiteY2" fmla="*/ 0 h 1774679"/>
                <a:gd name="connsiteX0" fmla="*/ -6 w 14137994"/>
                <a:gd name="connsiteY0" fmla="*/ 1774679 h 1774679"/>
                <a:gd name="connsiteX1" fmla="*/ 14137994 w 14137994"/>
                <a:gd name="connsiteY1" fmla="*/ 1774322 h 1774679"/>
                <a:gd name="connsiteX2" fmla="*/ 13925917 w 14137994"/>
                <a:gd name="connsiteY2" fmla="*/ 0 h 177467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4137994" h="1774679">
                  <a:moveTo>
                    <a:pt x="-6" y="1774679"/>
                  </a:moveTo>
                  <a:lnTo>
                    <a:pt x="14137994" y="1774322"/>
                  </a:lnTo>
                  <a:lnTo>
                    <a:pt x="13925917" y="0"/>
                  </a:lnTo>
                </a:path>
              </a:pathLst>
            </a:custGeom>
            <a:noFill/>
            <a:ln>
              <a:solidFill>
                <a:schemeClr val="tx1"/>
              </a:solidFill>
              <a:prstDash val="soli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33" name="Group 60">
              <a:extLst>
                <a:ext uri="{FF2B5EF4-FFF2-40B4-BE49-F238E27FC236}">
                  <a16:creationId xmlns:a16="http://schemas.microsoft.com/office/drawing/2014/main" id="{2EDEC421-72FB-C644-B0FE-5F394642976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08111" y="3854059"/>
              <a:ext cx="1316780" cy="937728"/>
              <a:chOff x="3808111" y="3854059"/>
              <a:chExt cx="1316780" cy="937728"/>
            </a:xfrm>
          </p:grpSpPr>
          <p:cxnSp>
            <p:nvCxnSpPr>
              <p:cNvPr id="126" name="Straight Connector 125">
                <a:extLst>
                  <a:ext uri="{FF2B5EF4-FFF2-40B4-BE49-F238E27FC236}">
                    <a16:creationId xmlns:a16="http://schemas.microsoft.com/office/drawing/2014/main" id="{9AB645FC-6803-A146-86EC-5C119D3A6F7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89308" y="4426586"/>
                <a:ext cx="334938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3866" name="Group 53">
                <a:extLst>
                  <a:ext uri="{FF2B5EF4-FFF2-40B4-BE49-F238E27FC236}">
                    <a16:creationId xmlns:a16="http://schemas.microsoft.com/office/drawing/2014/main" id="{FC7DFE82-C34C-094C-AE29-0529FDC39A9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83461" y="3854059"/>
                <a:ext cx="495536" cy="937728"/>
                <a:chOff x="4483461" y="3854059"/>
                <a:chExt cx="495536" cy="937728"/>
              </a:xfrm>
            </p:grpSpPr>
            <p:sp>
              <p:nvSpPr>
                <p:cNvPr id="124" name="Trapezoid 123">
                  <a:extLst>
                    <a:ext uri="{FF2B5EF4-FFF2-40B4-BE49-F238E27FC236}">
                      <a16:creationId xmlns:a16="http://schemas.microsoft.com/office/drawing/2014/main" id="{AAE45C37-1C34-4E4D-8003-C2FD0CEE6D45}"/>
                    </a:ext>
                  </a:extLst>
                </p:cNvPr>
                <p:cNvSpPr/>
                <p:nvPr/>
              </p:nvSpPr>
              <p:spPr>
                <a:xfrm rot="5400000">
                  <a:off x="4294790" y="427975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3869" name="Group 52">
                  <a:extLst>
                    <a:ext uri="{FF2B5EF4-FFF2-40B4-BE49-F238E27FC236}">
                      <a16:creationId xmlns:a16="http://schemas.microsoft.com/office/drawing/2014/main" id="{8779CE08-5BCD-7745-AD26-4ED9C820E46C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4638839" y="3854059"/>
                  <a:ext cx="340158" cy="272788"/>
                  <a:chOff x="4638839" y="3854059"/>
                  <a:chExt cx="340158" cy="272788"/>
                </a:xfrm>
              </p:grpSpPr>
              <p:sp>
                <p:nvSpPr>
                  <p:cNvPr id="113873" name="TextBox 122">
                    <a:extLst>
                      <a:ext uri="{FF2B5EF4-FFF2-40B4-BE49-F238E27FC236}">
                        <a16:creationId xmlns:a16="http://schemas.microsoft.com/office/drawing/2014/main" id="{B6A43B4D-9F2D-B943-BC92-AF8A93FCE1DC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4638839" y="385405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11</a:t>
                    </a:r>
                  </a:p>
                </p:txBody>
              </p:sp>
              <p:cxnSp>
                <p:nvCxnSpPr>
                  <p:cNvPr id="125" name="Straight Arrow Connector 124">
                    <a:extLst>
                      <a:ext uri="{FF2B5EF4-FFF2-40B4-BE49-F238E27FC236}">
                        <a16:creationId xmlns:a16="http://schemas.microsoft.com/office/drawing/2014/main" id="{41400248-6D0C-DF4E-BA73-91C8774CE13E}"/>
                      </a:ext>
                    </a:extLst>
                  </p:cNvPr>
                  <p:cNvCxnSpPr/>
                  <p:nvPr/>
                </p:nvCxnSpPr>
                <p:spPr>
                  <a:xfrm>
                    <a:off x="4675016" y="390585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3870" name="TextBox 128">
                  <a:extLst>
                    <a:ext uri="{FF2B5EF4-FFF2-40B4-BE49-F238E27FC236}">
                      <a16:creationId xmlns:a16="http://schemas.microsoft.com/office/drawing/2014/main" id="{3B1FCCF8-5766-564C-932C-E98387976EF9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83461" y="409341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30" name="Straight Connector 129">
                  <a:extLst>
                    <a:ext uri="{FF2B5EF4-FFF2-40B4-BE49-F238E27FC236}">
                      <a16:creationId xmlns:a16="http://schemas.microsoft.com/office/drawing/2014/main" id="{E504F164-08C6-9D4F-84E8-53334B13F758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4522628" y="4264652"/>
                  <a:ext cx="277792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31" name="Straight Connector 130">
                  <a:extLst>
                    <a:ext uri="{FF2B5EF4-FFF2-40B4-BE49-F238E27FC236}">
                      <a16:creationId xmlns:a16="http://schemas.microsoft.com/office/drawing/2014/main" id="{9747B06B-1A7A-D04F-BB08-41951B9AD06A}"/>
                    </a:ext>
                  </a:extLst>
                </p:cNvPr>
                <p:cNvCxnSpPr>
                  <a:cxnSpLocks/>
                  <a:endCxn id="124" idx="0"/>
                </p:cNvCxnSpPr>
                <p:nvPr/>
              </p:nvCxnSpPr>
              <p:spPr>
                <a:xfrm flipV="1">
                  <a:off x="4525803" y="4426586"/>
                  <a:ext cx="280967" cy="155584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27" name="Straight Connector 126">
                <a:extLst>
                  <a:ext uri="{FF2B5EF4-FFF2-40B4-BE49-F238E27FC236}">
                    <a16:creationId xmlns:a16="http://schemas.microsoft.com/office/drawing/2014/main" id="{C9EC5F81-1068-E943-A7CD-823EE6DAAD09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3808307" y="4269414"/>
                <a:ext cx="715909" cy="4763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113834" name="TextBox 359">
              <a:extLst>
                <a:ext uri="{FF2B5EF4-FFF2-40B4-BE49-F238E27FC236}">
                  <a16:creationId xmlns:a16="http://schemas.microsoft.com/office/drawing/2014/main" id="{9CCDD0F8-DF3B-1B42-AF50-08A583C31829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4763370" y="5540213"/>
              <a:ext cx="80484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/>
                <a:t>Switches</a:t>
              </a:r>
            </a:p>
          </p:txBody>
        </p:sp>
        <p:grpSp>
          <p:nvGrpSpPr>
            <p:cNvPr id="113835" name="Group 31">
              <a:extLst>
                <a:ext uri="{FF2B5EF4-FFF2-40B4-BE49-F238E27FC236}">
                  <a16:creationId xmlns:a16="http://schemas.microsoft.com/office/drawing/2014/main" id="{72D1FC7B-9407-E949-8154-038A5C9D748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00208" y="4949419"/>
              <a:ext cx="864173" cy="937728"/>
              <a:chOff x="6300208" y="4949419"/>
              <a:chExt cx="864173" cy="937728"/>
            </a:xfrm>
          </p:grpSpPr>
          <p:grpSp>
            <p:nvGrpSpPr>
              <p:cNvPr id="113856" name="Group 28">
                <a:extLst>
                  <a:ext uri="{FF2B5EF4-FFF2-40B4-BE49-F238E27FC236}">
                    <a16:creationId xmlns:a16="http://schemas.microsoft.com/office/drawing/2014/main" id="{24E02210-5184-174A-9C8A-1A533A2C9F5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00208" y="4949419"/>
                <a:ext cx="495536" cy="937728"/>
                <a:chOff x="6300208" y="4949419"/>
                <a:chExt cx="495536" cy="937728"/>
              </a:xfrm>
            </p:grpSpPr>
            <p:sp>
              <p:nvSpPr>
                <p:cNvPr id="173" name="Trapezoid 172">
                  <a:extLst>
                    <a:ext uri="{FF2B5EF4-FFF2-40B4-BE49-F238E27FC236}">
                      <a16:creationId xmlns:a16="http://schemas.microsoft.com/office/drawing/2014/main" id="{8B867103-C65C-FB4B-8BEE-889DCBB89CBE}"/>
                    </a:ext>
                  </a:extLst>
                </p:cNvPr>
                <p:cNvSpPr/>
                <p:nvPr/>
              </p:nvSpPr>
              <p:spPr>
                <a:xfrm rot="5400000">
                  <a:off x="6112341" y="5375193"/>
                  <a:ext cx="731882" cy="292078"/>
                </a:xfrm>
                <a:prstGeom prst="trapezoid">
                  <a:avLst>
                    <a:gd name="adj" fmla="val 53409"/>
                  </a:avLst>
                </a:prstGeom>
                <a:noFill/>
                <a:ln>
                  <a:solidFill>
                    <a:schemeClr val="tx1"/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anchor="ctr"/>
                <a:lstStyle/>
                <a:p>
                  <a:pPr algn="ctr">
                    <a:defRPr/>
                  </a:pPr>
                  <a:endParaRPr lang="en-US"/>
                </a:p>
              </p:txBody>
            </p:sp>
            <p:grpSp>
              <p:nvGrpSpPr>
                <p:cNvPr id="113859" name="Group 24">
                  <a:extLst>
                    <a:ext uri="{FF2B5EF4-FFF2-40B4-BE49-F238E27FC236}">
                      <a16:creationId xmlns:a16="http://schemas.microsoft.com/office/drawing/2014/main" id="{E853CB55-DCDC-AF4F-9520-985F747BD750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6455586" y="4949419"/>
                  <a:ext cx="340158" cy="272788"/>
                  <a:chOff x="6455586" y="4949419"/>
                  <a:chExt cx="340158" cy="272788"/>
                </a:xfrm>
              </p:grpSpPr>
              <p:sp>
                <p:nvSpPr>
                  <p:cNvPr id="113863" name="TextBox 171">
                    <a:extLst>
                      <a:ext uri="{FF2B5EF4-FFF2-40B4-BE49-F238E27FC236}">
                        <a16:creationId xmlns:a16="http://schemas.microsoft.com/office/drawing/2014/main" id="{5B7C9304-A04A-E14C-8DCC-09081CC7C5A0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6455586" y="4949419"/>
                    <a:ext cx="340158" cy="26161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r>
                      <a:rPr lang="en-US" altLang="en-US" sz="11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c</a:t>
                    </a:r>
                    <a:r>
                      <a:rPr lang="en-US" altLang="en-US" sz="1100" baseline="-25000">
                        <a:solidFill>
                          <a:schemeClr val="tx1"/>
                        </a:solidFill>
                        <a:latin typeface="Times New Roman" panose="02020603050405020304" pitchFamily="18" charset="0"/>
                      </a:rPr>
                      <a:t>16</a:t>
                    </a:r>
                  </a:p>
                </p:txBody>
              </p:sp>
              <p:cxnSp>
                <p:nvCxnSpPr>
                  <p:cNvPr id="174" name="Straight Arrow Connector 173">
                    <a:extLst>
                      <a:ext uri="{FF2B5EF4-FFF2-40B4-BE49-F238E27FC236}">
                        <a16:creationId xmlns:a16="http://schemas.microsoft.com/office/drawing/2014/main" id="{129C6A80-A788-4B46-9BC1-34F5F4D187F4}"/>
                      </a:ext>
                    </a:extLst>
                  </p:cNvPr>
                  <p:cNvCxnSpPr/>
                  <p:nvPr/>
                </p:nvCxnSpPr>
                <p:spPr>
                  <a:xfrm>
                    <a:off x="6492568" y="5001295"/>
                    <a:ext cx="0" cy="220675"/>
                  </a:xfrm>
                  <a:prstGeom prst="straightConnector1">
                    <a:avLst/>
                  </a:prstGeom>
                  <a:ln w="22225">
                    <a:solidFill>
                      <a:schemeClr val="tx1"/>
                    </a:solidFill>
                    <a:tailEnd type="triangle" w="sm" len="med"/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  <p:sp>
              <p:nvSpPr>
                <p:cNvPr id="113860" name="TextBox 177">
                  <a:extLst>
                    <a:ext uri="{FF2B5EF4-FFF2-40B4-BE49-F238E27FC236}">
                      <a16:creationId xmlns:a16="http://schemas.microsoft.com/office/drawing/2014/main" id="{89987F3B-9583-5244-9AC5-B48EB11CD746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300208" y="5188772"/>
                  <a:ext cx="248786" cy="6565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0</a:t>
                  </a:r>
                </a:p>
                <a:p>
                  <a:endParaRPr lang="en-US" altLang="en-US" sz="1000" baseline="-25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endParaRPr lang="en-US" altLang="en-US" sz="1000">
                    <a:solidFill>
                      <a:schemeClr val="tx1"/>
                    </a:solidFill>
                    <a:latin typeface="Times New Roman" panose="02020603050405020304" pitchFamily="18" charset="0"/>
                  </a:endParaRPr>
                </a:p>
                <a:p>
                  <a:r>
                    <a:rPr lang="en-US" altLang="en-US" sz="1000">
                      <a:solidFill>
                        <a:schemeClr val="tx1"/>
                      </a:solidFill>
                      <a:latin typeface="Times New Roman" panose="02020603050405020304" pitchFamily="18" charset="0"/>
                    </a:rPr>
                    <a:t>1</a:t>
                  </a:r>
                </a:p>
              </p:txBody>
            </p:sp>
            <p:cxnSp>
              <p:nvCxnSpPr>
                <p:cNvPr id="179" name="Straight Connector 178">
                  <a:extLst>
                    <a:ext uri="{FF2B5EF4-FFF2-40B4-BE49-F238E27FC236}">
                      <a16:creationId xmlns:a16="http://schemas.microsoft.com/office/drawing/2014/main" id="{B3B98A3E-A4B5-8848-954F-7E2F68580DEF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40180" y="5360092"/>
                  <a:ext cx="277791" cy="161935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80" name="Straight Connector 179">
                  <a:extLst>
                    <a:ext uri="{FF2B5EF4-FFF2-40B4-BE49-F238E27FC236}">
                      <a16:creationId xmlns:a16="http://schemas.microsoft.com/office/drawing/2014/main" id="{FD0C0341-C1E0-6B48-A8A9-90E0F3E4DDC4}"/>
                    </a:ext>
                  </a:extLst>
                </p:cNvPr>
                <p:cNvCxnSpPr>
                  <a:cxnSpLocks/>
                  <a:endCxn id="173" idx="0"/>
                </p:cNvCxnSpPr>
                <p:nvPr/>
              </p:nvCxnSpPr>
              <p:spPr>
                <a:xfrm flipV="1">
                  <a:off x="6333830" y="5522026"/>
                  <a:ext cx="290490" cy="153996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cxnSp>
            <p:nvCxnSpPr>
              <p:cNvPr id="175" name="Straight Connector 174">
                <a:extLst>
                  <a:ext uri="{FF2B5EF4-FFF2-40B4-BE49-F238E27FC236}">
                    <a16:creationId xmlns:a16="http://schemas.microsoft.com/office/drawing/2014/main" id="{6E7C0FD2-C6CF-FF42-8B40-9E62E2C26F7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614796" y="5522026"/>
                <a:ext cx="549234" cy="0"/>
              </a:xfrm>
              <a:prstGeom prst="line">
                <a:avLst/>
              </a:prstGeom>
              <a:ln w="25400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428" name="Trapezoid 109">
              <a:extLst>
                <a:ext uri="{FF2B5EF4-FFF2-40B4-BE49-F238E27FC236}">
                  <a16:creationId xmlns:a16="http://schemas.microsoft.com/office/drawing/2014/main" id="{0C143620-E05A-0B41-A64C-8E32DFFE8FA0}"/>
                </a:ext>
              </a:extLst>
            </p:cNvPr>
            <p:cNvSpPr/>
            <p:nvPr/>
          </p:nvSpPr>
          <p:spPr>
            <a:xfrm rot="5400000">
              <a:off x="4232901" y="4735383"/>
              <a:ext cx="441351" cy="141277"/>
            </a:xfrm>
            <a:custGeom>
              <a:avLst/>
              <a:gdLst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0 w 1332978"/>
                <a:gd name="connsiteY4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49224 w 1332978"/>
                <a:gd name="connsiteY4" fmla="*/ 851904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0 w 1332978"/>
                <a:gd name="connsiteY5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393192 w 1332978"/>
                <a:gd name="connsiteY5" fmla="*/ 696456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658368 w 1332978"/>
                <a:gd name="connsiteY4" fmla="*/ 550152 h 851904"/>
                <a:gd name="connsiteX5" fmla="*/ 438912 w 1332978"/>
                <a:gd name="connsiteY5" fmla="*/ 815328 h 851904"/>
                <a:gd name="connsiteX6" fmla="*/ 0 w 1332978"/>
                <a:gd name="connsiteY6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77824 w 1332978"/>
                <a:gd name="connsiteY4" fmla="*/ 650736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38912 w 1332978"/>
                <a:gd name="connsiteY6" fmla="*/ 815328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402336 w 1332978"/>
                <a:gd name="connsiteY6" fmla="*/ 851904 h 851904"/>
                <a:gd name="connsiteX7" fmla="*/ 0 w 1332978"/>
                <a:gd name="connsiteY7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640080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658368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66928 w 1332978"/>
                <a:gd name="connsiteY6" fmla="*/ 55929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58952 w 1332978"/>
                <a:gd name="connsiteY5" fmla="*/ 550152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77326 w 1332978"/>
                <a:gd name="connsiteY5" fmla="*/ 532560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868680 w 1332978"/>
                <a:gd name="connsiteY4" fmla="*/ 842760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795700 w 1332978"/>
                <a:gd name="connsiteY5" fmla="*/ 544286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48562 w 1332978"/>
                <a:gd name="connsiteY6" fmla="*/ 541705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26321 w 1332978"/>
                <a:gd name="connsiteY5" fmla="*/ 544285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48 w 1332978"/>
                <a:gd name="connsiteY6" fmla="*/ 529977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05424 w 1332978"/>
                <a:gd name="connsiteY4" fmla="*/ 842759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402336 w 1332978"/>
                <a:gd name="connsiteY7" fmla="*/ 851904 h 851904"/>
                <a:gd name="connsiteX8" fmla="*/ 0 w 1332978"/>
                <a:gd name="connsiteY8" fmla="*/ 85190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517952 w 1332978"/>
                <a:gd name="connsiteY6" fmla="*/ 547566 h 851904"/>
                <a:gd name="connsiteX7" fmla="*/ 0 w 1332978"/>
                <a:gd name="connsiteY7" fmla="*/ 851904 h 851904"/>
                <a:gd name="connsiteX0" fmla="*/ 517952 w 1332978"/>
                <a:gd name="connsiteY0" fmla="*/ 547566 h 851904"/>
                <a:gd name="connsiteX1" fmla="*/ 0 w 1332978"/>
                <a:gd name="connsiteY1" fmla="*/ 851904 h 851904"/>
                <a:gd name="connsiteX2" fmla="*/ 212976 w 1332978"/>
                <a:gd name="connsiteY2" fmla="*/ 0 h 851904"/>
                <a:gd name="connsiteX3" fmla="*/ 1120002 w 1332978"/>
                <a:gd name="connsiteY3" fmla="*/ 0 h 851904"/>
                <a:gd name="connsiteX4" fmla="*/ 1332978 w 1332978"/>
                <a:gd name="connsiteY4" fmla="*/ 851904 h 851904"/>
                <a:gd name="connsiteX5" fmla="*/ 921332 w 1332978"/>
                <a:gd name="connsiteY5" fmla="*/ 846566 h 851904"/>
                <a:gd name="connsiteX6" fmla="*/ 832448 w 1332978"/>
                <a:gd name="connsiteY6" fmla="*/ 544284 h 851904"/>
                <a:gd name="connsiteX7" fmla="*/ 632463 w 1332978"/>
                <a:gd name="connsiteY7" fmla="*/ 657214 h 851904"/>
                <a:gd name="connsiteX0" fmla="*/ 0 w 1332978"/>
                <a:gd name="connsiteY0" fmla="*/ 851904 h 851904"/>
                <a:gd name="connsiteX1" fmla="*/ 212976 w 1332978"/>
                <a:gd name="connsiteY1" fmla="*/ 0 h 851904"/>
                <a:gd name="connsiteX2" fmla="*/ 1120002 w 1332978"/>
                <a:gd name="connsiteY2" fmla="*/ 0 h 851904"/>
                <a:gd name="connsiteX3" fmla="*/ 1332978 w 1332978"/>
                <a:gd name="connsiteY3" fmla="*/ 851904 h 851904"/>
                <a:gd name="connsiteX4" fmla="*/ 921332 w 1332978"/>
                <a:gd name="connsiteY4" fmla="*/ 846566 h 851904"/>
                <a:gd name="connsiteX5" fmla="*/ 832448 w 1332978"/>
                <a:gd name="connsiteY5" fmla="*/ 544284 h 851904"/>
                <a:gd name="connsiteX6" fmla="*/ 632463 w 1332978"/>
                <a:gd name="connsiteY6" fmla="*/ 657214 h 851904"/>
                <a:gd name="connsiteX0" fmla="*/ 0 w 1120410"/>
                <a:gd name="connsiteY0" fmla="*/ 438262 h 851904"/>
                <a:gd name="connsiteX1" fmla="*/ 408 w 1120410"/>
                <a:gd name="connsiteY1" fmla="*/ 0 h 851904"/>
                <a:gd name="connsiteX2" fmla="*/ 907434 w 1120410"/>
                <a:gd name="connsiteY2" fmla="*/ 0 h 851904"/>
                <a:gd name="connsiteX3" fmla="*/ 1120410 w 1120410"/>
                <a:gd name="connsiteY3" fmla="*/ 851904 h 851904"/>
                <a:gd name="connsiteX4" fmla="*/ 708764 w 1120410"/>
                <a:gd name="connsiteY4" fmla="*/ 846566 h 851904"/>
                <a:gd name="connsiteX5" fmla="*/ 619880 w 1120410"/>
                <a:gd name="connsiteY5" fmla="*/ 544284 h 851904"/>
                <a:gd name="connsiteX6" fmla="*/ 419895 w 1120410"/>
                <a:gd name="connsiteY6" fmla="*/ 657214 h 851904"/>
                <a:gd name="connsiteX0" fmla="*/ 0 w 907849"/>
                <a:gd name="connsiteY0" fmla="*/ 438262 h 1278676"/>
                <a:gd name="connsiteX1" fmla="*/ 408 w 907849"/>
                <a:gd name="connsiteY1" fmla="*/ 0 h 1278676"/>
                <a:gd name="connsiteX2" fmla="*/ 907434 w 907849"/>
                <a:gd name="connsiteY2" fmla="*/ 0 h 1278676"/>
                <a:gd name="connsiteX3" fmla="*/ 907849 w 907849"/>
                <a:gd name="connsiteY3" fmla="*/ 1278676 h 1278676"/>
                <a:gd name="connsiteX4" fmla="*/ 708764 w 907849"/>
                <a:gd name="connsiteY4" fmla="*/ 846566 h 1278676"/>
                <a:gd name="connsiteX5" fmla="*/ 619880 w 907849"/>
                <a:gd name="connsiteY5" fmla="*/ 544284 h 1278676"/>
                <a:gd name="connsiteX6" fmla="*/ 419895 w 907849"/>
                <a:gd name="connsiteY6" fmla="*/ 657214 h 1278676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6" fmla="*/ 1685922 w 2173876"/>
                <a:gd name="connsiteY6" fmla="*/ 657214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885907 w 2173876"/>
                <a:gd name="connsiteY5" fmla="*/ 544284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442875 w 2350724"/>
                <a:gd name="connsiteY0" fmla="*/ 438262 h 1299602"/>
                <a:gd name="connsiteX1" fmla="*/ 1443283 w 2350724"/>
                <a:gd name="connsiteY1" fmla="*/ 0 h 1299602"/>
                <a:gd name="connsiteX2" fmla="*/ 2350309 w 2350724"/>
                <a:gd name="connsiteY2" fmla="*/ 0 h 1299602"/>
                <a:gd name="connsiteX3" fmla="*/ 2350724 w 2350724"/>
                <a:gd name="connsiteY3" fmla="*/ 1278676 h 1299602"/>
                <a:gd name="connsiteX4" fmla="*/ 176848 w 2350724"/>
                <a:gd name="connsiteY4" fmla="*/ 1299602 h 1299602"/>
                <a:gd name="connsiteX5" fmla="*/ 321098 w 2350724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144250 w 2173876"/>
                <a:gd name="connsiteY5" fmla="*/ 859438 h 1299602"/>
                <a:gd name="connsiteX0" fmla="*/ 1266027 w 2173876"/>
                <a:gd name="connsiteY0" fmla="*/ 438262 h 1299602"/>
                <a:gd name="connsiteX1" fmla="*/ 1266435 w 2173876"/>
                <a:gd name="connsiteY1" fmla="*/ 0 h 1299602"/>
                <a:gd name="connsiteX2" fmla="*/ 2173461 w 2173876"/>
                <a:gd name="connsiteY2" fmla="*/ 0 h 1299602"/>
                <a:gd name="connsiteX3" fmla="*/ 2173876 w 2173876"/>
                <a:gd name="connsiteY3" fmla="*/ 1278676 h 1299602"/>
                <a:gd name="connsiteX4" fmla="*/ 0 w 2173876"/>
                <a:gd name="connsiteY4" fmla="*/ 1299602 h 1299602"/>
                <a:gd name="connsiteX5" fmla="*/ 7112 w 2173876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7112 w 2176773"/>
                <a:gd name="connsiteY5" fmla="*/ 852873 h 1299602"/>
                <a:gd name="connsiteX0" fmla="*/ 1266027 w 2176773"/>
                <a:gd name="connsiteY0" fmla="*/ 438262 h 1299602"/>
                <a:gd name="connsiteX1" fmla="*/ 1266435 w 2176773"/>
                <a:gd name="connsiteY1" fmla="*/ 0 h 1299602"/>
                <a:gd name="connsiteX2" fmla="*/ 2173461 w 2176773"/>
                <a:gd name="connsiteY2" fmla="*/ 0 h 1299602"/>
                <a:gd name="connsiteX3" fmla="*/ 2176773 w 2176773"/>
                <a:gd name="connsiteY3" fmla="*/ 1299097 h 1299602"/>
                <a:gd name="connsiteX4" fmla="*/ 0 w 2176773"/>
                <a:gd name="connsiteY4" fmla="*/ 1299602 h 1299602"/>
                <a:gd name="connsiteX5" fmla="*/ 4216 w 2176773"/>
                <a:gd name="connsiteY5" fmla="*/ 1203746 h 1299602"/>
                <a:gd name="connsiteX0" fmla="*/ 1267603 w 2178349"/>
                <a:gd name="connsiteY0" fmla="*/ 438262 h 1299602"/>
                <a:gd name="connsiteX1" fmla="*/ 1268011 w 2178349"/>
                <a:gd name="connsiteY1" fmla="*/ 0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267603 w 2178349"/>
                <a:gd name="connsiteY0" fmla="*/ 438262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7563 w 2178349"/>
                <a:gd name="connsiteY0" fmla="*/ 117093 h 1299602"/>
                <a:gd name="connsiteX1" fmla="*/ 1792179 w 2178349"/>
                <a:gd name="connsiteY1" fmla="*/ 1856 h 1299602"/>
                <a:gd name="connsiteX2" fmla="*/ 2175037 w 2178349"/>
                <a:gd name="connsiteY2" fmla="*/ 0 h 1299602"/>
                <a:gd name="connsiteX3" fmla="*/ 2178349 w 2178349"/>
                <a:gd name="connsiteY3" fmla="*/ 1299097 h 1299602"/>
                <a:gd name="connsiteX4" fmla="*/ 1576 w 2178349"/>
                <a:gd name="connsiteY4" fmla="*/ 1299602 h 1299602"/>
                <a:gd name="connsiteX5" fmla="*/ 0 w 2178349"/>
                <a:gd name="connsiteY5" fmla="*/ 1201890 h 1299602"/>
                <a:gd name="connsiteX0" fmla="*/ 1792179 w 2178349"/>
                <a:gd name="connsiteY0" fmla="*/ 1856 h 1299602"/>
                <a:gd name="connsiteX1" fmla="*/ 2175037 w 2178349"/>
                <a:gd name="connsiteY1" fmla="*/ 0 h 1299602"/>
                <a:gd name="connsiteX2" fmla="*/ 2178349 w 2178349"/>
                <a:gd name="connsiteY2" fmla="*/ 1299097 h 1299602"/>
                <a:gd name="connsiteX3" fmla="*/ 1576 w 2178349"/>
                <a:gd name="connsiteY3" fmla="*/ 1299602 h 1299602"/>
                <a:gd name="connsiteX4" fmla="*/ 0 w 2178349"/>
                <a:gd name="connsiteY4" fmla="*/ 1201890 h 1299602"/>
                <a:gd name="connsiteX0" fmla="*/ 2175037 w 2178349"/>
                <a:gd name="connsiteY0" fmla="*/ 0 h 1299602"/>
                <a:gd name="connsiteX1" fmla="*/ 2178349 w 2178349"/>
                <a:gd name="connsiteY1" fmla="*/ 1299097 h 1299602"/>
                <a:gd name="connsiteX2" fmla="*/ 1576 w 2178349"/>
                <a:gd name="connsiteY2" fmla="*/ 1299602 h 1299602"/>
                <a:gd name="connsiteX3" fmla="*/ 0 w 2178349"/>
                <a:gd name="connsiteY3" fmla="*/ 1201890 h 1299602"/>
                <a:gd name="connsiteX0" fmla="*/ 2157531 w 2178349"/>
                <a:gd name="connsiteY0" fmla="*/ 176182 h 292737"/>
                <a:gd name="connsiteX1" fmla="*/ 2178349 w 2178349"/>
                <a:gd name="connsiteY1" fmla="*/ 116556 h 292737"/>
                <a:gd name="connsiteX2" fmla="*/ 1576 w 2178349"/>
                <a:gd name="connsiteY2" fmla="*/ 117061 h 292737"/>
                <a:gd name="connsiteX3" fmla="*/ 0 w 2178349"/>
                <a:gd name="connsiteY3" fmla="*/ 19349 h 292737"/>
                <a:gd name="connsiteX0" fmla="*/ 2647674 w 2647674"/>
                <a:gd name="connsiteY0" fmla="*/ 297145 h 401495"/>
                <a:gd name="connsiteX1" fmla="*/ 2178349 w 2647674"/>
                <a:gd name="connsiteY1" fmla="*/ 104351 h 401495"/>
                <a:gd name="connsiteX2" fmla="*/ 1576 w 2647674"/>
                <a:gd name="connsiteY2" fmla="*/ 104856 h 401495"/>
                <a:gd name="connsiteX3" fmla="*/ 0 w 2647674"/>
                <a:gd name="connsiteY3" fmla="*/ 7144 h 401495"/>
                <a:gd name="connsiteX0" fmla="*/ 2647674 w 2647674"/>
                <a:gd name="connsiteY0" fmla="*/ 290001 h 290001"/>
                <a:gd name="connsiteX1" fmla="*/ 2178349 w 2647674"/>
                <a:gd name="connsiteY1" fmla="*/ 97207 h 290001"/>
                <a:gd name="connsiteX2" fmla="*/ 1576 w 2647674"/>
                <a:gd name="connsiteY2" fmla="*/ 97712 h 290001"/>
                <a:gd name="connsiteX3" fmla="*/ 0 w 2647674"/>
                <a:gd name="connsiteY3" fmla="*/ 0 h 290001"/>
                <a:gd name="connsiteX0" fmla="*/ 2227560 w 2227559"/>
                <a:gd name="connsiteY0" fmla="*/ 213014 h 213014"/>
                <a:gd name="connsiteX1" fmla="*/ 2178349 w 2227559"/>
                <a:gd name="connsiteY1" fmla="*/ 97207 h 213014"/>
                <a:gd name="connsiteX2" fmla="*/ 1576 w 2227559"/>
                <a:gd name="connsiteY2" fmla="*/ 97712 h 213014"/>
                <a:gd name="connsiteX3" fmla="*/ 0 w 2227559"/>
                <a:gd name="connsiteY3" fmla="*/ 0 h 213014"/>
                <a:gd name="connsiteX0" fmla="*/ 2175043 w 2178349"/>
                <a:gd name="connsiteY0" fmla="*/ 206772 h 206772"/>
                <a:gd name="connsiteX1" fmla="*/ 2178349 w 2178349"/>
                <a:gd name="connsiteY1" fmla="*/ 97207 h 206772"/>
                <a:gd name="connsiteX2" fmla="*/ 1576 w 2178349"/>
                <a:gd name="connsiteY2" fmla="*/ 97712 h 206772"/>
                <a:gd name="connsiteX3" fmla="*/ 0 w 2178349"/>
                <a:gd name="connsiteY3" fmla="*/ 0 h 206772"/>
                <a:gd name="connsiteX0" fmla="*/ 2178349 w 2178349"/>
                <a:gd name="connsiteY0" fmla="*/ 97207 h 97712"/>
                <a:gd name="connsiteX1" fmla="*/ 1576 w 2178349"/>
                <a:gd name="connsiteY1" fmla="*/ 97712 h 97712"/>
                <a:gd name="connsiteX2" fmla="*/ 0 w 2178349"/>
                <a:gd name="connsiteY2" fmla="*/ 0 h 9771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2178349" h="97712">
                  <a:moveTo>
                    <a:pt x="2178349" y="97207"/>
                  </a:moveTo>
                  <a:lnTo>
                    <a:pt x="1576" y="97712"/>
                  </a:lnTo>
                  <a:cubicBezTo>
                    <a:pt x="1051" y="65141"/>
                    <a:pt x="525" y="32571"/>
                    <a:pt x="0" y="0"/>
                  </a:cubicBezTo>
                </a:path>
              </a:pathLst>
            </a:cu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grpSp>
          <p:nvGrpSpPr>
            <p:cNvPr id="113837" name="Group 358">
              <a:extLst>
                <a:ext uri="{FF2B5EF4-FFF2-40B4-BE49-F238E27FC236}">
                  <a16:creationId xmlns:a16="http://schemas.microsoft.com/office/drawing/2014/main" id="{9E0FD9BA-4D39-F548-A92D-92DFB753833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89641" y="173799"/>
              <a:ext cx="2153005" cy="2198275"/>
              <a:chOff x="449771" y="230947"/>
              <a:chExt cx="2153005" cy="2198275"/>
            </a:xfrm>
          </p:grpSpPr>
          <p:grpSp>
            <p:nvGrpSpPr>
              <p:cNvPr id="113838" name="Group 377">
                <a:extLst>
                  <a:ext uri="{FF2B5EF4-FFF2-40B4-BE49-F238E27FC236}">
                    <a16:creationId xmlns:a16="http://schemas.microsoft.com/office/drawing/2014/main" id="{231352D3-8E66-6940-9329-54EC007288C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49771" y="555647"/>
                <a:ext cx="2153005" cy="1579920"/>
                <a:chOff x="449771" y="555647"/>
                <a:chExt cx="2153005" cy="1579920"/>
              </a:xfrm>
            </p:grpSpPr>
            <p:sp>
              <p:nvSpPr>
                <p:cNvPr id="113843" name="TextBox 7">
                  <a:extLst>
                    <a:ext uri="{FF2B5EF4-FFF2-40B4-BE49-F238E27FC236}">
                      <a16:creationId xmlns:a16="http://schemas.microsoft.com/office/drawing/2014/main" id="{2AA579EF-19CB-5943-880E-1474A9E222C3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449771" y="586621"/>
                  <a:ext cx="878161" cy="1508105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>
                  <a:spAutoFit/>
                </a:bodyPr>
                <a:lstStyle>
                  <a:lvl1pPr marL="1524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100011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100101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100110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100111</a:t>
                  </a:r>
                </a:p>
                <a:p>
                  <a:pPr>
                    <a:spcBef>
                      <a:spcPts val="300"/>
                    </a:spcBef>
                  </a:pPr>
                  <a:r>
                    <a:rPr lang="en-US" altLang="en-US" sz="800" b="1">
                      <a:solidFill>
                        <a:srgbClr val="0070C0"/>
                      </a:solidFill>
                      <a:latin typeface="Courier" pitchFamily="2" charset="0"/>
                    </a:rPr>
                    <a:t> 101000</a:t>
                  </a:r>
                </a:p>
              </p:txBody>
            </p:sp>
            <p:grpSp>
              <p:nvGrpSpPr>
                <p:cNvPr id="113844" name="Group 390">
                  <a:extLst>
                    <a:ext uri="{FF2B5EF4-FFF2-40B4-BE49-F238E27FC236}">
                      <a16:creationId xmlns:a16="http://schemas.microsoft.com/office/drawing/2014/main" id="{337C03BC-D793-8C4D-89B7-39DF13D68648}"/>
                    </a:ext>
                  </a:extLst>
                </p:cNvPr>
                <p:cNvGrpSpPr>
                  <a:grpSpLocks/>
                </p:cNvGrpSpPr>
                <p:nvPr/>
              </p:nvGrpSpPr>
              <p:grpSpPr bwMode="auto">
                <a:xfrm>
                  <a:off x="1110060" y="555647"/>
                  <a:ext cx="1492716" cy="1579920"/>
                  <a:chOff x="1110060" y="555647"/>
                  <a:chExt cx="1492716" cy="1579920"/>
                </a:xfrm>
              </p:grpSpPr>
              <p:sp>
                <p:nvSpPr>
                  <p:cNvPr id="113845" name="TextBox 391">
                    <a:extLst>
                      <a:ext uri="{FF2B5EF4-FFF2-40B4-BE49-F238E27FC236}">
                        <a16:creationId xmlns:a16="http://schemas.microsoft.com/office/drawing/2014/main" id="{B801F552-286E-8045-A9DE-DA242FD0FDAA}"/>
                      </a:ext>
                    </a:extLst>
                  </p:cNvPr>
                  <p:cNvSpPr txBox="1">
                    <a:spLocks noChangeArrowheads="1"/>
                  </p:cNvSpPr>
                  <p:nvPr/>
                </p:nvSpPr>
                <p:spPr bwMode="auto">
                  <a:xfrm>
                    <a:off x="1110060" y="555647"/>
                    <a:ext cx="1492716" cy="1579920"/>
                  </a:xfrm>
                  <a:prstGeom prst="rect">
                    <a:avLst/>
                  </a:prstGeom>
                  <a:noFill/>
                  <a:ln>
                    <a:noFill/>
                  </a:ln>
                  <a:extLst>
                    <a:ext uri="{909E8E84-426E-40DD-AFC4-6F175D3DCCD1}">
                      <a14:hiddenFill xmlns:a14="http://schemas.microsoft.com/office/drawing/2010/main">
                        <a:solidFill>
                          <a:srgbClr val="FFFFFF"/>
                        </a:solidFill>
                      </a14:hiddenFill>
                    </a:ext>
                    <a:ext uri="{91240B29-F687-4F45-9708-019B960494DF}">
                      <a14:hiddenLine xmlns:a14="http://schemas.microsoft.com/office/drawing/2010/main" w="9525">
                        <a:solidFill>
                          <a:srgbClr val="000000"/>
                        </a:solidFill>
                        <a:miter lim="800000"/>
                        <a:headEnd/>
                        <a:tailEnd/>
                      </a14:hiddenLine>
                    </a:ext>
                  </a:extLst>
                </p:spPr>
                <p:txBody>
                  <a:bodyPr wrap="none">
                    <a:spAutoFit/>
                  </a:bodyPr>
                  <a:lstStyle>
                    <a:lvl1pPr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ＭＳ Ｐゴシック" panose="020B0600070205080204" pitchFamily="34" charset="-128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1pPr>
                    <a:lvl2pPr marL="742950" indent="-28575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2pPr>
                    <a:lvl3pPr marL="11430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3pPr>
                    <a:lvl4pPr marL="16002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4pPr>
                    <a:lvl5pPr marL="2057400" indent="-228600"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5pPr>
                    <a:lvl6pPr marL="25146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6pPr>
                    <a:lvl7pPr marL="29718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7pPr>
                    <a:lvl8pPr marL="34290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8pPr>
                    <a:lvl9pPr marL="3886200" indent="-228600" eaLnBrk="0" fontAlgn="base" hangingPunct="0">
                      <a:spcBef>
                        <a:spcPct val="0"/>
                      </a:spcBef>
                      <a:spcAft>
                        <a:spcPct val="0"/>
                      </a:spcAft>
                      <a:defRPr sz="1400">
                        <a:solidFill>
                          <a:srgbClr val="000000"/>
                        </a:solidFill>
                        <a:latin typeface="Arial" panose="020B0604020202020204" pitchFamily="34" charset="0"/>
                        <a:ea typeface="Arial" panose="020B0604020202020204" pitchFamily="34" charset="0"/>
                        <a:cs typeface="Arial" panose="020B0604020202020204" pitchFamily="34" charset="0"/>
                        <a:sym typeface="Arial" panose="020B0604020202020204" pitchFamily="34" charset="0"/>
                      </a:defRPr>
                    </a:lvl9pPr>
                  </a:lstStyle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00110000 00000001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10001100 00000000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11010011 00000000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11110010 00000011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01000100 00000000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01010000 00000001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11100000 11111011</a:t>
                    </a:r>
                  </a:p>
                  <a:p>
                    <a:pPr>
                      <a:spcBef>
                        <a:spcPts val="100"/>
                      </a:spcBef>
                      <a:buClr>
                        <a:srgbClr val="000000"/>
                      </a:buClr>
                    </a:pPr>
                    <a:r>
                      <a:rPr lang="nn-NO" altLang="en-US" sz="1000">
                        <a:latin typeface="Courier" pitchFamily="2" charset="0"/>
                      </a:rPr>
                      <a:t>10100100 00000010</a:t>
                    </a:r>
                  </a:p>
                </p:txBody>
              </p:sp>
              <p:sp>
                <p:nvSpPr>
                  <p:cNvPr id="399" name="Rectangle 398">
                    <a:extLst>
                      <a:ext uri="{FF2B5EF4-FFF2-40B4-BE49-F238E27FC236}">
                        <a16:creationId xmlns:a16="http://schemas.microsoft.com/office/drawing/2014/main" id="{A2FB9D10-3A2F-D14A-925E-95C5EFEDBE64}"/>
                      </a:ext>
                    </a:extLst>
                  </p:cNvPr>
                  <p:cNvSpPr/>
                  <p:nvPr/>
                </p:nvSpPr>
                <p:spPr>
                  <a:xfrm>
                    <a:off x="1142905" y="581427"/>
                    <a:ext cx="1387371" cy="1512977"/>
                  </a:xfrm>
                  <a:prstGeom prst="rect">
                    <a:avLst/>
                  </a:prstGeom>
                  <a:noFill/>
                  <a:ln w="15875">
                    <a:solidFill>
                      <a:schemeClr val="tx1"/>
                    </a:solidFill>
                  </a:ln>
                </p:spPr>
                <p:style>
                  <a:lnRef idx="2">
                    <a:schemeClr val="accent1">
                      <a:shade val="50000"/>
                    </a:schemeClr>
                  </a:lnRef>
                  <a:fillRef idx="1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anchor="ctr"/>
                  <a:lstStyle/>
                  <a:p>
                    <a:pPr algn="ctr">
                      <a:defRPr/>
                    </a:pPr>
                    <a:endParaRPr lang="en-US"/>
                  </a:p>
                </p:txBody>
              </p:sp>
              <p:cxnSp>
                <p:nvCxnSpPr>
                  <p:cNvPr id="400" name="Straight Connector 399">
                    <a:extLst>
                      <a:ext uri="{FF2B5EF4-FFF2-40B4-BE49-F238E27FC236}">
                        <a16:creationId xmlns:a16="http://schemas.microsoft.com/office/drawing/2014/main" id="{6544DA8B-3207-2349-BC80-A109C4E7499B}"/>
                      </a:ext>
                    </a:extLst>
                  </p:cNvPr>
                  <p:cNvCxnSpPr>
                    <a:cxnSpLocks/>
                    <a:stCxn id="399" idx="0"/>
                    <a:endCxn id="399" idx="2"/>
                  </p:cNvCxnSpPr>
                  <p:nvPr/>
                </p:nvCxnSpPr>
                <p:spPr>
                  <a:xfrm>
                    <a:off x="1836589" y="581427"/>
                    <a:ext cx="0" cy="151297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1" name="Straight Connector 400">
                    <a:extLst>
                      <a:ext uri="{FF2B5EF4-FFF2-40B4-BE49-F238E27FC236}">
                        <a16:creationId xmlns:a16="http://schemas.microsoft.com/office/drawing/2014/main" id="{3CE121A1-FD0C-BD48-8967-3301CCABE969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756062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2" name="Straight Connector 401">
                    <a:extLst>
                      <a:ext uri="{FF2B5EF4-FFF2-40B4-BE49-F238E27FC236}">
                        <a16:creationId xmlns:a16="http://schemas.microsoft.com/office/drawing/2014/main" id="{C557E176-2212-A049-B255-CD0C7E8DA177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93069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3" name="Straight Connector 402">
                    <a:extLst>
                      <a:ext uri="{FF2B5EF4-FFF2-40B4-BE49-F238E27FC236}">
                        <a16:creationId xmlns:a16="http://schemas.microsoft.com/office/drawing/2014/main" id="{47F777D7-D356-CE41-9D54-FA6B0F28779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10533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4" name="Straight Connector 403">
                    <a:extLst>
                      <a:ext uri="{FF2B5EF4-FFF2-40B4-BE49-F238E27FC236}">
                        <a16:creationId xmlns:a16="http://schemas.microsoft.com/office/drawing/2014/main" id="{A76D2A9F-DD45-BB43-A537-439E5D35E572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260917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7" name="Straight Connector 406">
                    <a:extLst>
                      <a:ext uri="{FF2B5EF4-FFF2-40B4-BE49-F238E27FC236}">
                        <a16:creationId xmlns:a16="http://schemas.microsoft.com/office/drawing/2014/main" id="{45746298-5A7D-BA4C-9521-53F1B20ADA2A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426027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8" name="Straight Connector 407">
                    <a:extLst>
                      <a:ext uri="{FF2B5EF4-FFF2-40B4-BE49-F238E27FC236}">
                        <a16:creationId xmlns:a16="http://schemas.microsoft.com/office/drawing/2014/main" id="{D462F3AF-4809-F44E-A906-582C0F113E06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587961"/>
                    <a:ext cx="1390546" cy="1587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09" name="Straight Connector 408">
                    <a:extLst>
                      <a:ext uri="{FF2B5EF4-FFF2-40B4-BE49-F238E27FC236}">
                        <a16:creationId xmlns:a16="http://schemas.microsoft.com/office/drawing/2014/main" id="{8BF94E47-FD5E-8347-9D9B-A1A43D22FE1B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39730" y="1756246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25" name="Straight Connector 424">
                    <a:extLst>
                      <a:ext uri="{FF2B5EF4-FFF2-40B4-BE49-F238E27FC236}">
                        <a16:creationId xmlns:a16="http://schemas.microsoft.com/office/drawing/2014/main" id="{9F79E132-1990-9941-ACD7-426F8DABC2DE}"/>
                      </a:ext>
                    </a:extLst>
                  </p:cNvPr>
                  <p:cNvCxnSpPr>
                    <a:cxnSpLocks/>
                  </p:cNvCxnSpPr>
                  <p:nvPr/>
                </p:nvCxnSpPr>
                <p:spPr>
                  <a:xfrm>
                    <a:off x="1144491" y="1916593"/>
                    <a:ext cx="1390546" cy="0"/>
                  </a:xfrm>
                  <a:prstGeom prst="line">
                    <a:avLst/>
                  </a:prstGeom>
                  <a:ln w="12700">
                    <a:solidFill>
                      <a:schemeClr val="tx1"/>
                    </a:solidFill>
                  </a:ln>
                </p:spPr>
                <p:style>
                  <a:lnRef idx="1">
                    <a:schemeClr val="accent1"/>
                  </a:lnRef>
                  <a:fillRef idx="0">
                    <a:schemeClr val="accent1"/>
                  </a:fillRef>
                  <a:effectRef idx="0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13839" name="TextBox 381">
                <a:extLst>
                  <a:ext uri="{FF2B5EF4-FFF2-40B4-BE49-F238E27FC236}">
                    <a16:creationId xmlns:a16="http://schemas.microsoft.com/office/drawing/2014/main" id="{2355AFDB-2B6D-3243-AC33-2F24D53715D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021261" y="2152223"/>
                <a:ext cx="1189949" cy="27699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200"/>
                  <a:t>Code Memory</a:t>
                </a:r>
              </a:p>
            </p:txBody>
          </p:sp>
          <p:sp>
            <p:nvSpPr>
              <p:cNvPr id="384" name="Rectangle 383">
                <a:extLst>
                  <a:ext uri="{FF2B5EF4-FFF2-40B4-BE49-F238E27FC236}">
                    <a16:creationId xmlns:a16="http://schemas.microsoft.com/office/drawing/2014/main" id="{D50E27E0-F5B2-3941-A40D-244B2F29040C}"/>
                  </a:ext>
                </a:extLst>
              </p:cNvPr>
              <p:cNvSpPr/>
              <p:nvPr/>
            </p:nvSpPr>
            <p:spPr>
              <a:xfrm>
                <a:off x="720662" y="500459"/>
                <a:ext cx="1857235" cy="1663799"/>
              </a:xfrm>
              <a:prstGeom prst="rect">
                <a:avLst/>
              </a:prstGeom>
              <a:noFill/>
              <a:ln>
                <a:solidFill>
                  <a:schemeClr val="tx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anchor="ctr"/>
              <a:lstStyle/>
              <a:p>
                <a:pPr algn="ctr">
                  <a:defRPr/>
                </a:pPr>
                <a:endParaRPr lang="en-US"/>
              </a:p>
            </p:txBody>
          </p:sp>
          <p:sp>
            <p:nvSpPr>
              <p:cNvPr id="113841" name="TextBox 384">
                <a:extLst>
                  <a:ext uri="{FF2B5EF4-FFF2-40B4-BE49-F238E27FC236}">
                    <a16:creationId xmlns:a16="http://schemas.microsoft.com/office/drawing/2014/main" id="{FDA928BB-7AFC-834A-A0BD-28E10171642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792284" y="230947"/>
                <a:ext cx="293670" cy="2616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1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c</a:t>
                </a:r>
                <a:r>
                  <a:rPr lang="en-US" altLang="en-US" sz="1100" baseline="-25000">
                    <a:solidFill>
                      <a:schemeClr val="tx1"/>
                    </a:solidFill>
                    <a:latin typeface="Times New Roman" panose="02020603050405020304" pitchFamily="18" charset="0"/>
                  </a:rPr>
                  <a:t>1</a:t>
                </a:r>
              </a:p>
            </p:txBody>
          </p:sp>
          <p:cxnSp>
            <p:nvCxnSpPr>
              <p:cNvPr id="386" name="Straight Arrow Connector 385">
                <a:extLst>
                  <a:ext uri="{FF2B5EF4-FFF2-40B4-BE49-F238E27FC236}">
                    <a16:creationId xmlns:a16="http://schemas.microsoft.com/office/drawing/2014/main" id="{3FBA5FA9-E6DA-5F4E-A2E5-80EDF0472584}"/>
                  </a:ext>
                </a:extLst>
              </p:cNvPr>
              <p:cNvCxnSpPr/>
              <p:nvPr/>
            </p:nvCxnSpPr>
            <p:spPr>
              <a:xfrm>
                <a:off x="1828653" y="295660"/>
                <a:ext cx="0" cy="201624"/>
              </a:xfrm>
              <a:prstGeom prst="straightConnector1">
                <a:avLst/>
              </a:prstGeom>
              <a:ln w="22225">
                <a:solidFill>
                  <a:schemeClr val="tx1"/>
                </a:solidFill>
                <a:tailEnd type="triangle" w="sm" len="med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cxnSp>
        <p:nvCxnSpPr>
          <p:cNvPr id="355" name="Straight Connector 354">
            <a:extLst>
              <a:ext uri="{FF2B5EF4-FFF2-40B4-BE49-F238E27FC236}">
                <a16:creationId xmlns:a16="http://schemas.microsoft.com/office/drawing/2014/main" id="{718CE437-EB90-4D41-9971-058254AC3A30}"/>
              </a:ext>
            </a:extLst>
          </p:cNvPr>
          <p:cNvCxnSpPr>
            <a:cxnSpLocks/>
          </p:cNvCxnSpPr>
          <p:nvPr/>
        </p:nvCxnSpPr>
        <p:spPr>
          <a:xfrm>
            <a:off x="6321426" y="5686425"/>
            <a:ext cx="925513" cy="1588"/>
          </a:xfrm>
          <a:prstGeom prst="line">
            <a:avLst/>
          </a:prstGeom>
          <a:ln w="25400">
            <a:solidFill>
              <a:schemeClr val="tx1"/>
            </a:solidFill>
            <a:prstDash val="soli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113667" name="Group 223">
            <a:extLst>
              <a:ext uri="{FF2B5EF4-FFF2-40B4-BE49-F238E27FC236}">
                <a16:creationId xmlns:a16="http://schemas.microsoft.com/office/drawing/2014/main" id="{B15E96B1-DEA0-C14B-B693-4E5716CB6E1A}"/>
              </a:ext>
            </a:extLst>
          </p:cNvPr>
          <p:cNvGrpSpPr>
            <a:grpSpLocks/>
          </p:cNvGrpSpPr>
          <p:nvPr/>
        </p:nvGrpSpPr>
        <p:grpSpPr bwMode="auto">
          <a:xfrm>
            <a:off x="1208088" y="555626"/>
            <a:ext cx="8729662" cy="5681663"/>
            <a:chOff x="293097" y="556018"/>
            <a:chExt cx="8730474" cy="5680667"/>
          </a:xfrm>
        </p:grpSpPr>
        <p:grpSp>
          <p:nvGrpSpPr>
            <p:cNvPr id="113676" name="Group 225">
              <a:extLst>
                <a:ext uri="{FF2B5EF4-FFF2-40B4-BE49-F238E27FC236}">
                  <a16:creationId xmlns:a16="http://schemas.microsoft.com/office/drawing/2014/main" id="{523FFF4F-958F-F74B-AC24-AC2A1957201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110699" y="5242652"/>
              <a:ext cx="492662" cy="246221"/>
              <a:chOff x="8545253" y="1271404"/>
              <a:chExt cx="492662" cy="246221"/>
            </a:xfrm>
          </p:grpSpPr>
          <p:sp>
            <p:nvSpPr>
              <p:cNvPr id="113799" name="TextBox 380">
                <a:extLst>
                  <a:ext uri="{FF2B5EF4-FFF2-40B4-BE49-F238E27FC236}">
                    <a16:creationId xmlns:a16="http://schemas.microsoft.com/office/drawing/2014/main" id="{75DE7E6F-B69A-404E-84BA-716616804C6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88" name="Straight Connector 387">
                <a:extLst>
                  <a:ext uri="{FF2B5EF4-FFF2-40B4-BE49-F238E27FC236}">
                    <a16:creationId xmlns:a16="http://schemas.microsoft.com/office/drawing/2014/main" id="{BD8834F7-0982-D84D-8FB7-75CC067F8F8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89" y="1400400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677" name="Group 226">
              <a:extLst>
                <a:ext uri="{FF2B5EF4-FFF2-40B4-BE49-F238E27FC236}">
                  <a16:creationId xmlns:a16="http://schemas.microsoft.com/office/drawing/2014/main" id="{590D6F7F-E5B1-3042-8AC7-46D0AEAFB8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0079" y="556018"/>
              <a:ext cx="248786" cy="288546"/>
              <a:chOff x="341886" y="1040645"/>
              <a:chExt cx="248786" cy="288546"/>
            </a:xfrm>
          </p:grpSpPr>
          <p:cxnSp>
            <p:nvCxnSpPr>
              <p:cNvPr id="379" name="Straight Connector 378">
                <a:extLst>
                  <a:ext uri="{FF2B5EF4-FFF2-40B4-BE49-F238E27FC236}">
                    <a16:creationId xmlns:a16="http://schemas.microsoft.com/office/drawing/2014/main" id="{78057887-0935-304B-9806-E86B2784E25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328" y="121206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98" name="TextBox 379">
                <a:extLst>
                  <a:ext uri="{FF2B5EF4-FFF2-40B4-BE49-F238E27FC236}">
                    <a16:creationId xmlns:a16="http://schemas.microsoft.com/office/drawing/2014/main" id="{665CCA58-2686-8B43-83E0-CD1EEBBE834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78" name="Group 227">
              <a:extLst>
                <a:ext uri="{FF2B5EF4-FFF2-40B4-BE49-F238E27FC236}">
                  <a16:creationId xmlns:a16="http://schemas.microsoft.com/office/drawing/2014/main" id="{28894C29-C021-BA46-A9C4-1A5D304A979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643" y="1524784"/>
              <a:ext cx="248786" cy="288546"/>
              <a:chOff x="341886" y="1040645"/>
              <a:chExt cx="248786" cy="288546"/>
            </a:xfrm>
          </p:grpSpPr>
          <p:cxnSp>
            <p:nvCxnSpPr>
              <p:cNvPr id="376" name="Straight Connector 375">
                <a:extLst>
                  <a:ext uri="{FF2B5EF4-FFF2-40B4-BE49-F238E27FC236}">
                    <a16:creationId xmlns:a16="http://schemas.microsoft.com/office/drawing/2014/main" id="{984B15EA-4510-0246-9C65-E31BFDAEE33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043" y="121150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96" name="TextBox 376">
                <a:extLst>
                  <a:ext uri="{FF2B5EF4-FFF2-40B4-BE49-F238E27FC236}">
                    <a16:creationId xmlns:a16="http://schemas.microsoft.com/office/drawing/2014/main" id="{94100BAE-A3DE-154D-B378-921C175FA14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79" name="Group 228">
              <a:extLst>
                <a:ext uri="{FF2B5EF4-FFF2-40B4-BE49-F238E27FC236}">
                  <a16:creationId xmlns:a16="http://schemas.microsoft.com/office/drawing/2014/main" id="{29B13587-B439-9447-8C44-A103A944C29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3097" y="1038605"/>
              <a:ext cx="312906" cy="288546"/>
              <a:chOff x="341886" y="1040645"/>
              <a:chExt cx="312906" cy="288546"/>
            </a:xfrm>
          </p:grpSpPr>
          <p:cxnSp>
            <p:nvCxnSpPr>
              <p:cNvPr id="374" name="Straight Connector 373">
                <a:extLst>
                  <a:ext uri="{FF2B5EF4-FFF2-40B4-BE49-F238E27FC236}">
                    <a16:creationId xmlns:a16="http://schemas.microsoft.com/office/drawing/2014/main" id="{112586EB-D8E9-3F40-9BBF-76AF0EFCC8D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4" y="121199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94" name="TextBox 374">
                <a:extLst>
                  <a:ext uri="{FF2B5EF4-FFF2-40B4-BE49-F238E27FC236}">
                    <a16:creationId xmlns:a16="http://schemas.microsoft.com/office/drawing/2014/main" id="{2A9EC57E-F8B2-E44F-B0DE-1C6242824CC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13680" name="Group 229">
              <a:extLst>
                <a:ext uri="{FF2B5EF4-FFF2-40B4-BE49-F238E27FC236}">
                  <a16:creationId xmlns:a16="http://schemas.microsoft.com/office/drawing/2014/main" id="{DF7E530C-5439-8C45-B5DF-B6619075556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564996" y="801335"/>
              <a:ext cx="312906" cy="288546"/>
              <a:chOff x="2665390" y="769728"/>
              <a:chExt cx="312906" cy="288546"/>
            </a:xfrm>
          </p:grpSpPr>
          <p:cxnSp>
            <p:nvCxnSpPr>
              <p:cNvPr id="372" name="Straight Connector 371">
                <a:extLst>
                  <a:ext uri="{FF2B5EF4-FFF2-40B4-BE49-F238E27FC236}">
                    <a16:creationId xmlns:a16="http://schemas.microsoft.com/office/drawing/2014/main" id="{CFE54D3F-3512-0848-8078-7E09EBBD362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3992" y="940263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92" name="TextBox 372">
                <a:extLst>
                  <a:ext uri="{FF2B5EF4-FFF2-40B4-BE49-F238E27FC236}">
                    <a16:creationId xmlns:a16="http://schemas.microsoft.com/office/drawing/2014/main" id="{447D132B-1261-594D-BEB0-AB50BBE7A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</p:grpSp>
        <p:grpSp>
          <p:nvGrpSpPr>
            <p:cNvPr id="113681" name="Group 230">
              <a:extLst>
                <a:ext uri="{FF2B5EF4-FFF2-40B4-BE49-F238E27FC236}">
                  <a16:creationId xmlns:a16="http://schemas.microsoft.com/office/drawing/2014/main" id="{933E3164-FA45-F843-BB0D-B5248E1B86E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07326" y="797618"/>
              <a:ext cx="508473" cy="288546"/>
              <a:chOff x="2665390" y="769728"/>
              <a:chExt cx="508473" cy="288546"/>
            </a:xfrm>
          </p:grpSpPr>
          <p:cxnSp>
            <p:nvCxnSpPr>
              <p:cNvPr id="370" name="Straight Connector 369">
                <a:extLst>
                  <a:ext uri="{FF2B5EF4-FFF2-40B4-BE49-F238E27FC236}">
                    <a16:creationId xmlns:a16="http://schemas.microsoft.com/office/drawing/2014/main" id="{4053D714-AF01-9E4E-A7D7-118F96ED4EA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694616" y="94080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90" name="TextBox 370">
                <a:extLst>
                  <a:ext uri="{FF2B5EF4-FFF2-40B4-BE49-F238E27FC236}">
                    <a16:creationId xmlns:a16="http://schemas.microsoft.com/office/drawing/2014/main" id="{B13B115F-9E4F-1641-86B6-9F6BF24A18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665390" y="769728"/>
                <a:ext cx="508473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high</a:t>
                </a:r>
              </a:p>
            </p:txBody>
          </p:sp>
        </p:grpSp>
        <p:grpSp>
          <p:nvGrpSpPr>
            <p:cNvPr id="113682" name="Group 232">
              <a:extLst>
                <a:ext uri="{FF2B5EF4-FFF2-40B4-BE49-F238E27FC236}">
                  <a16:creationId xmlns:a16="http://schemas.microsoft.com/office/drawing/2014/main" id="{0BD54098-EAB5-AA41-A73A-10BA03B2869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29681" y="1218553"/>
              <a:ext cx="492662" cy="246221"/>
              <a:chOff x="8545253" y="1271404"/>
              <a:chExt cx="492662" cy="246221"/>
            </a:xfrm>
          </p:grpSpPr>
          <p:sp>
            <p:nvSpPr>
              <p:cNvPr id="113787" name="TextBox 367">
                <a:extLst>
                  <a:ext uri="{FF2B5EF4-FFF2-40B4-BE49-F238E27FC236}">
                    <a16:creationId xmlns:a16="http://schemas.microsoft.com/office/drawing/2014/main" id="{2292170C-9EC5-B046-883B-D13648120D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369" name="Straight Connector 368">
                <a:extLst>
                  <a:ext uri="{FF2B5EF4-FFF2-40B4-BE49-F238E27FC236}">
                    <a16:creationId xmlns:a16="http://schemas.microsoft.com/office/drawing/2014/main" id="{88F34348-1DFD-A744-8BDB-1F0A6C08D8C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730" y="1400893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683" name="Group 233">
              <a:extLst>
                <a:ext uri="{FF2B5EF4-FFF2-40B4-BE49-F238E27FC236}">
                  <a16:creationId xmlns:a16="http://schemas.microsoft.com/office/drawing/2014/main" id="{D8A2256C-A4F9-884C-B281-6E3E431FE97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768115" y="897370"/>
              <a:ext cx="248786" cy="288546"/>
              <a:chOff x="4470539" y="846684"/>
              <a:chExt cx="248786" cy="288546"/>
            </a:xfrm>
          </p:grpSpPr>
          <p:cxnSp>
            <p:nvCxnSpPr>
              <p:cNvPr id="366" name="Straight Connector 365">
                <a:extLst>
                  <a:ext uri="{FF2B5EF4-FFF2-40B4-BE49-F238E27FC236}">
                    <a16:creationId xmlns:a16="http://schemas.microsoft.com/office/drawing/2014/main" id="{E57DDE4C-7133-5C4A-81CD-6DAA0807B360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677" y="101800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86" name="TextBox 366">
                <a:extLst>
                  <a:ext uri="{FF2B5EF4-FFF2-40B4-BE49-F238E27FC236}">
                    <a16:creationId xmlns:a16="http://schemas.microsoft.com/office/drawing/2014/main" id="{BF87FAAD-C3CC-D947-95F5-617BDDC6F06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13684" name="Group 234">
              <a:extLst>
                <a:ext uri="{FF2B5EF4-FFF2-40B4-BE49-F238E27FC236}">
                  <a16:creationId xmlns:a16="http://schemas.microsoft.com/office/drawing/2014/main" id="{12D4B7D2-1B5D-1C48-8419-58BF41BBBFC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459934" y="696479"/>
              <a:ext cx="312906" cy="288546"/>
              <a:chOff x="4470539" y="846684"/>
              <a:chExt cx="312906" cy="288546"/>
            </a:xfrm>
          </p:grpSpPr>
          <p:cxnSp>
            <p:nvCxnSpPr>
              <p:cNvPr id="364" name="Straight Connector 363">
                <a:extLst>
                  <a:ext uri="{FF2B5EF4-FFF2-40B4-BE49-F238E27FC236}">
                    <a16:creationId xmlns:a16="http://schemas.microsoft.com/office/drawing/2014/main" id="{CB9380ED-EFF4-C641-8605-B9AF2B74D1D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499855" y="1017318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84" name="TextBox 364">
                <a:extLst>
                  <a:ext uri="{FF2B5EF4-FFF2-40B4-BE49-F238E27FC236}">
                    <a16:creationId xmlns:a16="http://schemas.microsoft.com/office/drawing/2014/main" id="{E53C40C7-C67E-FA47-8E61-33CD0974A48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470539" y="846684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27</a:t>
                </a:r>
              </a:p>
            </p:txBody>
          </p:sp>
        </p:grpSp>
        <p:grpSp>
          <p:nvGrpSpPr>
            <p:cNvPr id="113685" name="Group 236">
              <a:extLst>
                <a:ext uri="{FF2B5EF4-FFF2-40B4-BE49-F238E27FC236}">
                  <a16:creationId xmlns:a16="http://schemas.microsoft.com/office/drawing/2014/main" id="{E46B315A-23CB-B04C-A5B8-DDCADD5EC54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901503" y="4446666"/>
              <a:ext cx="248786" cy="552433"/>
              <a:chOff x="8451857" y="5490024"/>
              <a:chExt cx="248786" cy="552433"/>
            </a:xfrm>
          </p:grpSpPr>
          <p:cxnSp>
            <p:nvCxnSpPr>
              <p:cNvPr id="358" name="Straight Connector 357">
                <a:extLst>
                  <a:ext uri="{FF2B5EF4-FFF2-40B4-BE49-F238E27FC236}">
                    <a16:creationId xmlns:a16="http://schemas.microsoft.com/office/drawing/2014/main" id="{1C5B4D38-738F-7E46-9B1A-8118A481726D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6610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80" name="TextBox 360">
                <a:extLst>
                  <a:ext uri="{FF2B5EF4-FFF2-40B4-BE49-F238E27FC236}">
                    <a16:creationId xmlns:a16="http://schemas.microsoft.com/office/drawing/2014/main" id="{4709FF16-D538-DC4D-81F5-87E04A119C1D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4900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62" name="Straight Connector 361">
                <a:extLst>
                  <a:ext uri="{FF2B5EF4-FFF2-40B4-BE49-F238E27FC236}">
                    <a16:creationId xmlns:a16="http://schemas.microsoft.com/office/drawing/2014/main" id="{3A71FDB9-52EF-764C-8DA0-7302E5AE95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479819" y="592455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82" name="TextBox 362">
                <a:extLst>
                  <a:ext uri="{FF2B5EF4-FFF2-40B4-BE49-F238E27FC236}">
                    <a16:creationId xmlns:a16="http://schemas.microsoft.com/office/drawing/2014/main" id="{14C806CF-5E84-3440-8677-952FC4885932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451857" y="5753911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sp>
          <p:nvSpPr>
            <p:cNvPr id="113686" name="TextBox 237">
              <a:extLst>
                <a:ext uri="{FF2B5EF4-FFF2-40B4-BE49-F238E27FC236}">
                  <a16:creationId xmlns:a16="http://schemas.microsoft.com/office/drawing/2014/main" id="{6036A533-AC0D-4845-8F82-978FD5A4AA32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780919" y="4153824"/>
              <a:ext cx="505267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latin typeface="Times New Roman" panose="02020603050405020304" pitchFamily="18" charset="0"/>
                </a:rPr>
                <a:t> 4 low</a:t>
              </a:r>
            </a:p>
          </p:txBody>
        </p:sp>
        <p:cxnSp>
          <p:nvCxnSpPr>
            <p:cNvPr id="239" name="Straight Connector 238">
              <a:extLst>
                <a:ext uri="{FF2B5EF4-FFF2-40B4-BE49-F238E27FC236}">
                  <a16:creationId xmlns:a16="http://schemas.microsoft.com/office/drawing/2014/main" id="{0C28E0F5-0E89-284E-89C4-EF640A2F80CA}"/>
                </a:ext>
              </a:extLst>
            </p:cNvPr>
            <p:cNvCxnSpPr>
              <a:cxnSpLocks/>
            </p:cNvCxnSpPr>
            <p:nvPr/>
          </p:nvCxnSpPr>
          <p:spPr>
            <a:xfrm>
              <a:off x="6792927" y="4325670"/>
              <a:ext cx="117486" cy="74599"/>
            </a:xfrm>
            <a:prstGeom prst="line">
              <a:avLst/>
            </a:prstGeom>
            <a:ln w="952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13688" name="Group 239">
              <a:extLst>
                <a:ext uri="{FF2B5EF4-FFF2-40B4-BE49-F238E27FC236}">
                  <a16:creationId xmlns:a16="http://schemas.microsoft.com/office/drawing/2014/main" id="{5E63D4F6-BC30-514C-91E5-CD4F02AC42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196092" y="3832032"/>
              <a:ext cx="827479" cy="541995"/>
              <a:chOff x="4892944" y="3715267"/>
              <a:chExt cx="827479" cy="541995"/>
            </a:xfrm>
          </p:grpSpPr>
          <p:cxnSp>
            <p:nvCxnSpPr>
              <p:cNvPr id="351" name="Straight Connector 350">
                <a:extLst>
                  <a:ext uri="{FF2B5EF4-FFF2-40B4-BE49-F238E27FC236}">
                    <a16:creationId xmlns:a16="http://schemas.microsoft.com/office/drawing/2014/main" id="{186E6044-49D7-354B-B9DD-370AA219160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3633" y="3940664"/>
                <a:ext cx="277838" cy="160310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2" name="Straight Connector 351">
                <a:extLst>
                  <a:ext uri="{FF2B5EF4-FFF2-40B4-BE49-F238E27FC236}">
                    <a16:creationId xmlns:a16="http://schemas.microsoft.com/office/drawing/2014/main" id="{1CC0D3FD-841F-CB42-BB30-FD55D54CFB37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6809" y="4100974"/>
                <a:ext cx="281013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3" name="Straight Connector 352">
                <a:extLst>
                  <a:ext uri="{FF2B5EF4-FFF2-40B4-BE49-F238E27FC236}">
                    <a16:creationId xmlns:a16="http://schemas.microsoft.com/office/drawing/2014/main" id="{11828AD3-E44A-7B49-B06F-56BC29249EC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499740" y="404224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76" name="TextBox 353">
                <a:extLst>
                  <a:ext uri="{FF2B5EF4-FFF2-40B4-BE49-F238E27FC236}">
                    <a16:creationId xmlns:a16="http://schemas.microsoft.com/office/drawing/2014/main" id="{45552839-9876-7D49-9BF1-9587B2240E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47163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56" name="Straight Connector 355">
                <a:extLst>
                  <a:ext uri="{FF2B5EF4-FFF2-40B4-BE49-F238E27FC236}">
                    <a16:creationId xmlns:a16="http://schemas.microsoft.com/office/drawing/2014/main" id="{FB93D38F-8F8F-2F40-9D0D-0598E93B10E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21837" y="388669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78" name="TextBox 356">
                <a:extLst>
                  <a:ext uri="{FF2B5EF4-FFF2-40B4-BE49-F238E27FC236}">
                    <a16:creationId xmlns:a16="http://schemas.microsoft.com/office/drawing/2014/main" id="{DBFE8B5C-4910-D741-97E2-2286694F655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92944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689" name="Group 240">
              <a:extLst>
                <a:ext uri="{FF2B5EF4-FFF2-40B4-BE49-F238E27FC236}">
                  <a16:creationId xmlns:a16="http://schemas.microsoft.com/office/drawing/2014/main" id="{62C82690-1B87-4140-A8CA-EB22A1DD02B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83888" y="3673889"/>
              <a:ext cx="907751" cy="541995"/>
              <a:chOff x="4848312" y="3715267"/>
              <a:chExt cx="907751" cy="541995"/>
            </a:xfrm>
          </p:grpSpPr>
          <p:cxnSp>
            <p:nvCxnSpPr>
              <p:cNvPr id="345" name="Straight Connector 344">
                <a:extLst>
                  <a:ext uri="{FF2B5EF4-FFF2-40B4-BE49-F238E27FC236}">
                    <a16:creationId xmlns:a16="http://schemas.microsoft.com/office/drawing/2014/main" id="{A9EB8713-B797-D945-B4AA-2DD0EBAF2A1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152478" y="3940085"/>
                <a:ext cx="277838" cy="161897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6" name="Straight Connector 345">
                <a:extLst>
                  <a:ext uri="{FF2B5EF4-FFF2-40B4-BE49-F238E27FC236}">
                    <a16:creationId xmlns:a16="http://schemas.microsoft.com/office/drawing/2014/main" id="{CEEF7C63-D45A-B544-8024-D82F1361DBF0}"/>
                  </a:ext>
                </a:extLst>
              </p:cNvPr>
              <p:cNvCxnSpPr>
                <a:cxnSpLocks/>
              </p:cNvCxnSpPr>
              <p:nvPr/>
            </p:nvCxnSpPr>
            <p:spPr>
              <a:xfrm flipV="1">
                <a:off x="5155653" y="4101981"/>
                <a:ext cx="282601" cy="155548"/>
              </a:xfrm>
              <a:prstGeom prst="line">
                <a:avLst/>
              </a:prstGeom>
              <a:ln w="25400">
                <a:noFill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47" name="Straight Connector 346">
                <a:extLst>
                  <a:ext uri="{FF2B5EF4-FFF2-40B4-BE49-F238E27FC236}">
                    <a16:creationId xmlns:a16="http://schemas.microsoft.com/office/drawing/2014/main" id="{9BAC254D-F73F-B141-B7C6-286829976A98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535101" y="404166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70" name="TextBox 347">
                <a:extLst>
                  <a:ext uri="{FF2B5EF4-FFF2-40B4-BE49-F238E27FC236}">
                    <a16:creationId xmlns:a16="http://schemas.microsoft.com/office/drawing/2014/main" id="{460699C8-112B-8A42-95D8-A0DDE8E8A0D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507277" y="3870980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349" name="Straight Connector 348">
                <a:extLst>
                  <a:ext uri="{FF2B5EF4-FFF2-40B4-BE49-F238E27FC236}">
                    <a16:creationId xmlns:a16="http://schemas.microsoft.com/office/drawing/2014/main" id="{880B775A-4FBB-684B-8091-C75E5E97679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76228" y="388611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72" name="TextBox 349">
                <a:extLst>
                  <a:ext uri="{FF2B5EF4-FFF2-40B4-BE49-F238E27FC236}">
                    <a16:creationId xmlns:a16="http://schemas.microsoft.com/office/drawing/2014/main" id="{35AB5D43-6527-0349-97CD-54EE4ABBEEE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48312" y="37152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690" name="Group 241">
              <a:extLst>
                <a:ext uri="{FF2B5EF4-FFF2-40B4-BE49-F238E27FC236}">
                  <a16:creationId xmlns:a16="http://schemas.microsoft.com/office/drawing/2014/main" id="{AF80DF18-D7C2-3D45-B065-9D1DBAF97E3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331187" y="4814097"/>
              <a:ext cx="248786" cy="288546"/>
              <a:chOff x="1177726" y="4604524"/>
              <a:chExt cx="248786" cy="288546"/>
            </a:xfrm>
          </p:grpSpPr>
          <p:cxnSp>
            <p:nvCxnSpPr>
              <p:cNvPr id="343" name="Straight Connector 342">
                <a:extLst>
                  <a:ext uri="{FF2B5EF4-FFF2-40B4-BE49-F238E27FC236}">
                    <a16:creationId xmlns:a16="http://schemas.microsoft.com/office/drawing/2014/main" id="{C2E4D73F-E9F4-D143-906E-1AA90895964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1206536" y="477638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66" name="TextBox 343">
                <a:extLst>
                  <a:ext uri="{FF2B5EF4-FFF2-40B4-BE49-F238E27FC236}">
                    <a16:creationId xmlns:a16="http://schemas.microsoft.com/office/drawing/2014/main" id="{E441CB6C-F40D-014C-BC5A-887D17AB3316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1177726" y="460452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691" name="Group 243">
              <a:extLst>
                <a:ext uri="{FF2B5EF4-FFF2-40B4-BE49-F238E27FC236}">
                  <a16:creationId xmlns:a16="http://schemas.microsoft.com/office/drawing/2014/main" id="{2C590B27-EDBA-1246-8110-841BE85F24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046980" y="5725085"/>
              <a:ext cx="248786" cy="288546"/>
              <a:chOff x="3057585" y="5713165"/>
              <a:chExt cx="248786" cy="288546"/>
            </a:xfrm>
          </p:grpSpPr>
          <p:cxnSp>
            <p:nvCxnSpPr>
              <p:cNvPr id="341" name="Straight Connector 340">
                <a:extLst>
                  <a:ext uri="{FF2B5EF4-FFF2-40B4-BE49-F238E27FC236}">
                    <a16:creationId xmlns:a16="http://schemas.microsoft.com/office/drawing/2014/main" id="{2752AA74-F38F-AF40-8125-A7D4C30C299E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086848" y="588351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64" name="TextBox 341">
                <a:extLst>
                  <a:ext uri="{FF2B5EF4-FFF2-40B4-BE49-F238E27FC236}">
                    <a16:creationId xmlns:a16="http://schemas.microsoft.com/office/drawing/2014/main" id="{17478D18-4965-1A4E-9A1A-01CFA75E15B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057585" y="5713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92" name="Group 244">
              <a:extLst>
                <a:ext uri="{FF2B5EF4-FFF2-40B4-BE49-F238E27FC236}">
                  <a16:creationId xmlns:a16="http://schemas.microsoft.com/office/drawing/2014/main" id="{B7920826-BA09-B444-8CA0-FF6533DAF9A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69346" y="5569372"/>
              <a:ext cx="248786" cy="288546"/>
              <a:chOff x="2379951" y="5557452"/>
              <a:chExt cx="248786" cy="288546"/>
            </a:xfrm>
          </p:grpSpPr>
          <p:cxnSp>
            <p:nvCxnSpPr>
              <p:cNvPr id="338" name="Straight Connector 337">
                <a:extLst>
                  <a:ext uri="{FF2B5EF4-FFF2-40B4-BE49-F238E27FC236}">
                    <a16:creationId xmlns:a16="http://schemas.microsoft.com/office/drawing/2014/main" id="{47CF95C4-2328-2C4E-88F4-7D0F0C1CC4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08923" y="572796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62" name="TextBox 339">
                <a:extLst>
                  <a:ext uri="{FF2B5EF4-FFF2-40B4-BE49-F238E27FC236}">
                    <a16:creationId xmlns:a16="http://schemas.microsoft.com/office/drawing/2014/main" id="{9BEB185C-C22E-3B49-A165-6F76FA6FC07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79951" y="5557452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93" name="Group 245">
              <a:extLst>
                <a:ext uri="{FF2B5EF4-FFF2-40B4-BE49-F238E27FC236}">
                  <a16:creationId xmlns:a16="http://schemas.microsoft.com/office/drawing/2014/main" id="{43A676F8-3F69-DE46-87C2-47EE5094A94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372723" y="5887345"/>
              <a:ext cx="248786" cy="288546"/>
              <a:chOff x="2383328" y="5875425"/>
              <a:chExt cx="248786" cy="288546"/>
            </a:xfrm>
          </p:grpSpPr>
          <p:sp>
            <p:nvSpPr>
              <p:cNvPr id="113759" name="TextBox 335">
                <a:extLst>
                  <a:ext uri="{FF2B5EF4-FFF2-40B4-BE49-F238E27FC236}">
                    <a16:creationId xmlns:a16="http://schemas.microsoft.com/office/drawing/2014/main" id="{FA48AAE6-4EA6-F64F-BA33-62F1BC007115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2383328" y="587542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  <p:cxnSp>
            <p:nvCxnSpPr>
              <p:cNvPr id="337" name="Straight Connector 336">
                <a:extLst>
                  <a:ext uri="{FF2B5EF4-FFF2-40B4-BE49-F238E27FC236}">
                    <a16:creationId xmlns:a16="http://schemas.microsoft.com/office/drawing/2014/main" id="{C1573FA9-1BD7-7C41-8A1C-55CC3A84776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2412098" y="604699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694" name="Group 249">
              <a:extLst>
                <a:ext uri="{FF2B5EF4-FFF2-40B4-BE49-F238E27FC236}">
                  <a16:creationId xmlns:a16="http://schemas.microsoft.com/office/drawing/2014/main" id="{EA188D8F-4B40-F845-806C-5516A0F2496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95971" y="5843408"/>
              <a:ext cx="248786" cy="288546"/>
              <a:chOff x="906576" y="5831488"/>
              <a:chExt cx="248786" cy="288546"/>
            </a:xfrm>
          </p:grpSpPr>
          <p:cxnSp>
            <p:nvCxnSpPr>
              <p:cNvPr id="316" name="Straight Connector 315">
                <a:extLst>
                  <a:ext uri="{FF2B5EF4-FFF2-40B4-BE49-F238E27FC236}">
                    <a16:creationId xmlns:a16="http://schemas.microsoft.com/office/drawing/2014/main" id="{73897F5F-D3F2-2B47-AB61-95DC43BCDA5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35586" y="6002554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58" name="TextBox 316">
                <a:extLst>
                  <a:ext uri="{FF2B5EF4-FFF2-40B4-BE49-F238E27FC236}">
                    <a16:creationId xmlns:a16="http://schemas.microsoft.com/office/drawing/2014/main" id="{15BF51DE-DC7C-AE46-987F-F564FD9A360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06576" y="583148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95" name="Group 251">
              <a:extLst>
                <a:ext uri="{FF2B5EF4-FFF2-40B4-BE49-F238E27FC236}">
                  <a16:creationId xmlns:a16="http://schemas.microsoft.com/office/drawing/2014/main" id="{513FDF75-9664-7C45-8003-AA65A560F6F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84931" y="5717134"/>
              <a:ext cx="248786" cy="288546"/>
              <a:chOff x="4295536" y="5705214"/>
              <a:chExt cx="248786" cy="288546"/>
            </a:xfrm>
          </p:grpSpPr>
          <p:cxnSp>
            <p:nvCxnSpPr>
              <p:cNvPr id="314" name="Straight Connector 313">
                <a:extLst>
                  <a:ext uri="{FF2B5EF4-FFF2-40B4-BE49-F238E27FC236}">
                    <a16:creationId xmlns:a16="http://schemas.microsoft.com/office/drawing/2014/main" id="{8EDD38C6-62B4-754A-8DD2-273DD2D9CE19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323626" y="5875576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56" name="TextBox 314">
                <a:extLst>
                  <a:ext uri="{FF2B5EF4-FFF2-40B4-BE49-F238E27FC236}">
                    <a16:creationId xmlns:a16="http://schemas.microsoft.com/office/drawing/2014/main" id="{0F15BA37-0455-074F-B78F-046BAD7FCF3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95536" y="570521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</a:t>
                </a:r>
              </a:p>
            </p:txBody>
          </p:sp>
        </p:grpSp>
        <p:grpSp>
          <p:nvGrpSpPr>
            <p:cNvPr id="113696" name="Group 252">
              <a:extLst>
                <a:ext uri="{FF2B5EF4-FFF2-40B4-BE49-F238E27FC236}">
                  <a16:creationId xmlns:a16="http://schemas.microsoft.com/office/drawing/2014/main" id="{741B17BA-9F95-DC41-9A2C-FDB3724338D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44623" y="3145687"/>
              <a:ext cx="248786" cy="288546"/>
              <a:chOff x="4862978" y="3133767"/>
              <a:chExt cx="248786" cy="288546"/>
            </a:xfrm>
          </p:grpSpPr>
          <p:cxnSp>
            <p:nvCxnSpPr>
              <p:cNvPr id="312" name="Straight Connector 311">
                <a:extLst>
                  <a:ext uri="{FF2B5EF4-FFF2-40B4-BE49-F238E27FC236}">
                    <a16:creationId xmlns:a16="http://schemas.microsoft.com/office/drawing/2014/main" id="{A2B8F385-30A3-0A49-AECF-6B1B26017F0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891815" y="3304277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54" name="TextBox 312">
                <a:extLst>
                  <a:ext uri="{FF2B5EF4-FFF2-40B4-BE49-F238E27FC236}">
                    <a16:creationId xmlns:a16="http://schemas.microsoft.com/office/drawing/2014/main" id="{9AEFA351-EB80-3D4D-8A77-F160F1D07F41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62978" y="3133767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697" name="Group 253">
              <a:extLst>
                <a:ext uri="{FF2B5EF4-FFF2-40B4-BE49-F238E27FC236}">
                  <a16:creationId xmlns:a16="http://schemas.microsoft.com/office/drawing/2014/main" id="{C0630083-FF40-5445-B1F3-2D507F768D9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280684" y="2772001"/>
              <a:ext cx="248786" cy="288546"/>
              <a:chOff x="4738672" y="846684"/>
              <a:chExt cx="248786" cy="288546"/>
            </a:xfrm>
          </p:grpSpPr>
          <p:cxnSp>
            <p:nvCxnSpPr>
              <p:cNvPr id="310" name="Straight Connector 309">
                <a:extLst>
                  <a:ext uri="{FF2B5EF4-FFF2-40B4-BE49-F238E27FC236}">
                    <a16:creationId xmlns:a16="http://schemas.microsoft.com/office/drawing/2014/main" id="{EA98934B-DB7F-2548-AB66-FD6FEFF9281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766900" y="101788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52" name="TextBox 310">
                <a:extLst>
                  <a:ext uri="{FF2B5EF4-FFF2-40B4-BE49-F238E27FC236}">
                    <a16:creationId xmlns:a16="http://schemas.microsoft.com/office/drawing/2014/main" id="{E074DCAB-B95C-6A43-84E2-6F5C1DF8BD9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738672" y="84668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</p:grpSp>
        <p:grpSp>
          <p:nvGrpSpPr>
            <p:cNvPr id="113698" name="Group 254">
              <a:extLst>
                <a:ext uri="{FF2B5EF4-FFF2-40B4-BE49-F238E27FC236}">
                  <a16:creationId xmlns:a16="http://schemas.microsoft.com/office/drawing/2014/main" id="{5B805B17-F627-8540-8903-E95D7D0106A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106116" y="3558470"/>
              <a:ext cx="248786" cy="288546"/>
              <a:chOff x="9236261" y="4837086"/>
              <a:chExt cx="248786" cy="288546"/>
            </a:xfrm>
          </p:grpSpPr>
          <p:cxnSp>
            <p:nvCxnSpPr>
              <p:cNvPr id="308" name="Straight Connector 307">
                <a:extLst>
                  <a:ext uri="{FF2B5EF4-FFF2-40B4-BE49-F238E27FC236}">
                    <a16:creationId xmlns:a16="http://schemas.microsoft.com/office/drawing/2014/main" id="{BC684259-EE88-9947-A29C-27C1F8C656D4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9264914" y="5007491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50" name="TextBox 308">
                <a:extLst>
                  <a:ext uri="{FF2B5EF4-FFF2-40B4-BE49-F238E27FC236}">
                    <a16:creationId xmlns:a16="http://schemas.microsoft.com/office/drawing/2014/main" id="{073D21A8-F943-5745-A176-78CEB918F879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9236261" y="4837086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699" name="Group 255">
              <a:extLst>
                <a:ext uri="{FF2B5EF4-FFF2-40B4-BE49-F238E27FC236}">
                  <a16:creationId xmlns:a16="http://schemas.microsoft.com/office/drawing/2014/main" id="{408F4C46-353E-F640-BCEE-73CF08067B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269661" y="4729707"/>
              <a:ext cx="280846" cy="246221"/>
              <a:chOff x="8554586" y="1108955"/>
              <a:chExt cx="280846" cy="246221"/>
            </a:xfrm>
          </p:grpSpPr>
          <p:sp>
            <p:nvSpPr>
              <p:cNvPr id="113747" name="TextBox 305">
                <a:extLst>
                  <a:ext uri="{FF2B5EF4-FFF2-40B4-BE49-F238E27FC236}">
                    <a16:creationId xmlns:a16="http://schemas.microsoft.com/office/drawing/2014/main" id="{CE1D6692-38FD-2448-8078-19A91AB7DC18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54586" y="1108955"/>
                <a:ext cx="28084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 8</a:t>
                </a:r>
              </a:p>
            </p:txBody>
          </p:sp>
          <p:cxnSp>
            <p:nvCxnSpPr>
              <p:cNvPr id="307" name="Straight Connector 306">
                <a:extLst>
                  <a:ext uri="{FF2B5EF4-FFF2-40B4-BE49-F238E27FC236}">
                    <a16:creationId xmlns:a16="http://schemas.microsoft.com/office/drawing/2014/main" id="{DA9B8485-4FAB-B845-8E06-CE1CD31CC64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67065" y="1281079"/>
                <a:ext cx="115898" cy="74600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0" name="Group 256">
              <a:extLst>
                <a:ext uri="{FF2B5EF4-FFF2-40B4-BE49-F238E27FC236}">
                  <a16:creationId xmlns:a16="http://schemas.microsoft.com/office/drawing/2014/main" id="{AEE491BB-F045-C04F-969D-E46E4CB8B5C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066235" y="3389468"/>
              <a:ext cx="492662" cy="246221"/>
              <a:chOff x="8545253" y="1271404"/>
              <a:chExt cx="492662" cy="246221"/>
            </a:xfrm>
          </p:grpSpPr>
          <p:sp>
            <p:nvSpPr>
              <p:cNvPr id="113745" name="TextBox 303">
                <a:extLst>
                  <a:ext uri="{FF2B5EF4-FFF2-40B4-BE49-F238E27FC236}">
                    <a16:creationId xmlns:a16="http://schemas.microsoft.com/office/drawing/2014/main" id="{38119E8B-DAE3-5B42-BBBB-38A6BEA99E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6 low</a:t>
                </a:r>
              </a:p>
            </p:txBody>
          </p:sp>
          <p:cxnSp>
            <p:nvCxnSpPr>
              <p:cNvPr id="305" name="Straight Connector 304">
                <a:extLst>
                  <a:ext uri="{FF2B5EF4-FFF2-40B4-BE49-F238E27FC236}">
                    <a16:creationId xmlns:a16="http://schemas.microsoft.com/office/drawing/2014/main" id="{C5A2152C-6F82-C249-B2CF-89F72306008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238" y="139971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1" name="Group 257">
              <a:extLst>
                <a:ext uri="{FF2B5EF4-FFF2-40B4-BE49-F238E27FC236}">
                  <a16:creationId xmlns:a16="http://schemas.microsoft.com/office/drawing/2014/main" id="{05AADB63-22BA-D74F-8D9A-086D609D0A7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023941" y="3153388"/>
              <a:ext cx="268242" cy="246221"/>
              <a:chOff x="8545253" y="1271404"/>
              <a:chExt cx="268242" cy="246221"/>
            </a:xfrm>
          </p:grpSpPr>
          <p:sp>
            <p:nvSpPr>
              <p:cNvPr id="113743" name="TextBox 301">
                <a:extLst>
                  <a:ext uri="{FF2B5EF4-FFF2-40B4-BE49-F238E27FC236}">
                    <a16:creationId xmlns:a16="http://schemas.microsoft.com/office/drawing/2014/main" id="{BC44815F-3FCA-8749-965E-7FF7914126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4</a:t>
                </a:r>
              </a:p>
            </p:txBody>
          </p:sp>
          <p:cxnSp>
            <p:nvCxnSpPr>
              <p:cNvPr id="303" name="Straight Connector 302">
                <a:extLst>
                  <a:ext uri="{FF2B5EF4-FFF2-40B4-BE49-F238E27FC236}">
                    <a16:creationId xmlns:a16="http://schemas.microsoft.com/office/drawing/2014/main" id="{028089E2-B803-B44B-BC2D-D73E6BFE72BF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5817" y="1400881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2" name="Group 258">
              <a:extLst>
                <a:ext uri="{FF2B5EF4-FFF2-40B4-BE49-F238E27FC236}">
                  <a16:creationId xmlns:a16="http://schemas.microsoft.com/office/drawing/2014/main" id="{10835607-CE25-CF42-BC50-EEE6FBE65F9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81067" y="4489324"/>
              <a:ext cx="2191481" cy="946667"/>
              <a:chOff x="4091672" y="4477404"/>
              <a:chExt cx="2191481" cy="946667"/>
            </a:xfrm>
          </p:grpSpPr>
          <p:grpSp>
            <p:nvGrpSpPr>
              <p:cNvPr id="113737" name="Group 295">
                <a:extLst>
                  <a:ext uri="{FF2B5EF4-FFF2-40B4-BE49-F238E27FC236}">
                    <a16:creationId xmlns:a16="http://schemas.microsoft.com/office/drawing/2014/main" id="{B574D0F4-DFC7-E047-AFBA-A7DE141EAA58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034367" y="5135525"/>
                <a:ext cx="248786" cy="288546"/>
                <a:chOff x="6034367" y="5135525"/>
                <a:chExt cx="248786" cy="288546"/>
              </a:xfrm>
            </p:grpSpPr>
            <p:sp>
              <p:nvSpPr>
                <p:cNvPr id="113741" name="TextBox 299">
                  <a:extLst>
                    <a:ext uri="{FF2B5EF4-FFF2-40B4-BE49-F238E27FC236}">
                      <a16:creationId xmlns:a16="http://schemas.microsoft.com/office/drawing/2014/main" id="{87EECD21-398E-9D4A-A655-D592F1974F72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034367" y="5135525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301" name="Straight Connector 300">
                  <a:extLst>
                    <a:ext uri="{FF2B5EF4-FFF2-40B4-BE49-F238E27FC236}">
                      <a16:creationId xmlns:a16="http://schemas.microsoft.com/office/drawing/2014/main" id="{562B87A5-7E12-C94F-9489-C80668D868B0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062100" y="5307351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738" name="Group 296">
                <a:extLst>
                  <a:ext uri="{FF2B5EF4-FFF2-40B4-BE49-F238E27FC236}">
                    <a16:creationId xmlns:a16="http://schemas.microsoft.com/office/drawing/2014/main" id="{CBBB06DF-05D6-4B40-ACB3-636CC3CC6F5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091672" y="4477404"/>
                <a:ext cx="268242" cy="246221"/>
                <a:chOff x="8545253" y="1271404"/>
                <a:chExt cx="268242" cy="246221"/>
              </a:xfrm>
            </p:grpSpPr>
            <p:sp>
              <p:nvSpPr>
                <p:cNvPr id="113739" name="TextBox 297">
                  <a:extLst>
                    <a:ext uri="{FF2B5EF4-FFF2-40B4-BE49-F238E27FC236}">
                      <a16:creationId xmlns:a16="http://schemas.microsoft.com/office/drawing/2014/main" id="{E14808C5-C382-BE4B-89B7-DA7103295CEF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8564709" y="1271404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99" name="Straight Connector 298">
                  <a:extLst>
                    <a:ext uri="{FF2B5EF4-FFF2-40B4-BE49-F238E27FC236}">
                      <a16:creationId xmlns:a16="http://schemas.microsoft.com/office/drawing/2014/main" id="{E378E829-6850-FA41-AF49-03C1F7BF92CB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8545410" y="1399799"/>
                  <a:ext cx="128599" cy="111106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3703" name="Group 259">
              <a:extLst>
                <a:ext uri="{FF2B5EF4-FFF2-40B4-BE49-F238E27FC236}">
                  <a16:creationId xmlns:a16="http://schemas.microsoft.com/office/drawing/2014/main" id="{886B40BE-7B10-E749-B7A7-7156CF9CCED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332722" y="3829945"/>
              <a:ext cx="248786" cy="288546"/>
              <a:chOff x="341886" y="1040645"/>
              <a:chExt cx="248786" cy="288546"/>
            </a:xfrm>
          </p:grpSpPr>
          <p:cxnSp>
            <p:nvCxnSpPr>
              <p:cNvPr id="294" name="Straight Connector 293">
                <a:extLst>
                  <a:ext uri="{FF2B5EF4-FFF2-40B4-BE49-F238E27FC236}">
                    <a16:creationId xmlns:a16="http://schemas.microsoft.com/office/drawing/2014/main" id="{56015EBD-1A37-5649-99E2-E0775D71B55A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469" y="1210989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36" name="TextBox 294">
                <a:extLst>
                  <a:ext uri="{FF2B5EF4-FFF2-40B4-BE49-F238E27FC236}">
                    <a16:creationId xmlns:a16="http://schemas.microsoft.com/office/drawing/2014/main" id="{09A1F74A-EEA7-034B-B034-82CFE72BAA6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704" name="Group 260">
              <a:extLst>
                <a:ext uri="{FF2B5EF4-FFF2-40B4-BE49-F238E27FC236}">
                  <a16:creationId xmlns:a16="http://schemas.microsoft.com/office/drawing/2014/main" id="{3DA2BF30-6680-BC4A-B1AF-7E5DB1B674A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999601" y="4473171"/>
              <a:ext cx="268242" cy="246221"/>
              <a:chOff x="8545253" y="1271404"/>
              <a:chExt cx="268242" cy="246221"/>
            </a:xfrm>
          </p:grpSpPr>
          <p:sp>
            <p:nvSpPr>
              <p:cNvPr id="113733" name="TextBox 291">
                <a:extLst>
                  <a:ext uri="{FF2B5EF4-FFF2-40B4-BE49-F238E27FC236}">
                    <a16:creationId xmlns:a16="http://schemas.microsoft.com/office/drawing/2014/main" id="{55B9FBB9-51C8-F840-84D9-DD3C69DCF91E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64709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3" name="Straight Connector 292">
                <a:extLst>
                  <a:ext uri="{FF2B5EF4-FFF2-40B4-BE49-F238E27FC236}">
                    <a16:creationId xmlns:a16="http://schemas.microsoft.com/office/drawing/2014/main" id="{A1BFBCC7-0DAD-A743-8FFE-9B14431E2542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44755" y="1400080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5" name="Group 261">
              <a:extLst>
                <a:ext uri="{FF2B5EF4-FFF2-40B4-BE49-F238E27FC236}">
                  <a16:creationId xmlns:a16="http://schemas.microsoft.com/office/drawing/2014/main" id="{F9AEF7F1-FE30-B943-A452-EF40DB779BA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35125" y="4052085"/>
              <a:ext cx="248786" cy="288546"/>
              <a:chOff x="4245730" y="4040165"/>
              <a:chExt cx="248786" cy="288546"/>
            </a:xfrm>
          </p:grpSpPr>
          <p:sp>
            <p:nvSpPr>
              <p:cNvPr id="113731" name="TextBox 289">
                <a:extLst>
                  <a:ext uri="{FF2B5EF4-FFF2-40B4-BE49-F238E27FC236}">
                    <a16:creationId xmlns:a16="http://schemas.microsoft.com/office/drawing/2014/main" id="{65B44BEE-5992-E74C-B030-FBBA55691073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245730" y="404016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91" name="Straight Connector 290">
                <a:extLst>
                  <a:ext uri="{FF2B5EF4-FFF2-40B4-BE49-F238E27FC236}">
                    <a16:creationId xmlns:a16="http://schemas.microsoft.com/office/drawing/2014/main" id="{294E4969-5725-734E-8620-555137B796CB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274409" y="421058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6" name="Group 262">
              <a:extLst>
                <a:ext uri="{FF2B5EF4-FFF2-40B4-BE49-F238E27FC236}">
                  <a16:creationId xmlns:a16="http://schemas.microsoft.com/office/drawing/2014/main" id="{E615DCE1-C0D4-AC4F-85DE-A1B571D60709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864226" y="4212118"/>
              <a:ext cx="248786" cy="288546"/>
              <a:chOff x="4874831" y="4200198"/>
              <a:chExt cx="248786" cy="288546"/>
            </a:xfrm>
          </p:grpSpPr>
          <p:cxnSp>
            <p:nvCxnSpPr>
              <p:cNvPr id="288" name="Straight Connector 287">
                <a:extLst>
                  <a:ext uri="{FF2B5EF4-FFF2-40B4-BE49-F238E27FC236}">
                    <a16:creationId xmlns:a16="http://schemas.microsoft.com/office/drawing/2014/main" id="{E3B1550D-750E-834A-AC23-C814257216C1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4903117" y="4370890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30" name="TextBox 288">
                <a:extLst>
                  <a:ext uri="{FF2B5EF4-FFF2-40B4-BE49-F238E27FC236}">
                    <a16:creationId xmlns:a16="http://schemas.microsoft.com/office/drawing/2014/main" id="{1C0D25FD-07C1-D040-9EE0-3071904E348F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4874831" y="4200198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707" name="Group 263">
              <a:extLst>
                <a:ext uri="{FF2B5EF4-FFF2-40B4-BE49-F238E27FC236}">
                  <a16:creationId xmlns:a16="http://schemas.microsoft.com/office/drawing/2014/main" id="{7E72EF7E-C014-C046-84E3-F082146F5528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3918998" y="4057979"/>
              <a:ext cx="248786" cy="288546"/>
              <a:chOff x="341886" y="1040645"/>
              <a:chExt cx="248786" cy="288546"/>
            </a:xfrm>
          </p:grpSpPr>
          <p:cxnSp>
            <p:nvCxnSpPr>
              <p:cNvPr id="286" name="Straight Connector 285">
                <a:extLst>
                  <a:ext uri="{FF2B5EF4-FFF2-40B4-BE49-F238E27FC236}">
                    <a16:creationId xmlns:a16="http://schemas.microsoft.com/office/drawing/2014/main" id="{A9A3FA4B-D06D-7246-9D60-A87E8C4F9F9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370750" y="121151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3728" name="TextBox 286">
                <a:extLst>
                  <a:ext uri="{FF2B5EF4-FFF2-40B4-BE49-F238E27FC236}">
                    <a16:creationId xmlns:a16="http://schemas.microsoft.com/office/drawing/2014/main" id="{A298BDB7-065B-9541-848F-F71B2EBB2C1C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341886" y="1040645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</p:grpSp>
        <p:grpSp>
          <p:nvGrpSpPr>
            <p:cNvPr id="113708" name="Group 264">
              <a:extLst>
                <a:ext uri="{FF2B5EF4-FFF2-40B4-BE49-F238E27FC236}">
                  <a16:creationId xmlns:a16="http://schemas.microsoft.com/office/drawing/2014/main" id="{A4D1B8F6-0397-8244-ADC2-0EBB948C291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853578" y="5465418"/>
              <a:ext cx="473206" cy="288546"/>
              <a:chOff x="5864183" y="5453498"/>
              <a:chExt cx="473206" cy="288546"/>
            </a:xfrm>
          </p:grpSpPr>
          <p:sp>
            <p:nvSpPr>
              <p:cNvPr id="113725" name="TextBox 283">
                <a:extLst>
                  <a:ext uri="{FF2B5EF4-FFF2-40B4-BE49-F238E27FC236}">
                    <a16:creationId xmlns:a16="http://schemas.microsoft.com/office/drawing/2014/main" id="{D87348B9-3AF3-5A43-BAB2-BF9FFE7AB76B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5864183" y="5453498"/>
                <a:ext cx="4732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 low</a:t>
                </a:r>
              </a:p>
            </p:txBody>
          </p:sp>
          <p:cxnSp>
            <p:nvCxnSpPr>
              <p:cNvPr id="285" name="Straight Connector 284">
                <a:extLst>
                  <a:ext uri="{FF2B5EF4-FFF2-40B4-BE49-F238E27FC236}">
                    <a16:creationId xmlns:a16="http://schemas.microsoft.com/office/drawing/2014/main" id="{D946091A-105C-2F44-807B-F28952E0E3E3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5892222" y="5624795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09" name="Group 265">
              <a:extLst>
                <a:ext uri="{FF2B5EF4-FFF2-40B4-BE49-F238E27FC236}">
                  <a16:creationId xmlns:a16="http://schemas.microsoft.com/office/drawing/2014/main" id="{15395FA6-DAFA-C64E-A776-3262904AE93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494308" y="5467662"/>
              <a:ext cx="312906" cy="288546"/>
              <a:chOff x="6525751" y="6292082"/>
              <a:chExt cx="312906" cy="288546"/>
            </a:xfrm>
          </p:grpSpPr>
          <p:sp>
            <p:nvSpPr>
              <p:cNvPr id="113723" name="TextBox 280">
                <a:extLst>
                  <a:ext uri="{FF2B5EF4-FFF2-40B4-BE49-F238E27FC236}">
                    <a16:creationId xmlns:a16="http://schemas.microsoft.com/office/drawing/2014/main" id="{F9A3CCE0-394E-E14E-80AB-183385D3E76A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6525751" y="629208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3" name="Straight Connector 282">
                <a:extLst>
                  <a:ext uri="{FF2B5EF4-FFF2-40B4-BE49-F238E27FC236}">
                    <a16:creationId xmlns:a16="http://schemas.microsoft.com/office/drawing/2014/main" id="{FF4F9BFE-19D6-6149-A72C-740375802DD7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6554252" y="6462722"/>
                <a:ext cx="76207" cy="117454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10" name="Group 266">
              <a:extLst>
                <a:ext uri="{FF2B5EF4-FFF2-40B4-BE49-F238E27FC236}">
                  <a16:creationId xmlns:a16="http://schemas.microsoft.com/office/drawing/2014/main" id="{40023ABF-8D3F-C74C-A006-10019DE2EAE6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704335" y="5990464"/>
              <a:ext cx="332362" cy="246221"/>
              <a:chOff x="8553519" y="1263312"/>
              <a:chExt cx="332362" cy="246221"/>
            </a:xfrm>
          </p:grpSpPr>
          <p:sp>
            <p:nvSpPr>
              <p:cNvPr id="113721" name="TextBox 278">
                <a:extLst>
                  <a:ext uri="{FF2B5EF4-FFF2-40B4-BE49-F238E27FC236}">
                    <a16:creationId xmlns:a16="http://schemas.microsoft.com/office/drawing/2014/main" id="{3B143D4C-6837-A241-8DA3-2980A9FDBEF0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572975" y="1263312"/>
                <a:ext cx="31290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16</a:t>
                </a:r>
              </a:p>
            </p:txBody>
          </p:sp>
          <p:cxnSp>
            <p:nvCxnSpPr>
              <p:cNvPr id="280" name="Straight Connector 279">
                <a:extLst>
                  <a:ext uri="{FF2B5EF4-FFF2-40B4-BE49-F238E27FC236}">
                    <a16:creationId xmlns:a16="http://schemas.microsoft.com/office/drawing/2014/main" id="{5F28EC06-FA44-3F4F-85F2-F658724FDD75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552984" y="1392079"/>
                <a:ext cx="128599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3711" name="Group 267">
              <a:extLst>
                <a:ext uri="{FF2B5EF4-FFF2-40B4-BE49-F238E27FC236}">
                  <a16:creationId xmlns:a16="http://schemas.microsoft.com/office/drawing/2014/main" id="{4BF15F70-2992-734F-94D1-06546C3F3A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6323520" y="5303158"/>
              <a:ext cx="683833" cy="385662"/>
              <a:chOff x="6334125" y="5291238"/>
              <a:chExt cx="683833" cy="385662"/>
            </a:xfrm>
          </p:grpSpPr>
          <p:grpSp>
            <p:nvGrpSpPr>
              <p:cNvPr id="113715" name="Group 272">
                <a:extLst>
                  <a:ext uri="{FF2B5EF4-FFF2-40B4-BE49-F238E27FC236}">
                    <a16:creationId xmlns:a16="http://schemas.microsoft.com/office/drawing/2014/main" id="{7D35C82D-0826-C948-9523-D25EF7250CE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334125" y="5361123"/>
                <a:ext cx="290008" cy="315777"/>
                <a:chOff x="6334125" y="5361123"/>
                <a:chExt cx="290008" cy="315777"/>
              </a:xfrm>
            </p:grpSpPr>
            <p:cxnSp>
              <p:nvCxnSpPr>
                <p:cNvPr id="277" name="Straight Connector 276">
                  <a:extLst>
                    <a:ext uri="{FF2B5EF4-FFF2-40B4-BE49-F238E27FC236}">
                      <a16:creationId xmlns:a16="http://schemas.microsoft.com/office/drawing/2014/main" id="{A11ED4BB-BF96-A54E-8DF9-D1E180CF5E4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338350" y="5361317"/>
                  <a:ext cx="279426" cy="160309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278" name="Straight Connector 277">
                  <a:extLst>
                    <a:ext uri="{FF2B5EF4-FFF2-40B4-BE49-F238E27FC236}">
                      <a16:creationId xmlns:a16="http://schemas.microsoft.com/office/drawing/2014/main" id="{C6E959F7-95D0-9545-9362-6885D69A8A17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 flipV="1">
                  <a:off x="6333588" y="5521626"/>
                  <a:ext cx="290539" cy="155547"/>
                </a:xfrm>
                <a:prstGeom prst="line">
                  <a:avLst/>
                </a:prstGeom>
                <a:ln w="25400">
                  <a:noFill/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3716" name="Group 273">
                <a:extLst>
                  <a:ext uri="{FF2B5EF4-FFF2-40B4-BE49-F238E27FC236}">
                    <a16:creationId xmlns:a16="http://schemas.microsoft.com/office/drawing/2014/main" id="{6993143A-6ED3-AF45-92B9-1E65CAB8749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769172" y="5291238"/>
                <a:ext cx="248786" cy="288546"/>
                <a:chOff x="6769172" y="5291238"/>
                <a:chExt cx="248786" cy="288546"/>
              </a:xfrm>
            </p:grpSpPr>
            <p:sp>
              <p:nvSpPr>
                <p:cNvPr id="113717" name="TextBox 274">
                  <a:extLst>
                    <a:ext uri="{FF2B5EF4-FFF2-40B4-BE49-F238E27FC236}">
                      <a16:creationId xmlns:a16="http://schemas.microsoft.com/office/drawing/2014/main" id="{4AAAD388-9C64-464A-BB93-550C4797C965}"/>
                    </a:ext>
                  </a:extLst>
                </p:cNvPr>
                <p:cNvSpPr txBox="1">
                  <a:spLocks noChangeArrowheads="1"/>
                </p:cNvSpPr>
                <p:nvPr/>
              </p:nvSpPr>
              <p:spPr bwMode="auto">
                <a:xfrm>
                  <a:off x="6769172" y="5291238"/>
                  <a:ext cx="248786" cy="24622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>
                  <a:spAutoFit/>
                </a:bodyPr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r>
                    <a:rPr lang="en-US" altLang="en-US" sz="1000">
                      <a:latin typeface="Times New Roman" panose="02020603050405020304" pitchFamily="18" charset="0"/>
                    </a:rPr>
                    <a:t>8</a:t>
                  </a:r>
                </a:p>
              </p:txBody>
            </p:sp>
            <p:cxnSp>
              <p:nvCxnSpPr>
                <p:cNvPr id="276" name="Straight Connector 275">
                  <a:extLst>
                    <a:ext uri="{FF2B5EF4-FFF2-40B4-BE49-F238E27FC236}">
                      <a16:creationId xmlns:a16="http://schemas.microsoft.com/office/drawing/2014/main" id="{D9E4DE58-B641-8C44-ACD3-2D85539A5486}"/>
                    </a:ext>
                  </a:extLst>
                </p:cNvPr>
                <p:cNvCxnSpPr>
                  <a:cxnSpLocks/>
                </p:cNvCxnSpPr>
                <p:nvPr/>
              </p:nvCxnSpPr>
              <p:spPr>
                <a:xfrm>
                  <a:off x="6797182" y="5462899"/>
                  <a:ext cx="76207" cy="117454"/>
                </a:xfrm>
                <a:prstGeom prst="line">
                  <a:avLst/>
                </a:prstGeom>
                <a:ln w="9525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3712" name="Group 268">
              <a:extLst>
                <a:ext uri="{FF2B5EF4-FFF2-40B4-BE49-F238E27FC236}">
                  <a16:creationId xmlns:a16="http://schemas.microsoft.com/office/drawing/2014/main" id="{DCF147EF-49A0-074D-94F7-E19EE5157A6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10854" y="4689580"/>
              <a:ext cx="268242" cy="246221"/>
              <a:chOff x="8600006" y="1271404"/>
              <a:chExt cx="268242" cy="246221"/>
            </a:xfrm>
          </p:grpSpPr>
          <p:sp>
            <p:nvSpPr>
              <p:cNvPr id="113713" name="TextBox 270">
                <a:extLst>
                  <a:ext uri="{FF2B5EF4-FFF2-40B4-BE49-F238E27FC236}">
                    <a16:creationId xmlns:a16="http://schemas.microsoft.com/office/drawing/2014/main" id="{EB060C7B-EE04-8246-AEA8-287C104A39F4}"/>
                  </a:ext>
                </a:extLst>
              </p:cNvPr>
              <p:cNvSpPr txBox="1">
                <a:spLocks noChangeArrowheads="1"/>
              </p:cNvSpPr>
              <p:nvPr/>
            </p:nvSpPr>
            <p:spPr bwMode="auto">
              <a:xfrm>
                <a:off x="8619462" y="1271404"/>
                <a:ext cx="248786" cy="24622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>
                <a:spAutoFit/>
              </a:bodyPr>
              <a:lstStyle>
                <a:lvl1pPr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ＭＳ Ｐゴシック" panose="020B0600070205080204" pitchFamily="34" charset="-128"/>
                    <a:cs typeface="Arial" panose="020B0604020202020204" pitchFamily="34" charset="0"/>
                    <a:sym typeface="Arial" panose="020B0604020202020204" pitchFamily="34" charset="0"/>
                  </a:defRPr>
                </a:lvl1pPr>
                <a:lvl2pPr marL="742950" indent="-28575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2pPr>
                <a:lvl3pPr marL="11430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3pPr>
                <a:lvl4pPr marL="16002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4pPr>
                <a:lvl5pPr marL="2057400" indent="-228600"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5pPr>
                <a:lvl6pPr marL="25146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6pPr>
                <a:lvl7pPr marL="29718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7pPr>
                <a:lvl8pPr marL="34290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8pPr>
                <a:lvl9pPr marL="3886200" indent="-228600" eaLnBrk="0" fontAlgn="base" hangingPunct="0">
                  <a:spcBef>
                    <a:spcPct val="0"/>
                  </a:spcBef>
                  <a:spcAft>
                    <a:spcPct val="0"/>
                  </a:spcAft>
                  <a:defRPr sz="1400">
                    <a:solidFill>
                      <a:srgbClr val="000000"/>
                    </a:solidFill>
                    <a:latin typeface="Arial" panose="020B0604020202020204" pitchFamily="34" charset="0"/>
                    <a:ea typeface="Arial" panose="020B0604020202020204" pitchFamily="34" charset="0"/>
                    <a:cs typeface="Arial" panose="020B0604020202020204" pitchFamily="34" charset="0"/>
                    <a:sym typeface="Arial" panose="020B0604020202020204" pitchFamily="34" charset="0"/>
                  </a:defRPr>
                </a:lvl9pPr>
              </a:lstStyle>
              <a:p>
                <a:r>
                  <a:rPr lang="en-US" altLang="en-US" sz="1000">
                    <a:latin typeface="Times New Roman" panose="02020603050405020304" pitchFamily="18" charset="0"/>
                  </a:rPr>
                  <a:t>8</a:t>
                </a:r>
              </a:p>
            </p:txBody>
          </p:sp>
          <p:cxnSp>
            <p:nvCxnSpPr>
              <p:cNvPr id="272" name="Straight Connector 271">
                <a:extLst>
                  <a:ext uri="{FF2B5EF4-FFF2-40B4-BE49-F238E27FC236}">
                    <a16:creationId xmlns:a16="http://schemas.microsoft.com/office/drawing/2014/main" id="{6D98553C-8545-1D46-9EF7-DAA41ED797B6}"/>
                  </a:ext>
                </a:extLst>
              </p:cNvPr>
              <p:cNvCxnSpPr>
                <a:cxnSpLocks/>
              </p:cNvCxnSpPr>
              <p:nvPr/>
            </p:nvCxnSpPr>
            <p:spPr>
              <a:xfrm>
                <a:off x="8600585" y="1399533"/>
                <a:ext cx="128600" cy="111106"/>
              </a:xfrm>
              <a:prstGeom prst="line">
                <a:avLst/>
              </a:prstGeom>
              <a:ln w="9525">
                <a:solidFill>
                  <a:schemeClr val="tx1"/>
                </a:solidFill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13668" name="Group 404">
            <a:extLst>
              <a:ext uri="{FF2B5EF4-FFF2-40B4-BE49-F238E27FC236}">
                <a16:creationId xmlns:a16="http://schemas.microsoft.com/office/drawing/2014/main" id="{C36B55A3-AB6E-8742-881F-B721F5807995}"/>
              </a:ext>
            </a:extLst>
          </p:cNvPr>
          <p:cNvGrpSpPr>
            <a:grpSpLocks/>
          </p:cNvGrpSpPr>
          <p:nvPr/>
        </p:nvGrpSpPr>
        <p:grpSpPr bwMode="auto">
          <a:xfrm>
            <a:off x="7229476" y="2495551"/>
            <a:ext cx="855663" cy="754063"/>
            <a:chOff x="6315797" y="2494862"/>
            <a:chExt cx="855712" cy="754757"/>
          </a:xfrm>
        </p:grpSpPr>
        <p:sp>
          <p:nvSpPr>
            <p:cNvPr id="113670" name="TextBox 405">
              <a:extLst>
                <a:ext uri="{FF2B5EF4-FFF2-40B4-BE49-F238E27FC236}">
                  <a16:creationId xmlns:a16="http://schemas.microsoft.com/office/drawing/2014/main" id="{554AE228-FF63-E64A-B942-D782481EF0C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89956" y="2982901"/>
              <a:ext cx="72327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000">
                  <a:solidFill>
                    <a:schemeClr val="tx1"/>
                  </a:solidFill>
                  <a:latin typeface="Courier" pitchFamily="2" charset="0"/>
                </a:rPr>
                <a:t>0 0 0 0</a:t>
              </a:r>
            </a:p>
          </p:txBody>
        </p:sp>
        <p:sp>
          <p:nvSpPr>
            <p:cNvPr id="410" name="Rectangle 409">
              <a:extLst>
                <a:ext uri="{FF2B5EF4-FFF2-40B4-BE49-F238E27FC236}">
                  <a16:creationId xmlns:a16="http://schemas.microsoft.com/office/drawing/2014/main" id="{27DE2013-9530-9241-88C4-4B7BE1B49655}"/>
                </a:ext>
              </a:extLst>
            </p:cNvPr>
            <p:cNvSpPr/>
            <p:nvPr/>
          </p:nvSpPr>
          <p:spPr>
            <a:xfrm>
              <a:off x="6445979" y="3003330"/>
              <a:ext cx="601697" cy="200209"/>
            </a:xfrm>
            <a:prstGeom prst="rect">
              <a:avLst/>
            </a:prstGeom>
            <a:noFill/>
            <a:ln w="158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411" name="Rectangle 410">
              <a:extLst>
                <a:ext uri="{FF2B5EF4-FFF2-40B4-BE49-F238E27FC236}">
                  <a16:creationId xmlns:a16="http://schemas.microsoft.com/office/drawing/2014/main" id="{3C3C63AB-315E-F24A-ABCF-165176D8E296}"/>
                </a:ext>
              </a:extLst>
            </p:cNvPr>
            <p:cNvSpPr/>
            <p:nvPr/>
          </p:nvSpPr>
          <p:spPr>
            <a:xfrm>
              <a:off x="6315797" y="2785642"/>
              <a:ext cx="855712" cy="463977"/>
            </a:xfrm>
            <a:prstGeom prst="rect">
              <a:avLst/>
            </a:prstGeom>
            <a:noFill/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anchor="ctr"/>
            <a:lstStyle/>
            <a:p>
              <a:pPr algn="ctr">
                <a:defRPr/>
              </a:pPr>
              <a:endParaRPr lang="en-US"/>
            </a:p>
          </p:txBody>
        </p:sp>
        <p:sp>
          <p:nvSpPr>
            <p:cNvPr id="113673" name="TextBox 411">
              <a:extLst>
                <a:ext uri="{FF2B5EF4-FFF2-40B4-BE49-F238E27FC236}">
                  <a16:creationId xmlns:a16="http://schemas.microsoft.com/office/drawing/2014/main" id="{533B73E0-74BE-6B4A-97D4-775B04A997F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698619" y="2494862"/>
              <a:ext cx="340158" cy="26161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 sz="1100">
                  <a:solidFill>
                    <a:schemeClr val="tx1"/>
                  </a:solidFill>
                  <a:latin typeface="Times New Roman" panose="02020603050405020304" pitchFamily="18" charset="0"/>
                </a:rPr>
                <a:t>c</a:t>
              </a:r>
              <a:r>
                <a:rPr lang="en-US" altLang="en-US" sz="1100" baseline="-25000">
                  <a:solidFill>
                    <a:schemeClr val="tx1"/>
                  </a:solidFill>
                  <a:latin typeface="Times New Roman" panose="02020603050405020304" pitchFamily="18" charset="0"/>
                </a:rPr>
                <a:t>14</a:t>
              </a:r>
            </a:p>
          </p:txBody>
        </p:sp>
        <p:cxnSp>
          <p:nvCxnSpPr>
            <p:cNvPr id="413" name="Straight Arrow Connector 412">
              <a:extLst>
                <a:ext uri="{FF2B5EF4-FFF2-40B4-BE49-F238E27FC236}">
                  <a16:creationId xmlns:a16="http://schemas.microsoft.com/office/drawing/2014/main" id="{5FCBF85B-7AA1-6341-9CBB-70FA1D6A0E4C}"/>
                </a:ext>
              </a:extLst>
            </p:cNvPr>
            <p:cNvCxnSpPr/>
            <p:nvPr/>
          </p:nvCxnSpPr>
          <p:spPr>
            <a:xfrm>
              <a:off x="6734921" y="2547298"/>
              <a:ext cx="0" cy="220865"/>
            </a:xfrm>
            <a:prstGeom prst="straightConnector1">
              <a:avLst/>
            </a:prstGeom>
            <a:ln w="22225">
              <a:solidFill>
                <a:schemeClr val="tx1"/>
              </a:solidFill>
              <a:tailEnd type="triangle" w="sm" len="med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13675" name="TextBox 413">
              <a:extLst>
                <a:ext uri="{FF2B5EF4-FFF2-40B4-BE49-F238E27FC236}">
                  <a16:creationId xmlns:a16="http://schemas.microsoft.com/office/drawing/2014/main" id="{E11A33F4-0289-E749-8C1B-55E8F3593B7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6315797" y="2749596"/>
              <a:ext cx="855705" cy="276999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pPr algn="ctr"/>
              <a:r>
                <a:rPr lang="en-US" altLang="en-US" sz="1200"/>
                <a:t>Flags</a:t>
              </a:r>
            </a:p>
          </p:txBody>
        </p:sp>
      </p:grpSp>
      <p:sp>
        <p:nvSpPr>
          <p:cNvPr id="350" name="Rounded Rectangle 349">
            <a:extLst>
              <a:ext uri="{FF2B5EF4-FFF2-40B4-BE49-F238E27FC236}">
                <a16:creationId xmlns:a16="http://schemas.microsoft.com/office/drawing/2014/main" id="{70366FFF-2F71-2B4B-A950-9D6991F7A8DC}"/>
              </a:ext>
            </a:extLst>
          </p:cNvPr>
          <p:cNvSpPr/>
          <p:nvPr/>
        </p:nvSpPr>
        <p:spPr>
          <a:xfrm>
            <a:off x="4152901" y="5459414"/>
            <a:ext cx="1027113" cy="835025"/>
          </a:xfrm>
          <a:prstGeom prst="roundRect">
            <a:avLst>
              <a:gd name="adj" fmla="val 27895"/>
            </a:avLst>
          </a:prstGeom>
          <a:solidFill>
            <a:srgbClr val="FF0000">
              <a:alpha val="27000"/>
            </a:srgbClr>
          </a:solidFill>
          <a:ln w="9525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anchor="ctr"/>
          <a:lstStyle/>
          <a:p>
            <a:pPr algn="ctr">
              <a:defRPr/>
            </a:pPr>
            <a:endParaRPr lang="en-US"/>
          </a:p>
        </p:txBody>
      </p:sp>
    </p:spTree>
  </p:cSld>
  <p:clrMapOvr>
    <a:masterClrMapping/>
  </p:clrMapOvr>
</p:sld>
</file>

<file path=ppt/slides/slide9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5713" name="Title 1">
            <a:extLst>
              <a:ext uri="{FF2B5EF4-FFF2-40B4-BE49-F238E27FC236}">
                <a16:creationId xmlns:a16="http://schemas.microsoft.com/office/drawing/2014/main" id="{3F1FA744-3618-E04B-A928-AEDE48670464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6-Bit Parallel-Access Register</a:t>
            </a:r>
          </a:p>
        </p:txBody>
      </p:sp>
      <p:grpSp>
        <p:nvGrpSpPr>
          <p:cNvPr id="115714" name="Group 302">
            <a:extLst>
              <a:ext uri="{FF2B5EF4-FFF2-40B4-BE49-F238E27FC236}">
                <a16:creationId xmlns:a16="http://schemas.microsoft.com/office/drawing/2014/main" id="{561ED6FF-CE19-4C42-8B1C-2204C4E75D00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15715" name="Group 3">
              <a:extLst>
                <a:ext uri="{FF2B5EF4-FFF2-40B4-BE49-F238E27FC236}">
                  <a16:creationId xmlns:a16="http://schemas.microsoft.com/office/drawing/2014/main" id="{D456643A-F2D0-D44E-9122-E3B70751C7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15730" name="Group 261">
                <a:extLst>
                  <a:ext uri="{FF2B5EF4-FFF2-40B4-BE49-F238E27FC236}">
                    <a16:creationId xmlns:a16="http://schemas.microsoft.com/office/drawing/2014/main" id="{B3DB4A90-EE17-5641-A5CB-852983F58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65" name="Rectangle 175">
                  <a:extLst>
                    <a:ext uri="{FF2B5EF4-FFF2-40B4-BE49-F238E27FC236}">
                      <a16:creationId xmlns:a16="http://schemas.microsoft.com/office/drawing/2014/main" id="{0D0119ED-11A1-FD42-9C65-C46411622DC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73" name="Freeform 293">
                  <a:extLst>
                    <a:ext uri="{FF2B5EF4-FFF2-40B4-BE49-F238E27FC236}">
                      <a16:creationId xmlns:a16="http://schemas.microsoft.com/office/drawing/2014/main" id="{781D5188-CE5B-6141-A54C-A1A84F40D73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80" name="Rectangle 41">
                  <a:extLst>
                    <a:ext uri="{FF2B5EF4-FFF2-40B4-BE49-F238E27FC236}">
                      <a16:creationId xmlns:a16="http://schemas.microsoft.com/office/drawing/2014/main" id="{630E0CBD-AEF8-8F46-902A-68BD7637CA4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83" name="Rectangle 41">
                  <a:extLst>
                    <a:ext uri="{FF2B5EF4-FFF2-40B4-BE49-F238E27FC236}">
                      <a16:creationId xmlns:a16="http://schemas.microsoft.com/office/drawing/2014/main" id="{874923E9-00D1-1347-8A8A-153FBBBFDB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731" name="Group 235">
                <a:extLst>
                  <a:ext uri="{FF2B5EF4-FFF2-40B4-BE49-F238E27FC236}">
                    <a16:creationId xmlns:a16="http://schemas.microsoft.com/office/drawing/2014/main" id="{C2DD2E8B-D118-5046-9C8F-11D60AD74D5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40" name="Rectangle 175">
                  <a:extLst>
                    <a:ext uri="{FF2B5EF4-FFF2-40B4-BE49-F238E27FC236}">
                      <a16:creationId xmlns:a16="http://schemas.microsoft.com/office/drawing/2014/main" id="{735F1132-BFB2-E443-82B2-4F796527B9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48" name="Freeform 293">
                  <a:extLst>
                    <a:ext uri="{FF2B5EF4-FFF2-40B4-BE49-F238E27FC236}">
                      <a16:creationId xmlns:a16="http://schemas.microsoft.com/office/drawing/2014/main" id="{65259657-9F28-FA4F-A37E-A5B45DCC0B9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55" name="Rectangle 41">
                  <a:extLst>
                    <a:ext uri="{FF2B5EF4-FFF2-40B4-BE49-F238E27FC236}">
                      <a16:creationId xmlns:a16="http://schemas.microsoft.com/office/drawing/2014/main" id="{75D46236-9AC3-6E42-8153-B04B2E6F743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58" name="Rectangle 41">
                  <a:extLst>
                    <a:ext uri="{FF2B5EF4-FFF2-40B4-BE49-F238E27FC236}">
                      <a16:creationId xmlns:a16="http://schemas.microsoft.com/office/drawing/2014/main" id="{90C0F79E-E2DA-AA4B-B10E-1C099D18F5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732" name="Group 209">
                <a:extLst>
                  <a:ext uri="{FF2B5EF4-FFF2-40B4-BE49-F238E27FC236}">
                    <a16:creationId xmlns:a16="http://schemas.microsoft.com/office/drawing/2014/main" id="{BFDEAF7D-9139-FC40-9F56-0D915DA22C5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15" name="Rectangle 175">
                  <a:extLst>
                    <a:ext uri="{FF2B5EF4-FFF2-40B4-BE49-F238E27FC236}">
                      <a16:creationId xmlns:a16="http://schemas.microsoft.com/office/drawing/2014/main" id="{5F8CE577-AB97-8F42-AAA1-FEA5844FB5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23" name="Freeform 293">
                  <a:extLst>
                    <a:ext uri="{FF2B5EF4-FFF2-40B4-BE49-F238E27FC236}">
                      <a16:creationId xmlns:a16="http://schemas.microsoft.com/office/drawing/2014/main" id="{456D33FD-4A29-6E44-BA57-059657F1015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30" name="Rectangle 41">
                  <a:extLst>
                    <a:ext uri="{FF2B5EF4-FFF2-40B4-BE49-F238E27FC236}">
                      <a16:creationId xmlns:a16="http://schemas.microsoft.com/office/drawing/2014/main" id="{7492FC38-E525-7F49-9FE8-ED562461536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33" name="Rectangle 41">
                  <a:extLst>
                    <a:ext uri="{FF2B5EF4-FFF2-40B4-BE49-F238E27FC236}">
                      <a16:creationId xmlns:a16="http://schemas.microsoft.com/office/drawing/2014/main" id="{37E7B7C1-2AC4-B545-A6FB-94E5B11D767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733" name="Group 183">
                <a:extLst>
                  <a:ext uri="{FF2B5EF4-FFF2-40B4-BE49-F238E27FC236}">
                    <a16:creationId xmlns:a16="http://schemas.microsoft.com/office/drawing/2014/main" id="{0492DE5A-A587-B44D-97D3-D3BF394FAB4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90" name="Rectangle 175">
                  <a:extLst>
                    <a:ext uri="{FF2B5EF4-FFF2-40B4-BE49-F238E27FC236}">
                      <a16:creationId xmlns:a16="http://schemas.microsoft.com/office/drawing/2014/main" id="{8177B056-8531-484B-892E-DC2383310CB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98" name="Freeform 293">
                  <a:extLst>
                    <a:ext uri="{FF2B5EF4-FFF2-40B4-BE49-F238E27FC236}">
                      <a16:creationId xmlns:a16="http://schemas.microsoft.com/office/drawing/2014/main" id="{C628DDDB-CB39-5340-BB7D-C453E17467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05" name="Rectangle 41">
                  <a:extLst>
                    <a:ext uri="{FF2B5EF4-FFF2-40B4-BE49-F238E27FC236}">
                      <a16:creationId xmlns:a16="http://schemas.microsoft.com/office/drawing/2014/main" id="{3FC8BD6B-EF9A-8D4A-99B2-198E1F7EE4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808" name="Rectangle 41">
                  <a:extLst>
                    <a:ext uri="{FF2B5EF4-FFF2-40B4-BE49-F238E27FC236}">
                      <a16:creationId xmlns:a16="http://schemas.microsoft.com/office/drawing/2014/main" id="{396CB3A3-1AD7-4E4E-B44F-4C1204B8470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734" name="Group 157">
                <a:extLst>
                  <a:ext uri="{FF2B5EF4-FFF2-40B4-BE49-F238E27FC236}">
                    <a16:creationId xmlns:a16="http://schemas.microsoft.com/office/drawing/2014/main" id="{2A392B2B-891A-A243-8CBC-EDDFBA0E350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65" name="Rectangle 175">
                  <a:extLst>
                    <a:ext uri="{FF2B5EF4-FFF2-40B4-BE49-F238E27FC236}">
                      <a16:creationId xmlns:a16="http://schemas.microsoft.com/office/drawing/2014/main" id="{519F93DF-60FB-E34B-ACD7-C9CAA70211F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73" name="Freeform 293">
                  <a:extLst>
                    <a:ext uri="{FF2B5EF4-FFF2-40B4-BE49-F238E27FC236}">
                      <a16:creationId xmlns:a16="http://schemas.microsoft.com/office/drawing/2014/main" id="{9C8C5C18-9322-0C41-84A6-F6168A8B62E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80" name="Rectangle 41">
                  <a:extLst>
                    <a:ext uri="{FF2B5EF4-FFF2-40B4-BE49-F238E27FC236}">
                      <a16:creationId xmlns:a16="http://schemas.microsoft.com/office/drawing/2014/main" id="{05323E8A-8EA8-8048-8BA8-82C18F1128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83" name="Rectangle 41">
                  <a:extLst>
                    <a:ext uri="{FF2B5EF4-FFF2-40B4-BE49-F238E27FC236}">
                      <a16:creationId xmlns:a16="http://schemas.microsoft.com/office/drawing/2014/main" id="{EC056BDC-EE81-874F-B002-4838A18CFD9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5735" name="Group 2">
                <a:extLst>
                  <a:ext uri="{FF2B5EF4-FFF2-40B4-BE49-F238E27FC236}">
                    <a16:creationId xmlns:a16="http://schemas.microsoft.com/office/drawing/2014/main" id="{6FF250AC-21F5-7345-AFF2-2345A782C2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40" name="Rectangle 175">
                  <a:extLst>
                    <a:ext uri="{FF2B5EF4-FFF2-40B4-BE49-F238E27FC236}">
                      <a16:creationId xmlns:a16="http://schemas.microsoft.com/office/drawing/2014/main" id="{756DDE3E-3469-0E46-8C85-1776E0BA802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48" name="Freeform 293">
                  <a:extLst>
                    <a:ext uri="{FF2B5EF4-FFF2-40B4-BE49-F238E27FC236}">
                      <a16:creationId xmlns:a16="http://schemas.microsoft.com/office/drawing/2014/main" id="{8ADF9596-70C4-EA44-B859-40D124BFB0D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55" name="Rectangle 41">
                  <a:extLst>
                    <a:ext uri="{FF2B5EF4-FFF2-40B4-BE49-F238E27FC236}">
                      <a16:creationId xmlns:a16="http://schemas.microsoft.com/office/drawing/2014/main" id="{7B3EBC65-ED63-D34F-A43E-9F0109095D2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5758" name="Rectangle 41">
                  <a:extLst>
                    <a:ext uri="{FF2B5EF4-FFF2-40B4-BE49-F238E27FC236}">
                      <a16:creationId xmlns:a16="http://schemas.microsoft.com/office/drawing/2014/main" id="{CFF96002-D8D2-A84C-8F54-C8AB2A783A9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OUT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5718" name="Rectangle 11">
              <a:extLst>
                <a:ext uri="{FF2B5EF4-FFF2-40B4-BE49-F238E27FC236}">
                  <a16:creationId xmlns:a16="http://schemas.microsoft.com/office/drawing/2014/main" id="{D6FB02DC-F6F0-4840-B492-AEC428C5B1F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15719" name="Rectangle 135">
              <a:extLst>
                <a:ext uri="{FF2B5EF4-FFF2-40B4-BE49-F238E27FC236}">
                  <a16:creationId xmlns:a16="http://schemas.microsoft.com/office/drawing/2014/main" id="{51E71073-6F50-1A44-955F-32FEF5E11BB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855256"/>
              <a:ext cx="368691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Load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9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6737" name="Title 1">
            <a:extLst>
              <a:ext uri="{FF2B5EF4-FFF2-40B4-BE49-F238E27FC236}">
                <a16:creationId xmlns:a16="http://schemas.microsoft.com/office/drawing/2014/main" id="{281BC5C7-E88C-AF4A-9DC6-6ECCF213057F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Program Counter Register</a:t>
            </a:r>
          </a:p>
        </p:txBody>
      </p:sp>
      <p:grpSp>
        <p:nvGrpSpPr>
          <p:cNvPr id="116738" name="Group 302">
            <a:extLst>
              <a:ext uri="{FF2B5EF4-FFF2-40B4-BE49-F238E27FC236}">
                <a16:creationId xmlns:a16="http://schemas.microsoft.com/office/drawing/2014/main" id="{19090124-1039-254E-B6A2-1F2C8FE660D7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16739" name="Group 3">
              <a:extLst>
                <a:ext uri="{FF2B5EF4-FFF2-40B4-BE49-F238E27FC236}">
                  <a16:creationId xmlns:a16="http://schemas.microsoft.com/office/drawing/2014/main" id="{11B693CC-82CD-1F43-BE8C-6327B5BA16A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16754" name="Group 261">
                <a:extLst>
                  <a:ext uri="{FF2B5EF4-FFF2-40B4-BE49-F238E27FC236}">
                    <a16:creationId xmlns:a16="http://schemas.microsoft.com/office/drawing/2014/main" id="{593BDF15-A495-6C4F-B069-74A87C52F3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89" name="Rectangle 175">
                  <a:extLst>
                    <a:ext uri="{FF2B5EF4-FFF2-40B4-BE49-F238E27FC236}">
                      <a16:creationId xmlns:a16="http://schemas.microsoft.com/office/drawing/2014/main" id="{2BB84F78-9C07-8C41-87F4-20520895755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97" name="Freeform 293">
                  <a:extLst>
                    <a:ext uri="{FF2B5EF4-FFF2-40B4-BE49-F238E27FC236}">
                      <a16:creationId xmlns:a16="http://schemas.microsoft.com/office/drawing/2014/main" id="{48A81F89-2300-4A41-9FAF-9CD64D3E391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04" name="Rectangle 41">
                  <a:extLst>
                    <a:ext uri="{FF2B5EF4-FFF2-40B4-BE49-F238E27FC236}">
                      <a16:creationId xmlns:a16="http://schemas.microsoft.com/office/drawing/2014/main" id="{F0EA39AF-DE3E-9644-B38F-1DBA51F9B6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907" name="Rectangle 41">
                  <a:extLst>
                    <a:ext uri="{FF2B5EF4-FFF2-40B4-BE49-F238E27FC236}">
                      <a16:creationId xmlns:a16="http://schemas.microsoft.com/office/drawing/2014/main" id="{ABDB934A-CF87-AE4E-B4B7-6FE986FCBE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755" name="Group 235">
                <a:extLst>
                  <a:ext uri="{FF2B5EF4-FFF2-40B4-BE49-F238E27FC236}">
                    <a16:creationId xmlns:a16="http://schemas.microsoft.com/office/drawing/2014/main" id="{064EED85-5806-4848-92B2-AB6F7E0753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64" name="Rectangle 175">
                  <a:extLst>
                    <a:ext uri="{FF2B5EF4-FFF2-40B4-BE49-F238E27FC236}">
                      <a16:creationId xmlns:a16="http://schemas.microsoft.com/office/drawing/2014/main" id="{CB9AA8BF-0E3B-FE4C-8A1A-906062045FB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72" name="Freeform 293">
                  <a:extLst>
                    <a:ext uri="{FF2B5EF4-FFF2-40B4-BE49-F238E27FC236}">
                      <a16:creationId xmlns:a16="http://schemas.microsoft.com/office/drawing/2014/main" id="{F4B2FC6F-5A1D-824E-8694-74CB35A2E31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79" name="Rectangle 41">
                  <a:extLst>
                    <a:ext uri="{FF2B5EF4-FFF2-40B4-BE49-F238E27FC236}">
                      <a16:creationId xmlns:a16="http://schemas.microsoft.com/office/drawing/2014/main" id="{D792577E-CFE0-104F-9200-E6C500CFC0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82" name="Rectangle 41">
                  <a:extLst>
                    <a:ext uri="{FF2B5EF4-FFF2-40B4-BE49-F238E27FC236}">
                      <a16:creationId xmlns:a16="http://schemas.microsoft.com/office/drawing/2014/main" id="{B725CADB-6DAF-7C49-8361-765462CE346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756" name="Group 209">
                <a:extLst>
                  <a:ext uri="{FF2B5EF4-FFF2-40B4-BE49-F238E27FC236}">
                    <a16:creationId xmlns:a16="http://schemas.microsoft.com/office/drawing/2014/main" id="{1404484A-1C51-6643-B086-02D8EFF2C3E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39" name="Rectangle 175">
                  <a:extLst>
                    <a:ext uri="{FF2B5EF4-FFF2-40B4-BE49-F238E27FC236}">
                      <a16:creationId xmlns:a16="http://schemas.microsoft.com/office/drawing/2014/main" id="{61A6CBDE-2624-7C47-A0A3-22DB8C9A487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47" name="Freeform 293">
                  <a:extLst>
                    <a:ext uri="{FF2B5EF4-FFF2-40B4-BE49-F238E27FC236}">
                      <a16:creationId xmlns:a16="http://schemas.microsoft.com/office/drawing/2014/main" id="{C4EBAA69-A770-574B-A2F2-4C424C918F74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54" name="Rectangle 41">
                  <a:extLst>
                    <a:ext uri="{FF2B5EF4-FFF2-40B4-BE49-F238E27FC236}">
                      <a16:creationId xmlns:a16="http://schemas.microsoft.com/office/drawing/2014/main" id="{FF3A3CA4-1BD6-7F47-8B63-42F46CABCE7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57" name="Rectangle 41">
                  <a:extLst>
                    <a:ext uri="{FF2B5EF4-FFF2-40B4-BE49-F238E27FC236}">
                      <a16:creationId xmlns:a16="http://schemas.microsoft.com/office/drawing/2014/main" id="{549B608C-FE44-A048-8186-4A81759379E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757" name="Group 183">
                <a:extLst>
                  <a:ext uri="{FF2B5EF4-FFF2-40B4-BE49-F238E27FC236}">
                    <a16:creationId xmlns:a16="http://schemas.microsoft.com/office/drawing/2014/main" id="{B0092FBC-D0FC-1546-8C0D-30299D2DE7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14" name="Rectangle 175">
                  <a:extLst>
                    <a:ext uri="{FF2B5EF4-FFF2-40B4-BE49-F238E27FC236}">
                      <a16:creationId xmlns:a16="http://schemas.microsoft.com/office/drawing/2014/main" id="{96A55D86-2A40-DB4F-B755-7F1D3332D0C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22" name="Freeform 293">
                  <a:extLst>
                    <a:ext uri="{FF2B5EF4-FFF2-40B4-BE49-F238E27FC236}">
                      <a16:creationId xmlns:a16="http://schemas.microsoft.com/office/drawing/2014/main" id="{5B32F141-1F65-A04A-B428-726A72473C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29" name="Rectangle 41">
                  <a:extLst>
                    <a:ext uri="{FF2B5EF4-FFF2-40B4-BE49-F238E27FC236}">
                      <a16:creationId xmlns:a16="http://schemas.microsoft.com/office/drawing/2014/main" id="{A75FDDF7-67B6-C045-86AB-A0D3E1B2809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32" name="Rectangle 41">
                  <a:extLst>
                    <a:ext uri="{FF2B5EF4-FFF2-40B4-BE49-F238E27FC236}">
                      <a16:creationId xmlns:a16="http://schemas.microsoft.com/office/drawing/2014/main" id="{95E4076A-FB96-334E-B6AF-D1A652123E4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758" name="Group 157">
                <a:extLst>
                  <a:ext uri="{FF2B5EF4-FFF2-40B4-BE49-F238E27FC236}">
                    <a16:creationId xmlns:a16="http://schemas.microsoft.com/office/drawing/2014/main" id="{0FB4AB54-ED89-DF4D-9000-E992497BA17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89" name="Rectangle 175">
                  <a:extLst>
                    <a:ext uri="{FF2B5EF4-FFF2-40B4-BE49-F238E27FC236}">
                      <a16:creationId xmlns:a16="http://schemas.microsoft.com/office/drawing/2014/main" id="{F7D64490-F845-024F-9223-2D7A83FF22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97" name="Freeform 293">
                  <a:extLst>
                    <a:ext uri="{FF2B5EF4-FFF2-40B4-BE49-F238E27FC236}">
                      <a16:creationId xmlns:a16="http://schemas.microsoft.com/office/drawing/2014/main" id="{A7597ACF-5CA9-FC48-B92D-801ECF24206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04" name="Rectangle 41">
                  <a:extLst>
                    <a:ext uri="{FF2B5EF4-FFF2-40B4-BE49-F238E27FC236}">
                      <a16:creationId xmlns:a16="http://schemas.microsoft.com/office/drawing/2014/main" id="{F3F34456-AF50-D243-A183-FA28378533D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807" name="Rectangle 41">
                  <a:extLst>
                    <a:ext uri="{FF2B5EF4-FFF2-40B4-BE49-F238E27FC236}">
                      <a16:creationId xmlns:a16="http://schemas.microsoft.com/office/drawing/2014/main" id="{170C5D89-16CE-B649-B50E-50B2B05DD4A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6759" name="Group 2">
                <a:extLst>
                  <a:ext uri="{FF2B5EF4-FFF2-40B4-BE49-F238E27FC236}">
                    <a16:creationId xmlns:a16="http://schemas.microsoft.com/office/drawing/2014/main" id="{87791256-7A65-3643-97A8-B827E863ACC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64" name="Rectangle 175">
                  <a:extLst>
                    <a:ext uri="{FF2B5EF4-FFF2-40B4-BE49-F238E27FC236}">
                      <a16:creationId xmlns:a16="http://schemas.microsoft.com/office/drawing/2014/main" id="{3E2A0D3D-4E8B-3946-8998-C93D964B31E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72" name="Freeform 293">
                  <a:extLst>
                    <a:ext uri="{FF2B5EF4-FFF2-40B4-BE49-F238E27FC236}">
                      <a16:creationId xmlns:a16="http://schemas.microsoft.com/office/drawing/2014/main" id="{F693C654-4339-344F-B72C-B1514CA7737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79" name="Rectangle 41">
                  <a:extLst>
                    <a:ext uri="{FF2B5EF4-FFF2-40B4-BE49-F238E27FC236}">
                      <a16:creationId xmlns:a16="http://schemas.microsoft.com/office/drawing/2014/main" id="{24B56B36-D3C6-5D48-96B4-00BC9296123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6782" name="Rectangle 41">
                  <a:extLst>
                    <a:ext uri="{FF2B5EF4-FFF2-40B4-BE49-F238E27FC236}">
                      <a16:creationId xmlns:a16="http://schemas.microsoft.com/office/drawing/2014/main" id="{E2C80658-6715-754D-9135-4CBE6CC3FE0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6742" name="Rectangle 11">
              <a:extLst>
                <a:ext uri="{FF2B5EF4-FFF2-40B4-BE49-F238E27FC236}">
                  <a16:creationId xmlns:a16="http://schemas.microsoft.com/office/drawing/2014/main" id="{BF9B59F0-DC19-344F-83B1-E2C11DDB2372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16743" name="Rectangle 135">
              <a:extLst>
                <a:ext uri="{FF2B5EF4-FFF2-40B4-BE49-F238E27FC236}">
                  <a16:creationId xmlns:a16="http://schemas.microsoft.com/office/drawing/2014/main" id="{AD0690D2-65DE-C947-9CC4-F013FACFF51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720089"/>
              <a:ext cx="54341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9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7761" name="Title 1">
            <a:extLst>
              <a:ext uri="{FF2B5EF4-FFF2-40B4-BE49-F238E27FC236}">
                <a16:creationId xmlns:a16="http://schemas.microsoft.com/office/drawing/2014/main" id="{82BB6B56-265D-0A48-B373-F2CD6B868F06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Program Counter Register</a:t>
            </a:r>
          </a:p>
        </p:txBody>
      </p:sp>
      <p:grpSp>
        <p:nvGrpSpPr>
          <p:cNvPr id="117762" name="Group 302">
            <a:extLst>
              <a:ext uri="{FF2B5EF4-FFF2-40B4-BE49-F238E27FC236}">
                <a16:creationId xmlns:a16="http://schemas.microsoft.com/office/drawing/2014/main" id="{D6C205EF-DB82-6F45-8519-04EEC90670F0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17767" name="Group 3">
              <a:extLst>
                <a:ext uri="{FF2B5EF4-FFF2-40B4-BE49-F238E27FC236}">
                  <a16:creationId xmlns:a16="http://schemas.microsoft.com/office/drawing/2014/main" id="{9239B6DB-81E7-554D-B33F-5416A721E33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17782" name="Group 261">
                <a:extLst>
                  <a:ext uri="{FF2B5EF4-FFF2-40B4-BE49-F238E27FC236}">
                    <a16:creationId xmlns:a16="http://schemas.microsoft.com/office/drawing/2014/main" id="{46EB498D-A060-9A4D-8B02-7366160146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17" name="Rectangle 175">
                  <a:extLst>
                    <a:ext uri="{FF2B5EF4-FFF2-40B4-BE49-F238E27FC236}">
                      <a16:creationId xmlns:a16="http://schemas.microsoft.com/office/drawing/2014/main" id="{184A5B92-68D7-D048-96E3-EA07531D78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25" name="Freeform 293">
                  <a:extLst>
                    <a:ext uri="{FF2B5EF4-FFF2-40B4-BE49-F238E27FC236}">
                      <a16:creationId xmlns:a16="http://schemas.microsoft.com/office/drawing/2014/main" id="{60682276-A151-1344-A95B-457989FC7E2A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32" name="Rectangle 41">
                  <a:extLst>
                    <a:ext uri="{FF2B5EF4-FFF2-40B4-BE49-F238E27FC236}">
                      <a16:creationId xmlns:a16="http://schemas.microsoft.com/office/drawing/2014/main" id="{5ECE0037-6B32-9942-A799-1958C21A4F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35" name="Rectangle 41">
                  <a:extLst>
                    <a:ext uri="{FF2B5EF4-FFF2-40B4-BE49-F238E27FC236}">
                      <a16:creationId xmlns:a16="http://schemas.microsoft.com/office/drawing/2014/main" id="{7E5C84DE-9A0E-EB40-BDBC-4DF1492AD4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783" name="Group 235">
                <a:extLst>
                  <a:ext uri="{FF2B5EF4-FFF2-40B4-BE49-F238E27FC236}">
                    <a16:creationId xmlns:a16="http://schemas.microsoft.com/office/drawing/2014/main" id="{09AFF344-8691-134C-8EF5-58792C5B95D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92" name="Rectangle 175">
                  <a:extLst>
                    <a:ext uri="{FF2B5EF4-FFF2-40B4-BE49-F238E27FC236}">
                      <a16:creationId xmlns:a16="http://schemas.microsoft.com/office/drawing/2014/main" id="{99983BC8-FDD3-D84C-9F64-77DCDE4F5B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00" name="Freeform 293">
                  <a:extLst>
                    <a:ext uri="{FF2B5EF4-FFF2-40B4-BE49-F238E27FC236}">
                      <a16:creationId xmlns:a16="http://schemas.microsoft.com/office/drawing/2014/main" id="{31D7933C-3966-B742-8C61-80C98F725F1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07" name="Rectangle 41">
                  <a:extLst>
                    <a:ext uri="{FF2B5EF4-FFF2-40B4-BE49-F238E27FC236}">
                      <a16:creationId xmlns:a16="http://schemas.microsoft.com/office/drawing/2014/main" id="{03929E26-8F0E-9E49-A037-FD20D12C283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910" name="Rectangle 41">
                  <a:extLst>
                    <a:ext uri="{FF2B5EF4-FFF2-40B4-BE49-F238E27FC236}">
                      <a16:creationId xmlns:a16="http://schemas.microsoft.com/office/drawing/2014/main" id="{B56AB892-126D-C94A-8952-EA69F02123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784" name="Group 209">
                <a:extLst>
                  <a:ext uri="{FF2B5EF4-FFF2-40B4-BE49-F238E27FC236}">
                    <a16:creationId xmlns:a16="http://schemas.microsoft.com/office/drawing/2014/main" id="{CE4946CD-BD4D-8242-B08A-4D3B3AD8E17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67" name="Rectangle 175">
                  <a:extLst>
                    <a:ext uri="{FF2B5EF4-FFF2-40B4-BE49-F238E27FC236}">
                      <a16:creationId xmlns:a16="http://schemas.microsoft.com/office/drawing/2014/main" id="{AD566827-4D1D-B945-98A3-F8EC8A66F36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75" name="Freeform 293">
                  <a:extLst>
                    <a:ext uri="{FF2B5EF4-FFF2-40B4-BE49-F238E27FC236}">
                      <a16:creationId xmlns:a16="http://schemas.microsoft.com/office/drawing/2014/main" id="{E121BE59-871F-044E-8F55-69E3C99E556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82" name="Rectangle 41">
                  <a:extLst>
                    <a:ext uri="{FF2B5EF4-FFF2-40B4-BE49-F238E27FC236}">
                      <a16:creationId xmlns:a16="http://schemas.microsoft.com/office/drawing/2014/main" id="{BD9D5094-4DD4-9F45-99DB-F211B3FFF2A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85" name="Rectangle 41">
                  <a:extLst>
                    <a:ext uri="{FF2B5EF4-FFF2-40B4-BE49-F238E27FC236}">
                      <a16:creationId xmlns:a16="http://schemas.microsoft.com/office/drawing/2014/main" id="{D318414E-8E02-3044-83C0-49E98D7D6B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785" name="Group 183">
                <a:extLst>
                  <a:ext uri="{FF2B5EF4-FFF2-40B4-BE49-F238E27FC236}">
                    <a16:creationId xmlns:a16="http://schemas.microsoft.com/office/drawing/2014/main" id="{8B1DB81C-2E64-7D45-8C33-1D90462C6AD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42" name="Rectangle 175">
                  <a:extLst>
                    <a:ext uri="{FF2B5EF4-FFF2-40B4-BE49-F238E27FC236}">
                      <a16:creationId xmlns:a16="http://schemas.microsoft.com/office/drawing/2014/main" id="{EC9A82AB-7CAD-A44A-B184-EF503BD27F6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50" name="Freeform 293">
                  <a:extLst>
                    <a:ext uri="{FF2B5EF4-FFF2-40B4-BE49-F238E27FC236}">
                      <a16:creationId xmlns:a16="http://schemas.microsoft.com/office/drawing/2014/main" id="{C107AF59-5C78-A945-9E58-1A757D05B28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57" name="Rectangle 41">
                  <a:extLst>
                    <a:ext uri="{FF2B5EF4-FFF2-40B4-BE49-F238E27FC236}">
                      <a16:creationId xmlns:a16="http://schemas.microsoft.com/office/drawing/2014/main" id="{86B14F09-92F7-E945-94BB-1F33F8823F6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60" name="Rectangle 41">
                  <a:extLst>
                    <a:ext uri="{FF2B5EF4-FFF2-40B4-BE49-F238E27FC236}">
                      <a16:creationId xmlns:a16="http://schemas.microsoft.com/office/drawing/2014/main" id="{1A2A303A-EF2D-C542-86D9-24E212BC0B7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786" name="Group 157">
                <a:extLst>
                  <a:ext uri="{FF2B5EF4-FFF2-40B4-BE49-F238E27FC236}">
                    <a16:creationId xmlns:a16="http://schemas.microsoft.com/office/drawing/2014/main" id="{F8A77847-5AA6-8845-8C02-EB31FD6BDC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17" name="Rectangle 175">
                  <a:extLst>
                    <a:ext uri="{FF2B5EF4-FFF2-40B4-BE49-F238E27FC236}">
                      <a16:creationId xmlns:a16="http://schemas.microsoft.com/office/drawing/2014/main" id="{344560E6-B48F-B543-B152-34F58A23F79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25" name="Freeform 293">
                  <a:extLst>
                    <a:ext uri="{FF2B5EF4-FFF2-40B4-BE49-F238E27FC236}">
                      <a16:creationId xmlns:a16="http://schemas.microsoft.com/office/drawing/2014/main" id="{B5E2DF47-36DA-EB4C-926E-86A2EC67F67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32" name="Rectangle 41">
                  <a:extLst>
                    <a:ext uri="{FF2B5EF4-FFF2-40B4-BE49-F238E27FC236}">
                      <a16:creationId xmlns:a16="http://schemas.microsoft.com/office/drawing/2014/main" id="{09CD983B-825C-114D-8119-62D705F875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35" name="Rectangle 41">
                  <a:extLst>
                    <a:ext uri="{FF2B5EF4-FFF2-40B4-BE49-F238E27FC236}">
                      <a16:creationId xmlns:a16="http://schemas.microsoft.com/office/drawing/2014/main" id="{74B16856-8747-E945-A812-8163950FCF9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7787" name="Group 2">
                <a:extLst>
                  <a:ext uri="{FF2B5EF4-FFF2-40B4-BE49-F238E27FC236}">
                    <a16:creationId xmlns:a16="http://schemas.microsoft.com/office/drawing/2014/main" id="{D546D370-5821-C942-B805-3C9BCF9D6FD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792" name="Rectangle 175">
                  <a:extLst>
                    <a:ext uri="{FF2B5EF4-FFF2-40B4-BE49-F238E27FC236}">
                      <a16:creationId xmlns:a16="http://schemas.microsoft.com/office/drawing/2014/main" id="{159F4A50-88F4-2444-B261-A6690052632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00" name="Freeform 293">
                  <a:extLst>
                    <a:ext uri="{FF2B5EF4-FFF2-40B4-BE49-F238E27FC236}">
                      <a16:creationId xmlns:a16="http://schemas.microsoft.com/office/drawing/2014/main" id="{156424E8-4533-3A42-A8E7-BCC4D9B3E5A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07" name="Rectangle 41">
                  <a:extLst>
                    <a:ext uri="{FF2B5EF4-FFF2-40B4-BE49-F238E27FC236}">
                      <a16:creationId xmlns:a16="http://schemas.microsoft.com/office/drawing/2014/main" id="{C7C11A09-A7B7-6A4D-AB74-9CC5168504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7810" name="Rectangle 41">
                  <a:extLst>
                    <a:ext uri="{FF2B5EF4-FFF2-40B4-BE49-F238E27FC236}">
                      <a16:creationId xmlns:a16="http://schemas.microsoft.com/office/drawing/2014/main" id="{1CABB662-0C32-2B4A-B116-BBA10404C3D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7770" name="Rectangle 11">
              <a:extLst>
                <a:ext uri="{FF2B5EF4-FFF2-40B4-BE49-F238E27FC236}">
                  <a16:creationId xmlns:a16="http://schemas.microsoft.com/office/drawing/2014/main" id="{972FD16D-2FF5-2A4C-B2A6-49FF4552CA5E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17771" name="Rectangle 135">
              <a:extLst>
                <a:ext uri="{FF2B5EF4-FFF2-40B4-BE49-F238E27FC236}">
                  <a16:creationId xmlns:a16="http://schemas.microsoft.com/office/drawing/2014/main" id="{146AF782-B05D-8740-B522-1723E88F772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720089"/>
              <a:ext cx="54341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  <p:sp>
        <p:nvSpPr>
          <p:cNvPr id="117763" name="Left Brace 3">
            <a:extLst>
              <a:ext uri="{FF2B5EF4-FFF2-40B4-BE49-F238E27FC236}">
                <a16:creationId xmlns:a16="http://schemas.microsoft.com/office/drawing/2014/main" id="{59B3C90D-AAFA-5E4B-BB40-315877254D74}"/>
              </a:ext>
            </a:extLst>
          </p:cNvPr>
          <p:cNvSpPr>
            <a:spLocks/>
          </p:cNvSpPr>
          <p:nvPr/>
        </p:nvSpPr>
        <p:spPr bwMode="auto">
          <a:xfrm rot="16200000">
            <a:off x="5245894" y="1473994"/>
            <a:ext cx="228600" cy="7437438"/>
          </a:xfrm>
          <a:prstGeom prst="leftBrace">
            <a:avLst>
              <a:gd name="adj1" fmla="val 41723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endParaRPr lang="en-US" altLang="en-US" sz="2400">
              <a:solidFill>
                <a:schemeClr val="tx1"/>
              </a:solidFill>
              <a:latin typeface="Times" pitchFamily="2" charset="0"/>
            </a:endParaRPr>
          </a:p>
        </p:txBody>
      </p:sp>
      <p:sp>
        <p:nvSpPr>
          <p:cNvPr id="305" name="TextBox 304">
            <a:extLst>
              <a:ext uri="{FF2B5EF4-FFF2-40B4-BE49-F238E27FC236}">
                <a16:creationId xmlns:a16="http://schemas.microsoft.com/office/drawing/2014/main" id="{5A8FF80F-0576-9F41-9C1A-45E845B6E8DF}"/>
              </a:ext>
            </a:extLst>
          </p:cNvPr>
          <p:cNvSpPr txBox="1"/>
          <p:nvPr/>
        </p:nvSpPr>
        <p:spPr>
          <a:xfrm>
            <a:off x="3427413" y="5380039"/>
            <a:ext cx="3867150" cy="339725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Input From the PC Update Logic</a:t>
            </a:r>
          </a:p>
        </p:txBody>
      </p:sp>
      <p:sp>
        <p:nvSpPr>
          <p:cNvPr id="306" name="TextBox 305">
            <a:extLst>
              <a:ext uri="{FF2B5EF4-FFF2-40B4-BE49-F238E27FC236}">
                <a16:creationId xmlns:a16="http://schemas.microsoft.com/office/drawing/2014/main" id="{49CC6B02-068C-6C49-9F5B-442D21687DA5}"/>
              </a:ext>
            </a:extLst>
          </p:cNvPr>
          <p:cNvSpPr txBox="1"/>
          <p:nvPr/>
        </p:nvSpPr>
        <p:spPr>
          <a:xfrm>
            <a:off x="3362326" y="1638300"/>
            <a:ext cx="5922963" cy="338138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dirty="0">
                <a:solidFill>
                  <a:srgbClr val="FF0000"/>
                </a:solidFill>
                <a:latin typeface="+mj-lt"/>
                <a:ea typeface="MS PGothic" charset="0"/>
                <a:cs typeface="MS PGothic" charset="0"/>
              </a:rPr>
              <a:t>Parallel Output to the 6 Read Select Lines of the Code Memory</a:t>
            </a:r>
          </a:p>
        </p:txBody>
      </p:sp>
      <p:sp>
        <p:nvSpPr>
          <p:cNvPr id="117766" name="Left Brace 99">
            <a:extLst>
              <a:ext uri="{FF2B5EF4-FFF2-40B4-BE49-F238E27FC236}">
                <a16:creationId xmlns:a16="http://schemas.microsoft.com/office/drawing/2014/main" id="{42A3C9BA-3E9B-5941-86D0-467F7B0C6F78}"/>
              </a:ext>
            </a:extLst>
          </p:cNvPr>
          <p:cNvSpPr>
            <a:spLocks/>
          </p:cNvSpPr>
          <p:nvPr/>
        </p:nvSpPr>
        <p:spPr bwMode="auto">
          <a:xfrm rot="5400000">
            <a:off x="6109494" y="-1494631"/>
            <a:ext cx="228600" cy="7361238"/>
          </a:xfrm>
          <a:prstGeom prst="leftBrace">
            <a:avLst>
              <a:gd name="adj1" fmla="val 41743"/>
              <a:gd name="adj2" fmla="val 50000"/>
            </a:avLst>
          </a:prstGeom>
          <a:noFill/>
          <a:ln w="19050" cap="rnd">
            <a:solidFill>
              <a:srgbClr val="FF0000"/>
            </a:solidFill>
            <a:bevel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endParaRPr lang="en-US" altLang="en-US" sz="2400">
              <a:solidFill>
                <a:schemeClr val="tx1"/>
              </a:solidFill>
              <a:latin typeface="Times" pitchFamily="2" charset="0"/>
            </a:endParaRPr>
          </a:p>
        </p:txBody>
      </p:sp>
    </p:spTree>
  </p:cSld>
  <p:clrMapOvr>
    <a:masterClrMapping/>
  </p:clrMapOvr>
</p:sld>
</file>

<file path=ppt/slides/slide9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8785" name="Title 1">
            <a:extLst>
              <a:ext uri="{FF2B5EF4-FFF2-40B4-BE49-F238E27FC236}">
                <a16:creationId xmlns:a16="http://schemas.microsoft.com/office/drawing/2014/main" id="{BF8AD875-AA99-F84F-864F-FFBEC87CF70C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Program Counter Register</a:t>
            </a:r>
          </a:p>
        </p:txBody>
      </p:sp>
      <p:grpSp>
        <p:nvGrpSpPr>
          <p:cNvPr id="118786" name="Group 302">
            <a:extLst>
              <a:ext uri="{FF2B5EF4-FFF2-40B4-BE49-F238E27FC236}">
                <a16:creationId xmlns:a16="http://schemas.microsoft.com/office/drawing/2014/main" id="{92E6028D-787E-1548-91A8-6DDFA7F61685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18787" name="Group 3">
              <a:extLst>
                <a:ext uri="{FF2B5EF4-FFF2-40B4-BE49-F238E27FC236}">
                  <a16:creationId xmlns:a16="http://schemas.microsoft.com/office/drawing/2014/main" id="{B49D3578-2233-B947-9F0E-8C9E6DE1C55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18802" name="Group 261">
                <a:extLst>
                  <a:ext uri="{FF2B5EF4-FFF2-40B4-BE49-F238E27FC236}">
                    <a16:creationId xmlns:a16="http://schemas.microsoft.com/office/drawing/2014/main" id="{ACDB93D7-2F76-FB45-8BC2-0242EB32B5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37" name="Rectangle 175">
                  <a:extLst>
                    <a:ext uri="{FF2B5EF4-FFF2-40B4-BE49-F238E27FC236}">
                      <a16:creationId xmlns:a16="http://schemas.microsoft.com/office/drawing/2014/main" id="{6808FB17-8B85-CC4D-984B-78CB0F638EA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45" name="Freeform 293">
                  <a:extLst>
                    <a:ext uri="{FF2B5EF4-FFF2-40B4-BE49-F238E27FC236}">
                      <a16:creationId xmlns:a16="http://schemas.microsoft.com/office/drawing/2014/main" id="{9C38BAB7-2272-9D48-99DA-7AA11329CF6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52" name="Rectangle 41">
                  <a:extLst>
                    <a:ext uri="{FF2B5EF4-FFF2-40B4-BE49-F238E27FC236}">
                      <a16:creationId xmlns:a16="http://schemas.microsoft.com/office/drawing/2014/main" id="{39B0B44C-BF59-FD4C-BDC7-DE9E33E7FEE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55" name="Rectangle 41">
                  <a:extLst>
                    <a:ext uri="{FF2B5EF4-FFF2-40B4-BE49-F238E27FC236}">
                      <a16:creationId xmlns:a16="http://schemas.microsoft.com/office/drawing/2014/main" id="{18995A3B-9EE6-E246-8E49-26B1A476C36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803" name="Group 235">
                <a:extLst>
                  <a:ext uri="{FF2B5EF4-FFF2-40B4-BE49-F238E27FC236}">
                    <a16:creationId xmlns:a16="http://schemas.microsoft.com/office/drawing/2014/main" id="{C8A9939F-64ED-C442-AE65-3E71D28FA3F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12" name="Rectangle 175">
                  <a:extLst>
                    <a:ext uri="{FF2B5EF4-FFF2-40B4-BE49-F238E27FC236}">
                      <a16:creationId xmlns:a16="http://schemas.microsoft.com/office/drawing/2014/main" id="{CF826391-822E-9A4D-8BD1-9ECAA83624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20" name="Freeform 293">
                  <a:extLst>
                    <a:ext uri="{FF2B5EF4-FFF2-40B4-BE49-F238E27FC236}">
                      <a16:creationId xmlns:a16="http://schemas.microsoft.com/office/drawing/2014/main" id="{0BE5E6E5-28C8-D840-9CA7-EBC7445B7F1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27" name="Rectangle 41">
                  <a:extLst>
                    <a:ext uri="{FF2B5EF4-FFF2-40B4-BE49-F238E27FC236}">
                      <a16:creationId xmlns:a16="http://schemas.microsoft.com/office/drawing/2014/main" id="{EDF7D1C1-7F7A-8C44-9184-00DD6D57A72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30" name="Rectangle 41">
                  <a:extLst>
                    <a:ext uri="{FF2B5EF4-FFF2-40B4-BE49-F238E27FC236}">
                      <a16:creationId xmlns:a16="http://schemas.microsoft.com/office/drawing/2014/main" id="{2EB68776-4F00-2F47-B0BF-E90EA8F79E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804" name="Group 209">
                <a:extLst>
                  <a:ext uri="{FF2B5EF4-FFF2-40B4-BE49-F238E27FC236}">
                    <a16:creationId xmlns:a16="http://schemas.microsoft.com/office/drawing/2014/main" id="{0C82E39F-5C55-124E-84E8-D821F10C27F9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87" name="Rectangle 175">
                  <a:extLst>
                    <a:ext uri="{FF2B5EF4-FFF2-40B4-BE49-F238E27FC236}">
                      <a16:creationId xmlns:a16="http://schemas.microsoft.com/office/drawing/2014/main" id="{5ADEF314-AEE9-8147-8E1B-F46769441A7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95" name="Freeform 293">
                  <a:extLst>
                    <a:ext uri="{FF2B5EF4-FFF2-40B4-BE49-F238E27FC236}">
                      <a16:creationId xmlns:a16="http://schemas.microsoft.com/office/drawing/2014/main" id="{870A7C64-B1FF-B147-A1C1-CA118911F59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02" name="Rectangle 41">
                  <a:extLst>
                    <a:ext uri="{FF2B5EF4-FFF2-40B4-BE49-F238E27FC236}">
                      <a16:creationId xmlns:a16="http://schemas.microsoft.com/office/drawing/2014/main" id="{4D1AE979-F81F-794D-9E5C-E46581F8AD1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905" name="Rectangle 41">
                  <a:extLst>
                    <a:ext uri="{FF2B5EF4-FFF2-40B4-BE49-F238E27FC236}">
                      <a16:creationId xmlns:a16="http://schemas.microsoft.com/office/drawing/2014/main" id="{028F6FD1-D2C6-EE49-A00B-53DA8D52A9E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805" name="Group 183">
                <a:extLst>
                  <a:ext uri="{FF2B5EF4-FFF2-40B4-BE49-F238E27FC236}">
                    <a16:creationId xmlns:a16="http://schemas.microsoft.com/office/drawing/2014/main" id="{319224CC-1AFD-AA49-924A-C74C63CE90EB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62" name="Rectangle 175">
                  <a:extLst>
                    <a:ext uri="{FF2B5EF4-FFF2-40B4-BE49-F238E27FC236}">
                      <a16:creationId xmlns:a16="http://schemas.microsoft.com/office/drawing/2014/main" id="{4B114075-4188-894D-9860-00E6B82A2B8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70" name="Freeform 293">
                  <a:extLst>
                    <a:ext uri="{FF2B5EF4-FFF2-40B4-BE49-F238E27FC236}">
                      <a16:creationId xmlns:a16="http://schemas.microsoft.com/office/drawing/2014/main" id="{4C72160C-F09A-7349-A495-1D16F6ABF4B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77" name="Rectangle 41">
                  <a:extLst>
                    <a:ext uri="{FF2B5EF4-FFF2-40B4-BE49-F238E27FC236}">
                      <a16:creationId xmlns:a16="http://schemas.microsoft.com/office/drawing/2014/main" id="{64ED8247-EC2C-DC4E-9ADF-7B326632EF1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80" name="Rectangle 41">
                  <a:extLst>
                    <a:ext uri="{FF2B5EF4-FFF2-40B4-BE49-F238E27FC236}">
                      <a16:creationId xmlns:a16="http://schemas.microsoft.com/office/drawing/2014/main" id="{3C466955-F6F5-5A42-9BF6-901BFCDFB45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806" name="Group 157">
                <a:extLst>
                  <a:ext uri="{FF2B5EF4-FFF2-40B4-BE49-F238E27FC236}">
                    <a16:creationId xmlns:a16="http://schemas.microsoft.com/office/drawing/2014/main" id="{C3D7CEBC-8B52-9041-A361-74970AD3AA8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37" name="Rectangle 175">
                  <a:extLst>
                    <a:ext uri="{FF2B5EF4-FFF2-40B4-BE49-F238E27FC236}">
                      <a16:creationId xmlns:a16="http://schemas.microsoft.com/office/drawing/2014/main" id="{0A1852C8-274A-1D40-92B1-18820070A7B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45" name="Freeform 293">
                  <a:extLst>
                    <a:ext uri="{FF2B5EF4-FFF2-40B4-BE49-F238E27FC236}">
                      <a16:creationId xmlns:a16="http://schemas.microsoft.com/office/drawing/2014/main" id="{3542A23D-9AB6-664B-AEBD-C9A279D6930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52" name="Rectangle 41">
                  <a:extLst>
                    <a:ext uri="{FF2B5EF4-FFF2-40B4-BE49-F238E27FC236}">
                      <a16:creationId xmlns:a16="http://schemas.microsoft.com/office/drawing/2014/main" id="{ED057511-A121-D842-BA71-CA313F1C58F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55" name="Rectangle 41">
                  <a:extLst>
                    <a:ext uri="{FF2B5EF4-FFF2-40B4-BE49-F238E27FC236}">
                      <a16:creationId xmlns:a16="http://schemas.microsoft.com/office/drawing/2014/main" id="{0D957F6A-4D15-8D4A-9787-CCD24A45B98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8807" name="Group 2">
                <a:extLst>
                  <a:ext uri="{FF2B5EF4-FFF2-40B4-BE49-F238E27FC236}">
                    <a16:creationId xmlns:a16="http://schemas.microsoft.com/office/drawing/2014/main" id="{DD3C3E25-BD21-1B49-A4CF-8C1B4FC54DA3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12" name="Rectangle 175">
                  <a:extLst>
                    <a:ext uri="{FF2B5EF4-FFF2-40B4-BE49-F238E27FC236}">
                      <a16:creationId xmlns:a16="http://schemas.microsoft.com/office/drawing/2014/main" id="{4E863272-6568-1445-9200-97FBB68B6D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20" name="Freeform 293">
                  <a:extLst>
                    <a:ext uri="{FF2B5EF4-FFF2-40B4-BE49-F238E27FC236}">
                      <a16:creationId xmlns:a16="http://schemas.microsoft.com/office/drawing/2014/main" id="{B9A1A083-CB71-7B4A-A273-D90BEA1547C5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27" name="Rectangle 41">
                  <a:extLst>
                    <a:ext uri="{FF2B5EF4-FFF2-40B4-BE49-F238E27FC236}">
                      <a16:creationId xmlns:a16="http://schemas.microsoft.com/office/drawing/2014/main" id="{2988F0E2-59C6-2F49-BA1E-1B875ED2697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8830" name="Rectangle 41">
                  <a:extLst>
                    <a:ext uri="{FF2B5EF4-FFF2-40B4-BE49-F238E27FC236}">
                      <a16:creationId xmlns:a16="http://schemas.microsoft.com/office/drawing/2014/main" id="{18E42505-9A91-D644-BEAC-E1FBAA591A7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8790" name="Rectangle 11">
              <a:extLst>
                <a:ext uri="{FF2B5EF4-FFF2-40B4-BE49-F238E27FC236}">
                  <a16:creationId xmlns:a16="http://schemas.microsoft.com/office/drawing/2014/main" id="{392C20CB-C79E-8046-AE76-D282B27A9A7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18791" name="Rectangle 135">
              <a:extLst>
                <a:ext uri="{FF2B5EF4-FFF2-40B4-BE49-F238E27FC236}">
                  <a16:creationId xmlns:a16="http://schemas.microsoft.com/office/drawing/2014/main" id="{DA5DCBB4-453E-B14E-9DB2-179053BE5C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720089"/>
              <a:ext cx="54341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</p:spTree>
  </p:cSld>
  <p:clrMapOvr>
    <a:masterClrMapping/>
  </p:clrMapOvr>
</p:sld>
</file>

<file path=ppt/slides/slide9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9809" name="Title 1">
            <a:extLst>
              <a:ext uri="{FF2B5EF4-FFF2-40B4-BE49-F238E27FC236}">
                <a16:creationId xmlns:a16="http://schemas.microsoft.com/office/drawing/2014/main" id="{B25A17DF-A573-1341-9EBE-9D34F8B515DE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Program Counter Register</a:t>
            </a:r>
          </a:p>
        </p:txBody>
      </p:sp>
      <p:grpSp>
        <p:nvGrpSpPr>
          <p:cNvPr id="119810" name="Group 302">
            <a:extLst>
              <a:ext uri="{FF2B5EF4-FFF2-40B4-BE49-F238E27FC236}">
                <a16:creationId xmlns:a16="http://schemas.microsoft.com/office/drawing/2014/main" id="{764C57C7-AF7C-F04F-A75D-091326C75772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19841" name="Group 3">
              <a:extLst>
                <a:ext uri="{FF2B5EF4-FFF2-40B4-BE49-F238E27FC236}">
                  <a16:creationId xmlns:a16="http://schemas.microsoft.com/office/drawing/2014/main" id="{C56F169F-B948-F740-9DC4-51664E3A07C1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19856" name="Group 261">
                <a:extLst>
                  <a:ext uri="{FF2B5EF4-FFF2-40B4-BE49-F238E27FC236}">
                    <a16:creationId xmlns:a16="http://schemas.microsoft.com/office/drawing/2014/main" id="{49F958F8-D9A8-7C4D-A60E-7675BB8467F0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91" name="Rectangle 175">
                  <a:extLst>
                    <a:ext uri="{FF2B5EF4-FFF2-40B4-BE49-F238E27FC236}">
                      <a16:creationId xmlns:a16="http://schemas.microsoft.com/office/drawing/2014/main" id="{469649F8-DE7F-6B49-B231-DBB00BC4D2E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99" name="Freeform 293">
                  <a:extLst>
                    <a:ext uri="{FF2B5EF4-FFF2-40B4-BE49-F238E27FC236}">
                      <a16:creationId xmlns:a16="http://schemas.microsoft.com/office/drawing/2014/main" id="{669F544E-6094-4347-8468-9BEDD56DD39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006" name="Rectangle 41">
                  <a:extLst>
                    <a:ext uri="{FF2B5EF4-FFF2-40B4-BE49-F238E27FC236}">
                      <a16:creationId xmlns:a16="http://schemas.microsoft.com/office/drawing/2014/main" id="{AB84591D-E71A-7E4D-A451-64225CBE03F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0009" name="Rectangle 41">
                  <a:extLst>
                    <a:ext uri="{FF2B5EF4-FFF2-40B4-BE49-F238E27FC236}">
                      <a16:creationId xmlns:a16="http://schemas.microsoft.com/office/drawing/2014/main" id="{B7B2A5DA-A1DF-C842-89AD-4B1AB810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9857" name="Group 235">
                <a:extLst>
                  <a:ext uri="{FF2B5EF4-FFF2-40B4-BE49-F238E27FC236}">
                    <a16:creationId xmlns:a16="http://schemas.microsoft.com/office/drawing/2014/main" id="{09F5964B-C402-E74C-8107-1A5528F78B6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66" name="Rectangle 175">
                  <a:extLst>
                    <a:ext uri="{FF2B5EF4-FFF2-40B4-BE49-F238E27FC236}">
                      <a16:creationId xmlns:a16="http://schemas.microsoft.com/office/drawing/2014/main" id="{EE73726E-17FA-764A-ABAB-16CF553B9F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74" name="Freeform 293">
                  <a:extLst>
                    <a:ext uri="{FF2B5EF4-FFF2-40B4-BE49-F238E27FC236}">
                      <a16:creationId xmlns:a16="http://schemas.microsoft.com/office/drawing/2014/main" id="{F2479F81-11EB-6E48-A49F-8D607185E1F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81" name="Rectangle 41">
                  <a:extLst>
                    <a:ext uri="{FF2B5EF4-FFF2-40B4-BE49-F238E27FC236}">
                      <a16:creationId xmlns:a16="http://schemas.microsoft.com/office/drawing/2014/main" id="{C8B66E5F-7747-C84B-AD9D-DECD41566F8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84" name="Rectangle 41">
                  <a:extLst>
                    <a:ext uri="{FF2B5EF4-FFF2-40B4-BE49-F238E27FC236}">
                      <a16:creationId xmlns:a16="http://schemas.microsoft.com/office/drawing/2014/main" id="{F53CF982-3507-464D-ABE4-68F03499C8F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9858" name="Group 209">
                <a:extLst>
                  <a:ext uri="{FF2B5EF4-FFF2-40B4-BE49-F238E27FC236}">
                    <a16:creationId xmlns:a16="http://schemas.microsoft.com/office/drawing/2014/main" id="{0DE46CD1-DB4F-5D49-97B4-2B47D0C8011F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41" name="Rectangle 175">
                  <a:extLst>
                    <a:ext uri="{FF2B5EF4-FFF2-40B4-BE49-F238E27FC236}">
                      <a16:creationId xmlns:a16="http://schemas.microsoft.com/office/drawing/2014/main" id="{89A0FE60-CD2B-054F-96B3-3EEE7DAFC1A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49" name="Freeform 293">
                  <a:extLst>
                    <a:ext uri="{FF2B5EF4-FFF2-40B4-BE49-F238E27FC236}">
                      <a16:creationId xmlns:a16="http://schemas.microsoft.com/office/drawing/2014/main" id="{FCAC68F4-05E3-D446-B14D-4073C6362220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56" name="Rectangle 41">
                  <a:extLst>
                    <a:ext uri="{FF2B5EF4-FFF2-40B4-BE49-F238E27FC236}">
                      <a16:creationId xmlns:a16="http://schemas.microsoft.com/office/drawing/2014/main" id="{DA6EBF24-BD89-0C4B-8C6B-7DA49E2A949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59" name="Rectangle 41">
                  <a:extLst>
                    <a:ext uri="{FF2B5EF4-FFF2-40B4-BE49-F238E27FC236}">
                      <a16:creationId xmlns:a16="http://schemas.microsoft.com/office/drawing/2014/main" id="{EE6C3742-EB5D-F14E-AE51-7F2DA4DFCEE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9859" name="Group 183">
                <a:extLst>
                  <a:ext uri="{FF2B5EF4-FFF2-40B4-BE49-F238E27FC236}">
                    <a16:creationId xmlns:a16="http://schemas.microsoft.com/office/drawing/2014/main" id="{B2BF9E14-2B24-1343-807C-CDA468B021E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16" name="Rectangle 175">
                  <a:extLst>
                    <a:ext uri="{FF2B5EF4-FFF2-40B4-BE49-F238E27FC236}">
                      <a16:creationId xmlns:a16="http://schemas.microsoft.com/office/drawing/2014/main" id="{B040F44D-5EBA-174D-8619-60E597182C2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24" name="Freeform 293">
                  <a:extLst>
                    <a:ext uri="{FF2B5EF4-FFF2-40B4-BE49-F238E27FC236}">
                      <a16:creationId xmlns:a16="http://schemas.microsoft.com/office/drawing/2014/main" id="{A8A67EF1-6BF9-F241-87F3-0AFD6CB5E2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31" name="Rectangle 41">
                  <a:extLst>
                    <a:ext uri="{FF2B5EF4-FFF2-40B4-BE49-F238E27FC236}">
                      <a16:creationId xmlns:a16="http://schemas.microsoft.com/office/drawing/2014/main" id="{92285423-7552-5148-83CE-F010BFE18C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34" name="Rectangle 41">
                  <a:extLst>
                    <a:ext uri="{FF2B5EF4-FFF2-40B4-BE49-F238E27FC236}">
                      <a16:creationId xmlns:a16="http://schemas.microsoft.com/office/drawing/2014/main" id="{D65B54C7-5077-E247-8CB5-93F5961EEBE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9860" name="Group 157">
                <a:extLst>
                  <a:ext uri="{FF2B5EF4-FFF2-40B4-BE49-F238E27FC236}">
                    <a16:creationId xmlns:a16="http://schemas.microsoft.com/office/drawing/2014/main" id="{800263BB-5D9C-804A-B1D9-3AA0AF494B7D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91" name="Rectangle 175">
                  <a:extLst>
                    <a:ext uri="{FF2B5EF4-FFF2-40B4-BE49-F238E27FC236}">
                      <a16:creationId xmlns:a16="http://schemas.microsoft.com/office/drawing/2014/main" id="{20D5AE18-BA27-424A-AFD4-378239EFA45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99" name="Freeform 293">
                  <a:extLst>
                    <a:ext uri="{FF2B5EF4-FFF2-40B4-BE49-F238E27FC236}">
                      <a16:creationId xmlns:a16="http://schemas.microsoft.com/office/drawing/2014/main" id="{A361645A-6920-A844-AA55-296340EF47A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06" name="Rectangle 41">
                  <a:extLst>
                    <a:ext uri="{FF2B5EF4-FFF2-40B4-BE49-F238E27FC236}">
                      <a16:creationId xmlns:a16="http://schemas.microsoft.com/office/drawing/2014/main" id="{A4216DCC-BD70-6042-9794-3654A7B6281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909" name="Rectangle 41">
                  <a:extLst>
                    <a:ext uri="{FF2B5EF4-FFF2-40B4-BE49-F238E27FC236}">
                      <a16:creationId xmlns:a16="http://schemas.microsoft.com/office/drawing/2014/main" id="{D304B91F-7815-D84F-9405-15512DF26C8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19861" name="Group 2">
                <a:extLst>
                  <a:ext uri="{FF2B5EF4-FFF2-40B4-BE49-F238E27FC236}">
                    <a16:creationId xmlns:a16="http://schemas.microsoft.com/office/drawing/2014/main" id="{005D4862-2BC0-3A43-9B40-1961E3B48514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66" name="Rectangle 175">
                  <a:extLst>
                    <a:ext uri="{FF2B5EF4-FFF2-40B4-BE49-F238E27FC236}">
                      <a16:creationId xmlns:a16="http://schemas.microsoft.com/office/drawing/2014/main" id="{E7D8B4CD-9DFD-A74A-92B4-E052744A392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74" name="Freeform 293">
                  <a:extLst>
                    <a:ext uri="{FF2B5EF4-FFF2-40B4-BE49-F238E27FC236}">
                      <a16:creationId xmlns:a16="http://schemas.microsoft.com/office/drawing/2014/main" id="{106CF2AC-CE0E-CF4B-BB41-ED3EBB39744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81" name="Rectangle 41">
                  <a:extLst>
                    <a:ext uri="{FF2B5EF4-FFF2-40B4-BE49-F238E27FC236}">
                      <a16:creationId xmlns:a16="http://schemas.microsoft.com/office/drawing/2014/main" id="{82E3AC19-1752-9F46-98AA-B5057B21406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19884" name="Rectangle 41">
                  <a:extLst>
                    <a:ext uri="{FF2B5EF4-FFF2-40B4-BE49-F238E27FC236}">
                      <a16:creationId xmlns:a16="http://schemas.microsoft.com/office/drawing/2014/main" id="{A6C42F95-6A73-174A-8322-8DD2217AEAC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19844" name="Rectangle 11">
              <a:extLst>
                <a:ext uri="{FF2B5EF4-FFF2-40B4-BE49-F238E27FC236}">
                  <a16:creationId xmlns:a16="http://schemas.microsoft.com/office/drawing/2014/main" id="{51F0AB37-9921-144E-A7D9-61E8788DD89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19845" name="Rectangle 135">
              <a:extLst>
                <a:ext uri="{FF2B5EF4-FFF2-40B4-BE49-F238E27FC236}">
                  <a16:creationId xmlns:a16="http://schemas.microsoft.com/office/drawing/2014/main" id="{7F0A6D05-7528-4E49-B7F2-F559688E73B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720089"/>
              <a:ext cx="54341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19811" name="Group 4">
            <a:extLst>
              <a:ext uri="{FF2B5EF4-FFF2-40B4-BE49-F238E27FC236}">
                <a16:creationId xmlns:a16="http://schemas.microsoft.com/office/drawing/2014/main" id="{83301D9C-D97B-324F-A777-CDD77D891DD3}"/>
              </a:ext>
            </a:extLst>
          </p:cNvPr>
          <p:cNvGrpSpPr>
            <a:grpSpLocks/>
          </p:cNvGrpSpPr>
          <p:nvPr/>
        </p:nvGrpSpPr>
        <p:grpSpPr bwMode="auto">
          <a:xfrm>
            <a:off x="1096964" y="4097338"/>
            <a:ext cx="8385175" cy="1968500"/>
            <a:chOff x="183332" y="4097976"/>
            <a:chExt cx="8384686" cy="1967838"/>
          </a:xfrm>
        </p:grpSpPr>
        <p:sp>
          <p:nvSpPr>
            <p:cNvPr id="119812" name="Line 290">
              <a:extLst>
                <a:ext uri="{FF2B5EF4-FFF2-40B4-BE49-F238E27FC236}">
                  <a16:creationId xmlns:a16="http://schemas.microsoft.com/office/drawing/2014/main" id="{CCFF6665-F2F8-EE40-BED7-70CDB218A93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54194" y="5908892"/>
              <a:ext cx="716729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19813" name="Group 347">
              <a:extLst>
                <a:ext uri="{FF2B5EF4-FFF2-40B4-BE49-F238E27FC236}">
                  <a16:creationId xmlns:a16="http://schemas.microsoft.com/office/drawing/2014/main" id="{F2F822B7-3AE3-D34A-AC48-BE9E15033DC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311" y="5745139"/>
              <a:ext cx="935159" cy="320675"/>
              <a:chOff x="521683" y="5964117"/>
              <a:chExt cx="935159" cy="320675"/>
            </a:xfrm>
          </p:grpSpPr>
          <p:sp>
            <p:nvSpPr>
              <p:cNvPr id="119838" name="Freeform 5">
                <a:extLst>
                  <a:ext uri="{FF2B5EF4-FFF2-40B4-BE49-F238E27FC236}">
                    <a16:creationId xmlns:a16="http://schemas.microsoft.com/office/drawing/2014/main" id="{25FBDD55-DAE3-544B-842D-36B7F56BC8B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9" name="Freeform 7">
                <a:extLst>
                  <a:ext uri="{FF2B5EF4-FFF2-40B4-BE49-F238E27FC236}">
                    <a16:creationId xmlns:a16="http://schemas.microsoft.com/office/drawing/2014/main" id="{4DAE71BF-7E65-F746-983A-231BDDEDE45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40" name="Freeform 13">
                <a:extLst>
                  <a:ext uri="{FF2B5EF4-FFF2-40B4-BE49-F238E27FC236}">
                    <a16:creationId xmlns:a16="http://schemas.microsoft.com/office/drawing/2014/main" id="{118EC4D5-9CF9-C64D-AD66-E71FB9884D7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4" name="Group 1">
              <a:extLst>
                <a:ext uri="{FF2B5EF4-FFF2-40B4-BE49-F238E27FC236}">
                  <a16:creationId xmlns:a16="http://schemas.microsoft.com/office/drawing/2014/main" id="{88C42AE9-0B27-BC42-816E-BDADB6AAE37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3243" y="4097976"/>
              <a:ext cx="104775" cy="1816283"/>
              <a:chOff x="8463243" y="4097976"/>
              <a:chExt cx="104775" cy="1816283"/>
            </a:xfrm>
          </p:grpSpPr>
          <p:sp>
            <p:nvSpPr>
              <p:cNvPr id="119836" name="Line 294">
                <a:extLst>
                  <a:ext uri="{FF2B5EF4-FFF2-40B4-BE49-F238E27FC236}">
                    <a16:creationId xmlns:a16="http://schemas.microsoft.com/office/drawing/2014/main" id="{E80E3FAC-2242-F749-8DAA-DF50765B0A1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717703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7" name="Freeform 7">
                <a:extLst>
                  <a:ext uri="{FF2B5EF4-FFF2-40B4-BE49-F238E27FC236}">
                    <a16:creationId xmlns:a16="http://schemas.microsoft.com/office/drawing/2014/main" id="{39AA25C3-3B98-7740-8B09-925823DDCE5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5" name="Group 352">
              <a:extLst>
                <a:ext uri="{FF2B5EF4-FFF2-40B4-BE49-F238E27FC236}">
                  <a16:creationId xmlns:a16="http://schemas.microsoft.com/office/drawing/2014/main" id="{164D55B4-30CA-F446-B17F-2BCEFB46593B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68197" y="4103838"/>
              <a:ext cx="104775" cy="1833131"/>
              <a:chOff x="8463243" y="4097976"/>
              <a:chExt cx="104775" cy="1833131"/>
            </a:xfrm>
          </p:grpSpPr>
          <p:sp>
            <p:nvSpPr>
              <p:cNvPr id="119833" name="Line 294">
                <a:extLst>
                  <a:ext uri="{FF2B5EF4-FFF2-40B4-BE49-F238E27FC236}">
                    <a16:creationId xmlns:a16="http://schemas.microsoft.com/office/drawing/2014/main" id="{F5C8C534-1B68-7C43-8673-3CD60A1A91E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4" name="Freeform 7">
                <a:extLst>
                  <a:ext uri="{FF2B5EF4-FFF2-40B4-BE49-F238E27FC236}">
                    <a16:creationId xmlns:a16="http://schemas.microsoft.com/office/drawing/2014/main" id="{6262BDB6-EB90-5C42-8591-94D1B085DEF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5" name="Freeform 166">
                <a:extLst>
                  <a:ext uri="{FF2B5EF4-FFF2-40B4-BE49-F238E27FC236}">
                    <a16:creationId xmlns:a16="http://schemas.microsoft.com/office/drawing/2014/main" id="{18432308-52B7-CF4A-8DBA-E6736925B9B6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6" name="Group 356">
              <a:extLst>
                <a:ext uri="{FF2B5EF4-FFF2-40B4-BE49-F238E27FC236}">
                  <a16:creationId xmlns:a16="http://schemas.microsoft.com/office/drawing/2014/main" id="{6B2FB33F-6448-A04C-B274-E462410A3035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1408" y="4103838"/>
              <a:ext cx="104775" cy="1833131"/>
              <a:chOff x="8463243" y="4097976"/>
              <a:chExt cx="104775" cy="1833131"/>
            </a:xfrm>
          </p:grpSpPr>
          <p:sp>
            <p:nvSpPr>
              <p:cNvPr id="119830" name="Line 294">
                <a:extLst>
                  <a:ext uri="{FF2B5EF4-FFF2-40B4-BE49-F238E27FC236}">
                    <a16:creationId xmlns:a16="http://schemas.microsoft.com/office/drawing/2014/main" id="{8D467DEB-ACF1-DB46-AAF1-49701AF53B6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1" name="Freeform 7">
                <a:extLst>
                  <a:ext uri="{FF2B5EF4-FFF2-40B4-BE49-F238E27FC236}">
                    <a16:creationId xmlns:a16="http://schemas.microsoft.com/office/drawing/2014/main" id="{9ABCC92A-0AD0-8341-BFF4-0A27C78A8BC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32" name="Freeform 166">
                <a:extLst>
                  <a:ext uri="{FF2B5EF4-FFF2-40B4-BE49-F238E27FC236}">
                    <a16:creationId xmlns:a16="http://schemas.microsoft.com/office/drawing/2014/main" id="{3B305B9A-13BC-4040-B16B-F7326014F6C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7" name="Group 360">
              <a:extLst>
                <a:ext uri="{FF2B5EF4-FFF2-40B4-BE49-F238E27FC236}">
                  <a16:creationId xmlns:a16="http://schemas.microsoft.com/office/drawing/2014/main" id="{7BD6D5E6-6B51-3E40-909C-2FC7861BA5BE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6362" y="4109700"/>
              <a:ext cx="104775" cy="1833131"/>
              <a:chOff x="8463243" y="4097976"/>
              <a:chExt cx="104775" cy="1833131"/>
            </a:xfrm>
          </p:grpSpPr>
          <p:sp>
            <p:nvSpPr>
              <p:cNvPr id="119827" name="Line 294">
                <a:extLst>
                  <a:ext uri="{FF2B5EF4-FFF2-40B4-BE49-F238E27FC236}">
                    <a16:creationId xmlns:a16="http://schemas.microsoft.com/office/drawing/2014/main" id="{388439F3-23D0-A24C-8319-673C3A43FFD6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8" name="Freeform 7">
                <a:extLst>
                  <a:ext uri="{FF2B5EF4-FFF2-40B4-BE49-F238E27FC236}">
                    <a16:creationId xmlns:a16="http://schemas.microsoft.com/office/drawing/2014/main" id="{293A218F-833D-2B41-8DED-C96281473B3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9" name="Freeform 166">
                <a:extLst>
                  <a:ext uri="{FF2B5EF4-FFF2-40B4-BE49-F238E27FC236}">
                    <a16:creationId xmlns:a16="http://schemas.microsoft.com/office/drawing/2014/main" id="{EE328CB7-E376-CA43-BAD7-13432EC6234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8" name="Group 364">
              <a:extLst>
                <a:ext uri="{FF2B5EF4-FFF2-40B4-BE49-F238E27FC236}">
                  <a16:creationId xmlns:a16="http://schemas.microsoft.com/office/drawing/2014/main" id="{79FC041B-9AB1-7C43-86E7-BA7FC403A03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4237" y="4097976"/>
              <a:ext cx="104775" cy="1833131"/>
              <a:chOff x="8463243" y="4097976"/>
              <a:chExt cx="104775" cy="1833131"/>
            </a:xfrm>
          </p:grpSpPr>
          <p:sp>
            <p:nvSpPr>
              <p:cNvPr id="119824" name="Line 294">
                <a:extLst>
                  <a:ext uri="{FF2B5EF4-FFF2-40B4-BE49-F238E27FC236}">
                    <a16:creationId xmlns:a16="http://schemas.microsoft.com/office/drawing/2014/main" id="{84F0DF56-7EA0-2743-A6D9-FD32F19A1B54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5" name="Freeform 7">
                <a:extLst>
                  <a:ext uri="{FF2B5EF4-FFF2-40B4-BE49-F238E27FC236}">
                    <a16:creationId xmlns:a16="http://schemas.microsoft.com/office/drawing/2014/main" id="{1FD39040-9A55-B640-9B75-FBE5059F8C8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6" name="Freeform 166">
                <a:extLst>
                  <a:ext uri="{FF2B5EF4-FFF2-40B4-BE49-F238E27FC236}">
                    <a16:creationId xmlns:a16="http://schemas.microsoft.com/office/drawing/2014/main" id="{2AD99D9D-A1D8-AD44-9BA8-724238F9176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19819" name="Group 368">
              <a:extLst>
                <a:ext uri="{FF2B5EF4-FFF2-40B4-BE49-F238E27FC236}">
                  <a16:creationId xmlns:a16="http://schemas.microsoft.com/office/drawing/2014/main" id="{B43F53E6-EA8F-BA4A-9CBB-F1C89290922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639" y="4097976"/>
              <a:ext cx="104775" cy="1838993"/>
              <a:chOff x="8486691" y="4092114"/>
              <a:chExt cx="104775" cy="1838993"/>
            </a:xfrm>
          </p:grpSpPr>
          <p:sp>
            <p:nvSpPr>
              <p:cNvPr id="119821" name="Line 294">
                <a:extLst>
                  <a:ext uri="{FF2B5EF4-FFF2-40B4-BE49-F238E27FC236}">
                    <a16:creationId xmlns:a16="http://schemas.microsoft.com/office/drawing/2014/main" id="{E727ABCC-1626-FF40-AE2C-DBF10EF8255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39089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2" name="Freeform 7">
                <a:extLst>
                  <a:ext uri="{FF2B5EF4-FFF2-40B4-BE49-F238E27FC236}">
                    <a16:creationId xmlns:a16="http://schemas.microsoft.com/office/drawing/2014/main" id="{DD2FCEA4-E218-994C-A0AD-0A364D3A85E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691" y="4092114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19823" name="Freeform 166">
                <a:extLst>
                  <a:ext uri="{FF2B5EF4-FFF2-40B4-BE49-F238E27FC236}">
                    <a16:creationId xmlns:a16="http://schemas.microsoft.com/office/drawing/2014/main" id="{23EB5131-187D-5C4D-BE03-E926D401722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3192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19820" name="Rectangle 11">
              <a:extLst>
                <a:ext uri="{FF2B5EF4-FFF2-40B4-BE49-F238E27FC236}">
                  <a16:creationId xmlns:a16="http://schemas.microsoft.com/office/drawing/2014/main" id="{1263FDC9-04FF-8E40-8B43-830AE50E3B7C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32" y="5658892"/>
              <a:ext cx="44563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Reset </a:t>
              </a:r>
              <a:endParaRPr lang="en-US" altLang="en-US" sz="2400">
                <a:latin typeface="Times" pitchFamily="2" charset="0"/>
              </a:endParaRPr>
            </a:p>
          </p:txBody>
        </p:sp>
      </p:grpSp>
    </p:spTree>
  </p:cSld>
  <p:clrMapOvr>
    <a:masterClrMapping/>
  </p:clrMapOvr>
</p:sld>
</file>

<file path=ppt/slides/slide9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1857" name="Title 1">
            <a:extLst>
              <a:ext uri="{FF2B5EF4-FFF2-40B4-BE49-F238E27FC236}">
                <a16:creationId xmlns:a16="http://schemas.microsoft.com/office/drawing/2014/main" id="{AB185471-FA0E-4540-AE2C-1729C49E527C}"/>
              </a:ext>
            </a:extLst>
          </p:cNvPr>
          <p:cNvSpPr txBox="1">
            <a:spLocks/>
          </p:cNvSpPr>
          <p:nvPr/>
        </p:nvSpPr>
        <p:spPr bwMode="auto">
          <a:xfrm>
            <a:off x="914400" y="228600"/>
            <a:ext cx="9144000" cy="609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/>
          <a:lstStyle>
            <a:lvl1pPr>
              <a:defRPr sz="1400">
                <a:solidFill>
                  <a:srgbClr val="000000"/>
                </a:solidFill>
                <a:latin typeface="Arial" panose="020B0604020202020204" pitchFamily="34" charset="0"/>
                <a:ea typeface="ＭＳ Ｐゴシック" panose="020B0600070205080204" pitchFamily="34" charset="-128"/>
                <a:cs typeface="Arial" panose="020B0604020202020204" pitchFamily="34" charset="0"/>
                <a:sym typeface="Arial" panose="020B0604020202020204" pitchFamily="34" charset="0"/>
              </a:defRPr>
            </a:lvl1pPr>
            <a:lvl2pPr marL="742950" indent="-28575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2pPr>
            <a:lvl3pPr marL="11430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3pPr>
            <a:lvl4pPr marL="16002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4pPr>
            <a:lvl5pPr marL="2057400" indent="-228600"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1400">
                <a:solidFill>
                  <a:srgbClr val="000000"/>
                </a:solidFill>
                <a:latin typeface="Arial" panose="020B0604020202020204" pitchFamily="34" charset="0"/>
                <a:ea typeface="Arial" panose="020B0604020202020204" pitchFamily="34" charset="0"/>
                <a:cs typeface="Arial" panose="020B0604020202020204" pitchFamily="34" charset="0"/>
                <a:sym typeface="Arial" panose="020B0604020202020204" pitchFamily="34" charset="0"/>
              </a:defRPr>
            </a:lvl9pPr>
          </a:lstStyle>
          <a:p>
            <a:pPr algn="ctr" eaLnBrk="1" hangingPunct="1"/>
            <a:r>
              <a:rPr lang="en-US" altLang="en-US" sz="3600" b="1"/>
              <a:t>The Program Counter Register</a:t>
            </a:r>
          </a:p>
        </p:txBody>
      </p:sp>
      <p:grpSp>
        <p:nvGrpSpPr>
          <p:cNvPr id="121858" name="Group 302">
            <a:extLst>
              <a:ext uri="{FF2B5EF4-FFF2-40B4-BE49-F238E27FC236}">
                <a16:creationId xmlns:a16="http://schemas.microsoft.com/office/drawing/2014/main" id="{D557E9E4-7F83-5B45-B47B-19DD90CE9B00}"/>
              </a:ext>
            </a:extLst>
          </p:cNvPr>
          <p:cNvGrpSpPr>
            <a:grpSpLocks/>
          </p:cNvGrpSpPr>
          <p:nvPr/>
        </p:nvGrpSpPr>
        <p:grpSpPr bwMode="auto">
          <a:xfrm>
            <a:off x="1019175" y="2281238"/>
            <a:ext cx="8815388" cy="2660650"/>
            <a:chOff x="105320" y="2280712"/>
            <a:chExt cx="8815425" cy="2661809"/>
          </a:xfrm>
        </p:grpSpPr>
        <p:grpSp>
          <p:nvGrpSpPr>
            <p:cNvPr id="121915" name="Group 3">
              <a:extLst>
                <a:ext uri="{FF2B5EF4-FFF2-40B4-BE49-F238E27FC236}">
                  <a16:creationId xmlns:a16="http://schemas.microsoft.com/office/drawing/2014/main" id="{A52A4300-F13F-8B45-98B5-412ACAEE18A7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72446" y="2280712"/>
              <a:ext cx="8048299" cy="2661809"/>
              <a:chOff x="707854" y="2280712"/>
              <a:chExt cx="8048299" cy="2661809"/>
            </a:xfrm>
          </p:grpSpPr>
          <p:grpSp>
            <p:nvGrpSpPr>
              <p:cNvPr id="121930" name="Group 261">
                <a:extLst>
                  <a:ext uri="{FF2B5EF4-FFF2-40B4-BE49-F238E27FC236}">
                    <a16:creationId xmlns:a16="http://schemas.microsoft.com/office/drawing/2014/main" id="{51975DAB-F28E-DC45-8D4C-C72BDDC6A81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07854" y="2280713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63" name="Line 25">
                  <a:extLst>
                    <a:ext uri="{FF2B5EF4-FFF2-40B4-BE49-F238E27FC236}">
                      <a16:creationId xmlns:a16="http://schemas.microsoft.com/office/drawing/2014/main" id="{A3476108-84E8-AE4A-8936-26DD3E2DECD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59766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4" name="Line 294">
                  <a:extLst>
                    <a:ext uri="{FF2B5EF4-FFF2-40B4-BE49-F238E27FC236}">
                      <a16:creationId xmlns:a16="http://schemas.microsoft.com/office/drawing/2014/main" id="{22B7BC6A-2A1F-504E-99CF-2385C465C6B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950" y="2589166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5" name="Line 25">
                  <a:extLst>
                    <a:ext uri="{FF2B5EF4-FFF2-40B4-BE49-F238E27FC236}">
                      <a16:creationId xmlns:a16="http://schemas.microsoft.com/office/drawing/2014/main" id="{85759A37-077C-324A-983C-8D67CEBFB6D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999" y="3916895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66" name="Freeform 174">
                  <a:extLst>
                    <a:ext uri="{FF2B5EF4-FFF2-40B4-BE49-F238E27FC236}">
                      <a16:creationId xmlns:a16="http://schemas.microsoft.com/office/drawing/2014/main" id="{60963113-DD01-5048-8726-4B360FA26DA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425" y="3580198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65" name="Rectangle 175">
                  <a:extLst>
                    <a:ext uri="{FF2B5EF4-FFF2-40B4-BE49-F238E27FC236}">
                      <a16:creationId xmlns:a16="http://schemas.microsoft.com/office/drawing/2014/main" id="{FFA153F9-C6E9-0D4A-9C30-2AEB95E8A41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68" name="Rectangle 176">
                  <a:extLst>
                    <a:ext uri="{FF2B5EF4-FFF2-40B4-BE49-F238E27FC236}">
                      <a16:creationId xmlns:a16="http://schemas.microsoft.com/office/drawing/2014/main" id="{0D888ED9-D76E-E646-9BEE-3F2FBE7B77D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935" y="352937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69" name="Rectangle 177">
                  <a:extLst>
                    <a:ext uri="{FF2B5EF4-FFF2-40B4-BE49-F238E27FC236}">
                      <a16:creationId xmlns:a16="http://schemas.microsoft.com/office/drawing/2014/main" id="{8F511F66-58FF-7240-8D45-8344A48B585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999" y="3524611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0" name="Rectangle 179">
                  <a:extLst>
                    <a:ext uri="{FF2B5EF4-FFF2-40B4-BE49-F238E27FC236}">
                      <a16:creationId xmlns:a16="http://schemas.microsoft.com/office/drawing/2014/main" id="{E3C72160-B92F-8F4D-8AA1-B6BE3AEFBF4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587" y="3862896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71" name="Line 25">
                  <a:extLst>
                    <a:ext uri="{FF2B5EF4-FFF2-40B4-BE49-F238E27FC236}">
                      <a16:creationId xmlns:a16="http://schemas.microsoft.com/office/drawing/2014/main" id="{9ED04CED-6BEB-6E43-94B3-7DBD18662D5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785" y="3596080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2" name="Freeform 181">
                  <a:extLst>
                    <a:ext uri="{FF2B5EF4-FFF2-40B4-BE49-F238E27FC236}">
                      <a16:creationId xmlns:a16="http://schemas.microsoft.com/office/drawing/2014/main" id="{2DE17F9F-8D35-5C44-B1DD-BA42043D856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660" y="3878778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3" name="Line 37">
                  <a:extLst>
                    <a:ext uri="{FF2B5EF4-FFF2-40B4-BE49-F238E27FC236}">
                      <a16:creationId xmlns:a16="http://schemas.microsoft.com/office/drawing/2014/main" id="{8CAF2474-328E-044E-BD7C-FB6DD80E578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560" y="3915306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4" name="Line 290">
                  <a:extLst>
                    <a:ext uri="{FF2B5EF4-FFF2-40B4-BE49-F238E27FC236}">
                      <a16:creationId xmlns:a16="http://schemas.microsoft.com/office/drawing/2014/main" id="{600EFA06-5E12-354A-AF35-55603088B98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795" y="3221267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73" name="Freeform 293">
                  <a:extLst>
                    <a:ext uri="{FF2B5EF4-FFF2-40B4-BE49-F238E27FC236}">
                      <a16:creationId xmlns:a16="http://schemas.microsoft.com/office/drawing/2014/main" id="{B68CF347-EE1A-2548-A791-CBF789E1BA3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294">
                  <a:extLst>
                    <a:ext uri="{FF2B5EF4-FFF2-40B4-BE49-F238E27FC236}">
                      <a16:creationId xmlns:a16="http://schemas.microsoft.com/office/drawing/2014/main" id="{A911E021-5D32-9949-B132-0EAB8A3E623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884" y="2941745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7" name="Line 25">
                  <a:extLst>
                    <a:ext uri="{FF2B5EF4-FFF2-40B4-BE49-F238E27FC236}">
                      <a16:creationId xmlns:a16="http://schemas.microsoft.com/office/drawing/2014/main" id="{41D6CDE1-6015-CF46-A3B9-21D77D5C8D0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970" y="3503965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8" name="Line 294">
                  <a:extLst>
                    <a:ext uri="{FF2B5EF4-FFF2-40B4-BE49-F238E27FC236}">
                      <a16:creationId xmlns:a16="http://schemas.microsoft.com/office/drawing/2014/main" id="{9B599243-645A-DA42-8E31-DA8E26F87DE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218090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79" name="Rectangle 41">
                  <a:extLst>
                    <a:ext uri="{FF2B5EF4-FFF2-40B4-BE49-F238E27FC236}">
                      <a16:creationId xmlns:a16="http://schemas.microsoft.com/office/drawing/2014/main" id="{5DF7D02D-48F3-B446-A5BE-20558FBF658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384" y="3426143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0" name="Rectangle 41">
                  <a:extLst>
                    <a:ext uri="{FF2B5EF4-FFF2-40B4-BE49-F238E27FC236}">
                      <a16:creationId xmlns:a16="http://schemas.microsoft.com/office/drawing/2014/main" id="{190D9853-FF8B-4141-9D6E-70CF356DA99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146" y="3624667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81" name="Line 294">
                  <a:extLst>
                    <a:ext uri="{FF2B5EF4-FFF2-40B4-BE49-F238E27FC236}">
                      <a16:creationId xmlns:a16="http://schemas.microsoft.com/office/drawing/2014/main" id="{AD23E302-FE6C-0F47-95E3-08699DAB124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322" y="3908953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80" name="Rectangle 41">
                  <a:extLst>
                    <a:ext uri="{FF2B5EF4-FFF2-40B4-BE49-F238E27FC236}">
                      <a16:creationId xmlns:a16="http://schemas.microsoft.com/office/drawing/2014/main" id="{4FA8C8BA-8128-964A-91C3-707F5478415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3" name="Line 294">
                  <a:extLst>
                    <a:ext uri="{FF2B5EF4-FFF2-40B4-BE49-F238E27FC236}">
                      <a16:creationId xmlns:a16="http://schemas.microsoft.com/office/drawing/2014/main" id="{D51AD083-B585-6B4D-9A60-DC061ED48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733" y="3697724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84" name="Freeform 197">
                  <a:extLst>
                    <a:ext uri="{FF2B5EF4-FFF2-40B4-BE49-F238E27FC236}">
                      <a16:creationId xmlns:a16="http://schemas.microsoft.com/office/drawing/2014/main" id="{9E80ECB3-7564-D64E-AEE1-EC396155F1B6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663" y="3205385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83" name="Rectangle 41">
                  <a:extLst>
                    <a:ext uri="{FF2B5EF4-FFF2-40B4-BE49-F238E27FC236}">
                      <a16:creationId xmlns:a16="http://schemas.microsoft.com/office/drawing/2014/main" id="{B43DDFC5-0BB7-4049-9A8B-5953312CBC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5</a:t>
                  </a:r>
                </a:p>
              </p:txBody>
            </p:sp>
            <p:sp>
              <p:nvSpPr>
                <p:cNvPr id="286" name="Line 25">
                  <a:extLst>
                    <a:ext uri="{FF2B5EF4-FFF2-40B4-BE49-F238E27FC236}">
                      <a16:creationId xmlns:a16="http://schemas.microsoft.com/office/drawing/2014/main" id="{8D35E694-195B-2246-BB2D-FC8D4734F0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558" y="3705665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87" name="Straight Connector 286">
                  <a:extLst>
                    <a:ext uri="{FF2B5EF4-FFF2-40B4-BE49-F238E27FC236}">
                      <a16:creationId xmlns:a16="http://schemas.microsoft.com/office/drawing/2014/main" id="{34D7E5A0-A069-7943-957E-91CF5DD910D8}"/>
                    </a:ext>
                  </a:extLst>
                </p:cNvPr>
                <p:cNvCxnSpPr/>
                <p:nvPr/>
              </p:nvCxnSpPr>
              <p:spPr>
                <a:xfrm>
                  <a:off x="8432587" y="3831132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931" name="Group 235">
                <a:extLst>
                  <a:ext uri="{FF2B5EF4-FFF2-40B4-BE49-F238E27FC236}">
                    <a16:creationId xmlns:a16="http://schemas.microsoft.com/office/drawing/2014/main" id="{2F583F92-C81B-6946-B0C6-DE89F2A4DA16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2084478" y="228071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37" name="Line 25">
                  <a:extLst>
                    <a:ext uri="{FF2B5EF4-FFF2-40B4-BE49-F238E27FC236}">
                      <a16:creationId xmlns:a16="http://schemas.microsoft.com/office/drawing/2014/main" id="{5375D011-5EFC-7B45-84D7-753AB292D4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59766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8" name="Line 294">
                  <a:extLst>
                    <a:ext uri="{FF2B5EF4-FFF2-40B4-BE49-F238E27FC236}">
                      <a16:creationId xmlns:a16="http://schemas.microsoft.com/office/drawing/2014/main" id="{F2DD7154-A9FE-9644-A5D0-B3CD95D8CA1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95" y="2589167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9" name="Line 25">
                  <a:extLst>
                    <a:ext uri="{FF2B5EF4-FFF2-40B4-BE49-F238E27FC236}">
                      <a16:creationId xmlns:a16="http://schemas.microsoft.com/office/drawing/2014/main" id="{173579BD-59D0-C24F-AB65-9B4813596C8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44" y="391689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0" name="Freeform 174">
                  <a:extLst>
                    <a:ext uri="{FF2B5EF4-FFF2-40B4-BE49-F238E27FC236}">
                      <a16:creationId xmlns:a16="http://schemas.microsoft.com/office/drawing/2014/main" id="{74FACA89-0127-8F42-AD45-0ED712DD78C7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70" y="3580199"/>
                  <a:ext cx="46037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40" name="Rectangle 175">
                  <a:extLst>
                    <a:ext uri="{FF2B5EF4-FFF2-40B4-BE49-F238E27FC236}">
                      <a16:creationId xmlns:a16="http://schemas.microsoft.com/office/drawing/2014/main" id="{9EC6F2BE-E689-BF49-B7CA-12CAFD5C143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42" name="Rectangle 176">
                  <a:extLst>
                    <a:ext uri="{FF2B5EF4-FFF2-40B4-BE49-F238E27FC236}">
                      <a16:creationId xmlns:a16="http://schemas.microsoft.com/office/drawing/2014/main" id="{3A471073-5B64-8940-970C-D3A51D8555E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79" y="3529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3" name="Rectangle 177">
                  <a:extLst>
                    <a:ext uri="{FF2B5EF4-FFF2-40B4-BE49-F238E27FC236}">
                      <a16:creationId xmlns:a16="http://schemas.microsoft.com/office/drawing/2014/main" id="{637DF54C-7621-9F40-AC8D-634D78E72B3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44" y="3524612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4" name="Rectangle 179">
                  <a:extLst>
                    <a:ext uri="{FF2B5EF4-FFF2-40B4-BE49-F238E27FC236}">
                      <a16:creationId xmlns:a16="http://schemas.microsoft.com/office/drawing/2014/main" id="{BB2096BE-97DB-6943-BD52-3B20866ED50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31" y="386289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45" name="Line 25">
                  <a:extLst>
                    <a:ext uri="{FF2B5EF4-FFF2-40B4-BE49-F238E27FC236}">
                      <a16:creationId xmlns:a16="http://schemas.microsoft.com/office/drawing/2014/main" id="{CC5BFBA9-8881-0A44-AC5B-A1B3178BF9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29" y="3596081"/>
                  <a:ext cx="141289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6" name="Freeform 181">
                  <a:extLst>
                    <a:ext uri="{FF2B5EF4-FFF2-40B4-BE49-F238E27FC236}">
                      <a16:creationId xmlns:a16="http://schemas.microsoft.com/office/drawing/2014/main" id="{2FD925DB-313A-594A-8EF4-91FA4269F3BF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404" y="3878779"/>
                  <a:ext cx="84138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7" name="Line 37">
                  <a:extLst>
                    <a:ext uri="{FF2B5EF4-FFF2-40B4-BE49-F238E27FC236}">
                      <a16:creationId xmlns:a16="http://schemas.microsoft.com/office/drawing/2014/main" id="{D4771DF9-FA9F-A44B-AF26-ED362401AFB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304" y="3915307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48" name="Line 290">
                  <a:extLst>
                    <a:ext uri="{FF2B5EF4-FFF2-40B4-BE49-F238E27FC236}">
                      <a16:creationId xmlns:a16="http://schemas.microsoft.com/office/drawing/2014/main" id="{43FDC723-5ECB-2F41-A995-B076C21BEA72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40" y="3221268"/>
                  <a:ext cx="950916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48" name="Freeform 293">
                  <a:extLst>
                    <a:ext uri="{FF2B5EF4-FFF2-40B4-BE49-F238E27FC236}">
                      <a16:creationId xmlns:a16="http://schemas.microsoft.com/office/drawing/2014/main" id="{17A882C7-E3EB-9844-8924-9974C141573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0" name="Line 294">
                  <a:extLst>
                    <a:ext uri="{FF2B5EF4-FFF2-40B4-BE49-F238E27FC236}">
                      <a16:creationId xmlns:a16="http://schemas.microsoft.com/office/drawing/2014/main" id="{B3F7EF2B-C681-1E40-99BE-15A5B2B8711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628" y="294174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1" name="Line 25">
                  <a:extLst>
                    <a:ext uri="{FF2B5EF4-FFF2-40B4-BE49-F238E27FC236}">
                      <a16:creationId xmlns:a16="http://schemas.microsoft.com/office/drawing/2014/main" id="{CC2BB2BF-34CE-0349-BA7E-C1E70311A7E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715" y="3503966"/>
                  <a:ext cx="9683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2" name="Line 294">
                  <a:extLst>
                    <a:ext uri="{FF2B5EF4-FFF2-40B4-BE49-F238E27FC236}">
                      <a16:creationId xmlns:a16="http://schemas.microsoft.com/office/drawing/2014/main" id="{20DE9C2F-99B8-B540-9995-5A584866907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21809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3" name="Rectangle 41">
                  <a:extLst>
                    <a:ext uri="{FF2B5EF4-FFF2-40B4-BE49-F238E27FC236}">
                      <a16:creationId xmlns:a16="http://schemas.microsoft.com/office/drawing/2014/main" id="{A0CE464D-268B-544D-BDAB-6EDB072AF89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128" y="342614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4" name="Rectangle 41">
                  <a:extLst>
                    <a:ext uri="{FF2B5EF4-FFF2-40B4-BE49-F238E27FC236}">
                      <a16:creationId xmlns:a16="http://schemas.microsoft.com/office/drawing/2014/main" id="{E88C4A5C-AC48-534F-9009-567EB2F6821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91" y="3624668"/>
                  <a:ext cx="55562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55" name="Line 294">
                  <a:extLst>
                    <a:ext uri="{FF2B5EF4-FFF2-40B4-BE49-F238E27FC236}">
                      <a16:creationId xmlns:a16="http://schemas.microsoft.com/office/drawing/2014/main" id="{C5FBF4B4-F7D8-274B-BA96-4DF6AC3C44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67" y="390895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55" name="Rectangle 41">
                  <a:extLst>
                    <a:ext uri="{FF2B5EF4-FFF2-40B4-BE49-F238E27FC236}">
                      <a16:creationId xmlns:a16="http://schemas.microsoft.com/office/drawing/2014/main" id="{401589DE-D20B-6343-8381-D6AF67C773C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57" name="Line 294">
                  <a:extLst>
                    <a:ext uri="{FF2B5EF4-FFF2-40B4-BE49-F238E27FC236}">
                      <a16:creationId xmlns:a16="http://schemas.microsoft.com/office/drawing/2014/main" id="{2F74A58D-1BE1-9E40-93DB-41FD74EAA6BA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77" y="369772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58" name="Freeform 197">
                  <a:extLst>
                    <a:ext uri="{FF2B5EF4-FFF2-40B4-BE49-F238E27FC236}">
                      <a16:creationId xmlns:a16="http://schemas.microsoft.com/office/drawing/2014/main" id="{2B15E6F0-D8DD-AA41-AEBF-28FC90B4216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407" y="3205386"/>
                  <a:ext cx="46038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58" name="Rectangle 41">
                  <a:extLst>
                    <a:ext uri="{FF2B5EF4-FFF2-40B4-BE49-F238E27FC236}">
                      <a16:creationId xmlns:a16="http://schemas.microsoft.com/office/drawing/2014/main" id="{26F77E75-FCF4-6E47-B7CA-68357F3ACF8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4</a:t>
                  </a:r>
                </a:p>
              </p:txBody>
            </p:sp>
            <p:sp>
              <p:nvSpPr>
                <p:cNvPr id="260" name="Line 25">
                  <a:extLst>
                    <a:ext uri="{FF2B5EF4-FFF2-40B4-BE49-F238E27FC236}">
                      <a16:creationId xmlns:a16="http://schemas.microsoft.com/office/drawing/2014/main" id="{335D899C-8733-5544-8939-80D5B9135460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302" y="370566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61" name="Straight Connector 260">
                  <a:extLst>
                    <a:ext uri="{FF2B5EF4-FFF2-40B4-BE49-F238E27FC236}">
                      <a16:creationId xmlns:a16="http://schemas.microsoft.com/office/drawing/2014/main" id="{0100EF3B-68E2-E349-8DA7-B26E48A80022}"/>
                    </a:ext>
                  </a:extLst>
                </p:cNvPr>
                <p:cNvCxnSpPr/>
                <p:nvPr/>
              </p:nvCxnSpPr>
              <p:spPr>
                <a:xfrm>
                  <a:off x="8432331" y="3831133"/>
                  <a:ext cx="90488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932" name="Group 209">
                <a:extLst>
                  <a:ext uri="{FF2B5EF4-FFF2-40B4-BE49-F238E27FC236}">
                    <a16:creationId xmlns:a16="http://schemas.microsoft.com/office/drawing/2014/main" id="{9AADF06A-4B6C-4445-9993-64D1B3951A5E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3471150" y="2290761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211" name="Line 25">
                  <a:extLst>
                    <a:ext uri="{FF2B5EF4-FFF2-40B4-BE49-F238E27FC236}">
                      <a16:creationId xmlns:a16="http://schemas.microsoft.com/office/drawing/2014/main" id="{4C8711BA-1D58-B74A-B547-004F1560C7C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597148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2" name="Line 294">
                  <a:extLst>
                    <a:ext uri="{FF2B5EF4-FFF2-40B4-BE49-F238E27FC236}">
                      <a16:creationId xmlns:a16="http://schemas.microsoft.com/office/drawing/2014/main" id="{6CE4948E-5777-D049-9B09-FE68C5E9735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4916" y="2588647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3" name="Line 25">
                  <a:extLst>
                    <a:ext uri="{FF2B5EF4-FFF2-40B4-BE49-F238E27FC236}">
                      <a16:creationId xmlns:a16="http://schemas.microsoft.com/office/drawing/2014/main" id="{440AA37E-2FB2-4E4E-8A4F-312DC3DEE98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6965" y="3916376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14" name="Freeform 174">
                  <a:extLst>
                    <a:ext uri="{FF2B5EF4-FFF2-40B4-BE49-F238E27FC236}">
                      <a16:creationId xmlns:a16="http://schemas.microsoft.com/office/drawing/2014/main" id="{65773CEE-34A2-4C46-AF22-04B43A0E36EC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5391" y="3579679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15" name="Rectangle 175">
                  <a:extLst>
                    <a:ext uri="{FF2B5EF4-FFF2-40B4-BE49-F238E27FC236}">
                      <a16:creationId xmlns:a16="http://schemas.microsoft.com/office/drawing/2014/main" id="{A8914ECE-A456-A34E-8C0B-A6B04D85763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216" name="Rectangle 176">
                  <a:extLst>
                    <a:ext uri="{FF2B5EF4-FFF2-40B4-BE49-F238E27FC236}">
                      <a16:creationId xmlns:a16="http://schemas.microsoft.com/office/drawing/2014/main" id="{3CD34AED-5B90-6245-B25D-4DB8ED77BC4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488" y="352885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7" name="Rectangle 177">
                  <a:extLst>
                    <a:ext uri="{FF2B5EF4-FFF2-40B4-BE49-F238E27FC236}">
                      <a16:creationId xmlns:a16="http://schemas.microsoft.com/office/drawing/2014/main" id="{E1B96271-DE6F-6A4C-985F-5AE20424F93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524092"/>
                  <a:ext cx="150813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8" name="Rectangle 179">
                  <a:extLst>
                    <a:ext uri="{FF2B5EF4-FFF2-40B4-BE49-F238E27FC236}">
                      <a16:creationId xmlns:a16="http://schemas.microsoft.com/office/drawing/2014/main" id="{E4CF0281-3B42-0B40-A186-7544F50947D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553" y="3862377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19" name="Line 25">
                  <a:extLst>
                    <a:ext uri="{FF2B5EF4-FFF2-40B4-BE49-F238E27FC236}">
                      <a16:creationId xmlns:a16="http://schemas.microsoft.com/office/drawing/2014/main" id="{248F1143-FC2D-7745-B52E-8C3360852789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99751" y="3595561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0" name="Freeform 181">
                  <a:extLst>
                    <a:ext uri="{FF2B5EF4-FFF2-40B4-BE49-F238E27FC236}">
                      <a16:creationId xmlns:a16="http://schemas.microsoft.com/office/drawing/2014/main" id="{575B1A4E-BC7F-AF48-9CBB-54902722EBC2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213" y="3878259"/>
                  <a:ext cx="82550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1" name="Line 37">
                  <a:extLst>
                    <a:ext uri="{FF2B5EF4-FFF2-40B4-BE49-F238E27FC236}">
                      <a16:creationId xmlns:a16="http://schemas.microsoft.com/office/drawing/2014/main" id="{79E714CA-82BC-E248-BE9F-BA7340481CF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7526" y="3914787"/>
                  <a:ext cx="16668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2" name="Line 290">
                  <a:extLst>
                    <a:ext uri="{FF2B5EF4-FFF2-40B4-BE49-F238E27FC236}">
                      <a16:creationId xmlns:a16="http://schemas.microsoft.com/office/drawing/2014/main" id="{BD1B1919-C840-EC45-8248-5823876A125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349" y="3220748"/>
                  <a:ext cx="949329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23" name="Freeform 293">
                  <a:extLst>
                    <a:ext uri="{FF2B5EF4-FFF2-40B4-BE49-F238E27FC236}">
                      <a16:creationId xmlns:a16="http://schemas.microsoft.com/office/drawing/2014/main" id="{A7F910D4-DBD3-C048-87C1-F4EE274D633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24" name="Line 294">
                  <a:extLst>
                    <a:ext uri="{FF2B5EF4-FFF2-40B4-BE49-F238E27FC236}">
                      <a16:creationId xmlns:a16="http://schemas.microsoft.com/office/drawing/2014/main" id="{5612DAAC-BF01-0245-9F70-3BCAFCDA3400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437" y="2941226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5" name="Line 25">
                  <a:extLst>
                    <a:ext uri="{FF2B5EF4-FFF2-40B4-BE49-F238E27FC236}">
                      <a16:creationId xmlns:a16="http://schemas.microsoft.com/office/drawing/2014/main" id="{E6D8BBC7-9C81-FC46-B8FA-B2F187EBDCF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524" y="3503446"/>
                  <a:ext cx="95250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6" name="Line 294">
                  <a:extLst>
                    <a:ext uri="{FF2B5EF4-FFF2-40B4-BE49-F238E27FC236}">
                      <a16:creationId xmlns:a16="http://schemas.microsoft.com/office/drawing/2014/main" id="{B80079BB-29D4-4747-BCF3-4FE3B881252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217571"/>
                  <a:ext cx="1588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27" name="Rectangle 41">
                  <a:extLst>
                    <a:ext uri="{FF2B5EF4-FFF2-40B4-BE49-F238E27FC236}">
                      <a16:creationId xmlns:a16="http://schemas.microsoft.com/office/drawing/2014/main" id="{9C7C7730-9AA7-4841-BD18-8E01474B7BA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937" y="3425624"/>
                  <a:ext cx="55563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8" name="Rectangle 41">
                  <a:extLst>
                    <a:ext uri="{FF2B5EF4-FFF2-40B4-BE49-F238E27FC236}">
                      <a16:creationId xmlns:a16="http://schemas.microsoft.com/office/drawing/2014/main" id="{5FE96A3C-90F0-724A-B40A-6F2FCED5ECC3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112" y="3624148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29" name="Line 294">
                  <a:extLst>
                    <a:ext uri="{FF2B5EF4-FFF2-40B4-BE49-F238E27FC236}">
                      <a16:creationId xmlns:a16="http://schemas.microsoft.com/office/drawing/2014/main" id="{12DB8C35-6CDF-3848-A89D-D358FCA7015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876" y="3908434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30" name="Rectangle 41">
                  <a:extLst>
                    <a:ext uri="{FF2B5EF4-FFF2-40B4-BE49-F238E27FC236}">
                      <a16:creationId xmlns:a16="http://schemas.microsoft.com/office/drawing/2014/main" id="{0577025C-EEAF-5745-80A5-48E38C627A8D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1" name="Line 294">
                  <a:extLst>
                    <a:ext uri="{FF2B5EF4-FFF2-40B4-BE49-F238E27FC236}">
                      <a16:creationId xmlns:a16="http://schemas.microsoft.com/office/drawing/2014/main" id="{B3A5B417-CC79-8746-AB63-431FCCA37F9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286" y="3697205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32" name="Freeform 197">
                  <a:extLst>
                    <a:ext uri="{FF2B5EF4-FFF2-40B4-BE49-F238E27FC236}">
                      <a16:creationId xmlns:a16="http://schemas.microsoft.com/office/drawing/2014/main" id="{D59430DC-395B-0E43-97BD-11DF855D128B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216" y="3204866"/>
                  <a:ext cx="44450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33" name="Rectangle 41">
                  <a:extLst>
                    <a:ext uri="{FF2B5EF4-FFF2-40B4-BE49-F238E27FC236}">
                      <a16:creationId xmlns:a16="http://schemas.microsoft.com/office/drawing/2014/main" id="{DD566CBA-A503-5440-8A73-3F395B5D4A6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3</a:t>
                  </a:r>
                </a:p>
              </p:txBody>
            </p:sp>
            <p:sp>
              <p:nvSpPr>
                <p:cNvPr id="234" name="Line 25">
                  <a:extLst>
                    <a:ext uri="{FF2B5EF4-FFF2-40B4-BE49-F238E27FC236}">
                      <a16:creationId xmlns:a16="http://schemas.microsoft.com/office/drawing/2014/main" id="{06D06D41-4518-5946-B8E6-6F596C9DD1B1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5111" y="3705146"/>
                  <a:ext cx="9683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35" name="Straight Connector 234">
                  <a:extLst>
                    <a:ext uri="{FF2B5EF4-FFF2-40B4-BE49-F238E27FC236}">
                      <a16:creationId xmlns:a16="http://schemas.microsoft.com/office/drawing/2014/main" id="{4E73C1D3-CFF3-6C49-8D38-358D05034B8B}"/>
                    </a:ext>
                  </a:extLst>
                </p:cNvPr>
                <p:cNvCxnSpPr/>
                <p:nvPr/>
              </p:nvCxnSpPr>
              <p:spPr>
                <a:xfrm>
                  <a:off x="8431553" y="3830613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933" name="Group 183">
                <a:extLst>
                  <a:ext uri="{FF2B5EF4-FFF2-40B4-BE49-F238E27FC236}">
                    <a16:creationId xmlns:a16="http://schemas.microsoft.com/office/drawing/2014/main" id="{1BB17C71-0CB8-A240-AD4C-7D7DE2E08EE7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4861173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85" name="Line 25">
                  <a:extLst>
                    <a:ext uri="{FF2B5EF4-FFF2-40B4-BE49-F238E27FC236}">
                      <a16:creationId xmlns:a16="http://schemas.microsoft.com/office/drawing/2014/main" id="{D93FD021-0E31-274F-BC5D-6C47C371062E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6" name="Line 294">
                  <a:extLst>
                    <a:ext uri="{FF2B5EF4-FFF2-40B4-BE49-F238E27FC236}">
                      <a16:creationId xmlns:a16="http://schemas.microsoft.com/office/drawing/2014/main" id="{4F92FB08-CAFD-1141-8F4D-139834BF23E4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549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7" name="Line 25">
                  <a:extLst>
                    <a:ext uri="{FF2B5EF4-FFF2-40B4-BE49-F238E27FC236}">
                      <a16:creationId xmlns:a16="http://schemas.microsoft.com/office/drawing/2014/main" id="{C1C9D0C9-ED1B-8748-A7C2-F02B0E6A602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598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8" name="Freeform 174">
                  <a:extLst>
                    <a:ext uri="{FF2B5EF4-FFF2-40B4-BE49-F238E27FC236}">
                      <a16:creationId xmlns:a16="http://schemas.microsoft.com/office/drawing/2014/main" id="{8C8302BF-D75D-F242-96D3-483639328853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024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90" name="Rectangle 175">
                  <a:extLst>
                    <a:ext uri="{FF2B5EF4-FFF2-40B4-BE49-F238E27FC236}">
                      <a16:creationId xmlns:a16="http://schemas.microsoft.com/office/drawing/2014/main" id="{74DAD732-730C-4944-82BC-A020881840D6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90" name="Rectangle 176">
                  <a:extLst>
                    <a:ext uri="{FF2B5EF4-FFF2-40B4-BE49-F238E27FC236}">
                      <a16:creationId xmlns:a16="http://schemas.microsoft.com/office/drawing/2014/main" id="{325C5969-9719-744F-9E97-9255143B4C2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534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1" name="Rectangle 177">
                  <a:extLst>
                    <a:ext uri="{FF2B5EF4-FFF2-40B4-BE49-F238E27FC236}">
                      <a16:creationId xmlns:a16="http://schemas.microsoft.com/office/drawing/2014/main" id="{455ECA96-0594-2446-A204-75737A21B69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598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2" name="Rectangle 179">
                  <a:extLst>
                    <a:ext uri="{FF2B5EF4-FFF2-40B4-BE49-F238E27FC236}">
                      <a16:creationId xmlns:a16="http://schemas.microsoft.com/office/drawing/2014/main" id="{62F7CDAD-395E-F540-9C53-5237303A19FB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186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93" name="Line 25">
                  <a:extLst>
                    <a:ext uri="{FF2B5EF4-FFF2-40B4-BE49-F238E27FC236}">
                      <a16:creationId xmlns:a16="http://schemas.microsoft.com/office/drawing/2014/main" id="{FD0260C5-4030-EC4A-ACCD-870527CA9365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384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4" name="Freeform 181">
                  <a:extLst>
                    <a:ext uri="{FF2B5EF4-FFF2-40B4-BE49-F238E27FC236}">
                      <a16:creationId xmlns:a16="http://schemas.microsoft.com/office/drawing/2014/main" id="{86DC3CDA-F1EE-DB4C-BE51-87F8BA79EAF4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259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5" name="Line 37">
                  <a:extLst>
                    <a:ext uri="{FF2B5EF4-FFF2-40B4-BE49-F238E27FC236}">
                      <a16:creationId xmlns:a16="http://schemas.microsoft.com/office/drawing/2014/main" id="{6509A5DC-5E1A-C04D-9F9F-C12FBB90BA97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159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6" name="Line 290">
                  <a:extLst>
                    <a:ext uri="{FF2B5EF4-FFF2-40B4-BE49-F238E27FC236}">
                      <a16:creationId xmlns:a16="http://schemas.microsoft.com/office/drawing/2014/main" id="{2BE1F676-D1EC-3D44-8646-EA94BEA6A47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394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98" name="Freeform 293">
                  <a:extLst>
                    <a:ext uri="{FF2B5EF4-FFF2-40B4-BE49-F238E27FC236}">
                      <a16:creationId xmlns:a16="http://schemas.microsoft.com/office/drawing/2014/main" id="{B4975515-A24E-5343-8F2E-E0A4E3F1D9B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98" name="Line 294">
                  <a:extLst>
                    <a:ext uri="{FF2B5EF4-FFF2-40B4-BE49-F238E27FC236}">
                      <a16:creationId xmlns:a16="http://schemas.microsoft.com/office/drawing/2014/main" id="{F3DEF015-F950-4D48-ACC0-5509E5F6C568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483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99" name="Line 25">
                  <a:extLst>
                    <a:ext uri="{FF2B5EF4-FFF2-40B4-BE49-F238E27FC236}">
                      <a16:creationId xmlns:a16="http://schemas.microsoft.com/office/drawing/2014/main" id="{0C90990C-71B5-F142-9787-13D6A605C62C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569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0" name="Line 294">
                  <a:extLst>
                    <a:ext uri="{FF2B5EF4-FFF2-40B4-BE49-F238E27FC236}">
                      <a16:creationId xmlns:a16="http://schemas.microsoft.com/office/drawing/2014/main" id="{CC0D232C-EC35-FC45-A3E0-C267B015DF5E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1" name="Rectangle 41">
                  <a:extLst>
                    <a:ext uri="{FF2B5EF4-FFF2-40B4-BE49-F238E27FC236}">
                      <a16:creationId xmlns:a16="http://schemas.microsoft.com/office/drawing/2014/main" id="{6661A6BF-0000-4D4C-8E93-9D78BB4723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7983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2" name="Rectangle 41">
                  <a:extLst>
                    <a:ext uri="{FF2B5EF4-FFF2-40B4-BE49-F238E27FC236}">
                      <a16:creationId xmlns:a16="http://schemas.microsoft.com/office/drawing/2014/main" id="{06850FDD-2608-A146-9203-8117EE11BD9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745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203" name="Line 294">
                  <a:extLst>
                    <a:ext uri="{FF2B5EF4-FFF2-40B4-BE49-F238E27FC236}">
                      <a16:creationId xmlns:a16="http://schemas.microsoft.com/office/drawing/2014/main" id="{DC56B5FD-B577-BD42-9D6B-D23091EC4BE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2921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05" name="Rectangle 41">
                  <a:extLst>
                    <a:ext uri="{FF2B5EF4-FFF2-40B4-BE49-F238E27FC236}">
                      <a16:creationId xmlns:a16="http://schemas.microsoft.com/office/drawing/2014/main" id="{C58E3E07-7851-DA45-BA6F-FA29262694C5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5" name="Line 294">
                  <a:extLst>
                    <a:ext uri="{FF2B5EF4-FFF2-40B4-BE49-F238E27FC236}">
                      <a16:creationId xmlns:a16="http://schemas.microsoft.com/office/drawing/2014/main" id="{C719554D-9284-0849-946E-DA58D7EDA1DD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332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206" name="Freeform 197">
                  <a:extLst>
                    <a:ext uri="{FF2B5EF4-FFF2-40B4-BE49-F238E27FC236}">
                      <a16:creationId xmlns:a16="http://schemas.microsoft.com/office/drawing/2014/main" id="{32EAF321-33F1-D048-BB0B-FEE570E1714D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262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2008" name="Rectangle 41">
                  <a:extLst>
                    <a:ext uri="{FF2B5EF4-FFF2-40B4-BE49-F238E27FC236}">
                      <a16:creationId xmlns:a16="http://schemas.microsoft.com/office/drawing/2014/main" id="{957BB9C1-6887-844B-898D-088DFAFAA54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2</a:t>
                  </a:r>
                </a:p>
              </p:txBody>
            </p:sp>
            <p:sp>
              <p:nvSpPr>
                <p:cNvPr id="208" name="Line 25">
                  <a:extLst>
                    <a:ext uri="{FF2B5EF4-FFF2-40B4-BE49-F238E27FC236}">
                      <a16:creationId xmlns:a16="http://schemas.microsoft.com/office/drawing/2014/main" id="{67115EFC-137F-6A4E-9563-B85C8E3BF5E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157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209" name="Straight Connector 208">
                  <a:extLst>
                    <a:ext uri="{FF2B5EF4-FFF2-40B4-BE49-F238E27FC236}">
                      <a16:creationId xmlns:a16="http://schemas.microsoft.com/office/drawing/2014/main" id="{20DF1162-1851-2C40-A0C2-1B1D3C7A3E14}"/>
                    </a:ext>
                  </a:extLst>
                </p:cNvPr>
                <p:cNvCxnSpPr/>
                <p:nvPr/>
              </p:nvCxnSpPr>
              <p:spPr>
                <a:xfrm>
                  <a:off x="8432186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934" name="Group 157">
                <a:extLst>
                  <a:ext uri="{FF2B5EF4-FFF2-40B4-BE49-F238E27FC236}">
                    <a16:creationId xmlns:a16="http://schemas.microsoft.com/office/drawing/2014/main" id="{8937356F-5516-7242-9F57-DD4C8F530E91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6247846" y="2284062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159" name="Line 25">
                  <a:extLst>
                    <a:ext uri="{FF2B5EF4-FFF2-40B4-BE49-F238E27FC236}">
                      <a16:creationId xmlns:a16="http://schemas.microsoft.com/office/drawing/2014/main" id="{2FD51BC8-5CB8-A34F-BFED-AE1C5E0CA0F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597495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0" name="Line 294">
                  <a:extLst>
                    <a:ext uri="{FF2B5EF4-FFF2-40B4-BE49-F238E27FC236}">
                      <a16:creationId xmlns:a16="http://schemas.microsoft.com/office/drawing/2014/main" id="{09D35BF4-9883-4243-B51B-323F25871B29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6356" y="2588993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1" name="Line 25">
                  <a:extLst>
                    <a:ext uri="{FF2B5EF4-FFF2-40B4-BE49-F238E27FC236}">
                      <a16:creationId xmlns:a16="http://schemas.microsoft.com/office/drawing/2014/main" id="{18E98968-32B0-0148-AC93-5C7ADCA09A1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8405" y="3916722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2" name="Freeform 174">
                  <a:extLst>
                    <a:ext uri="{FF2B5EF4-FFF2-40B4-BE49-F238E27FC236}">
                      <a16:creationId xmlns:a16="http://schemas.microsoft.com/office/drawing/2014/main" id="{0F675F81-A229-B848-AC98-EBC2CDF1220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831" y="3580025"/>
                  <a:ext cx="46038" cy="46057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65" name="Rectangle 175">
                  <a:extLst>
                    <a:ext uri="{FF2B5EF4-FFF2-40B4-BE49-F238E27FC236}">
                      <a16:creationId xmlns:a16="http://schemas.microsoft.com/office/drawing/2014/main" id="{1D7CE3D0-6B7A-7047-BB59-E637CC6F2B7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164" name="Rectangle 176">
                  <a:extLst>
                    <a:ext uri="{FF2B5EF4-FFF2-40B4-BE49-F238E27FC236}">
                      <a16:creationId xmlns:a16="http://schemas.microsoft.com/office/drawing/2014/main" id="{E1B60173-C65B-2F4D-91B2-AED0E67698F8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5341" y="352920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5" name="Rectangle 177">
                  <a:extLst>
                    <a:ext uri="{FF2B5EF4-FFF2-40B4-BE49-F238E27FC236}">
                      <a16:creationId xmlns:a16="http://schemas.microsoft.com/office/drawing/2014/main" id="{A0E8483F-F1F0-F745-9DA1-BA9EE99002C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1405" y="3524438"/>
                  <a:ext cx="152401" cy="14770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6" name="Rectangle 179">
                  <a:extLst>
                    <a:ext uri="{FF2B5EF4-FFF2-40B4-BE49-F238E27FC236}">
                      <a16:creationId xmlns:a16="http://schemas.microsoft.com/office/drawing/2014/main" id="{22544293-9541-9949-809D-D04972E6691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993" y="3862723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67" name="Line 25">
                  <a:extLst>
                    <a:ext uri="{FF2B5EF4-FFF2-40B4-BE49-F238E27FC236}">
                      <a16:creationId xmlns:a16="http://schemas.microsoft.com/office/drawing/2014/main" id="{ED4BD330-FE44-D149-9611-46F77B683BD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1191" y="3595907"/>
                  <a:ext cx="141288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8" name="Freeform 181">
                  <a:extLst>
                    <a:ext uri="{FF2B5EF4-FFF2-40B4-BE49-F238E27FC236}">
                      <a16:creationId xmlns:a16="http://schemas.microsoft.com/office/drawing/2014/main" id="{900BE57E-C356-254B-AF19-11EEE3870817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4066" y="3878605"/>
                  <a:ext cx="84137" cy="84174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69" name="Line 37">
                  <a:extLst>
                    <a:ext uri="{FF2B5EF4-FFF2-40B4-BE49-F238E27FC236}">
                      <a16:creationId xmlns:a16="http://schemas.microsoft.com/office/drawing/2014/main" id="{CB5AEE56-68A2-7C4A-8436-18A33E44147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966" y="3915133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0" name="Line 290">
                  <a:extLst>
                    <a:ext uri="{FF2B5EF4-FFF2-40B4-BE49-F238E27FC236}">
                      <a16:creationId xmlns:a16="http://schemas.microsoft.com/office/drawing/2014/main" id="{6CA586AA-8E84-A94A-A97B-FA26C0469AC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0201" y="3221094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73" name="Freeform 293">
                  <a:extLst>
                    <a:ext uri="{FF2B5EF4-FFF2-40B4-BE49-F238E27FC236}">
                      <a16:creationId xmlns:a16="http://schemas.microsoft.com/office/drawing/2014/main" id="{E8EE7A39-B1F8-E443-AEC8-8A0C70904DEF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172" name="Line 294">
                  <a:extLst>
                    <a:ext uri="{FF2B5EF4-FFF2-40B4-BE49-F238E27FC236}">
                      <a16:creationId xmlns:a16="http://schemas.microsoft.com/office/drawing/2014/main" id="{CB79BCC2-7B40-294F-8A0F-C5B0E08C434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2290" y="2941572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3" name="Line 25">
                  <a:extLst>
                    <a:ext uri="{FF2B5EF4-FFF2-40B4-BE49-F238E27FC236}">
                      <a16:creationId xmlns:a16="http://schemas.microsoft.com/office/drawing/2014/main" id="{5776EE08-12EF-1E48-9E1D-FB5B9D7D731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3376" y="3503792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4" name="Line 294">
                  <a:extLst>
                    <a:ext uri="{FF2B5EF4-FFF2-40B4-BE49-F238E27FC236}">
                      <a16:creationId xmlns:a16="http://schemas.microsoft.com/office/drawing/2014/main" id="{E9BF8E5D-49D9-9A43-819B-2AD26922DF8F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217917"/>
                  <a:ext cx="1587" cy="29063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75" name="Rectangle 41">
                  <a:extLst>
                    <a:ext uri="{FF2B5EF4-FFF2-40B4-BE49-F238E27FC236}">
                      <a16:creationId xmlns:a16="http://schemas.microsoft.com/office/drawing/2014/main" id="{510F02DF-35DD-F041-88E3-7B01C80085C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790" y="3425970"/>
                  <a:ext cx="55562" cy="134997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6" name="Rectangle 41">
                  <a:extLst>
                    <a:ext uri="{FF2B5EF4-FFF2-40B4-BE49-F238E27FC236}">
                      <a16:creationId xmlns:a16="http://schemas.microsoft.com/office/drawing/2014/main" id="{1FA3E476-501F-DB42-A26D-909641218F6C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3552" y="3624494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177" name="Line 294">
                  <a:extLst>
                    <a:ext uri="{FF2B5EF4-FFF2-40B4-BE49-F238E27FC236}">
                      <a16:creationId xmlns:a16="http://schemas.microsoft.com/office/drawing/2014/main" id="{98F13802-62C5-F940-8BC8-9F145B9C07B7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728" y="3908780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80" name="Rectangle 41">
                  <a:extLst>
                    <a:ext uri="{FF2B5EF4-FFF2-40B4-BE49-F238E27FC236}">
                      <a16:creationId xmlns:a16="http://schemas.microsoft.com/office/drawing/2014/main" id="{DA1575B9-FE15-3949-A9A4-72EEE2EBAA0E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79" name="Line 294">
                  <a:extLst>
                    <a:ext uri="{FF2B5EF4-FFF2-40B4-BE49-F238E27FC236}">
                      <a16:creationId xmlns:a16="http://schemas.microsoft.com/office/drawing/2014/main" id="{05F77243-899B-1E43-A9CA-0C5702C468AC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8139" y="3697551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80" name="Freeform 197">
                  <a:extLst>
                    <a:ext uri="{FF2B5EF4-FFF2-40B4-BE49-F238E27FC236}">
                      <a16:creationId xmlns:a16="http://schemas.microsoft.com/office/drawing/2014/main" id="{E06AAF47-CC6C-564A-B81E-756E6315A76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2069" y="3205212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83" name="Rectangle 41">
                  <a:extLst>
                    <a:ext uri="{FF2B5EF4-FFF2-40B4-BE49-F238E27FC236}">
                      <a16:creationId xmlns:a16="http://schemas.microsoft.com/office/drawing/2014/main" id="{9B3B8FAE-04B8-9E41-A42D-5E84651158D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1</a:t>
                  </a:r>
                </a:p>
              </p:txBody>
            </p:sp>
            <p:sp>
              <p:nvSpPr>
                <p:cNvPr id="182" name="Line 25">
                  <a:extLst>
                    <a:ext uri="{FF2B5EF4-FFF2-40B4-BE49-F238E27FC236}">
                      <a16:creationId xmlns:a16="http://schemas.microsoft.com/office/drawing/2014/main" id="{6320D2D8-6A2C-4E47-90EF-7992E2715363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964" y="3705492"/>
                  <a:ext cx="96837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83" name="Straight Connector 182">
                  <a:extLst>
                    <a:ext uri="{FF2B5EF4-FFF2-40B4-BE49-F238E27FC236}">
                      <a16:creationId xmlns:a16="http://schemas.microsoft.com/office/drawing/2014/main" id="{D89CAFF6-63BD-C549-8CFE-07506AB7E0CC}"/>
                    </a:ext>
                  </a:extLst>
                </p:cNvPr>
                <p:cNvCxnSpPr/>
                <p:nvPr/>
              </p:nvCxnSpPr>
              <p:spPr>
                <a:xfrm>
                  <a:off x="8432993" y="3830959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  <p:grpSp>
            <p:nvGrpSpPr>
              <p:cNvPr id="121935" name="Group 2">
                <a:extLst>
                  <a:ext uri="{FF2B5EF4-FFF2-40B4-BE49-F238E27FC236}">
                    <a16:creationId xmlns:a16="http://schemas.microsoft.com/office/drawing/2014/main" id="{9061A834-BE26-2840-A021-4C67FE6325B2}"/>
                  </a:ext>
                </a:extLst>
              </p:cNvPr>
              <p:cNvGrpSpPr>
                <a:grpSpLocks/>
              </p:cNvGrpSpPr>
              <p:nvPr/>
            </p:nvGrpSpPr>
            <p:grpSpPr bwMode="auto">
              <a:xfrm>
                <a:off x="7632843" y="2282387"/>
                <a:ext cx="1123310" cy="2651760"/>
                <a:chOff x="7632843" y="2287411"/>
                <a:chExt cx="1123310" cy="2651760"/>
              </a:xfrm>
            </p:grpSpPr>
            <p:sp>
              <p:nvSpPr>
                <p:cNvPr id="45" name="Line 25">
                  <a:extLst>
                    <a:ext uri="{FF2B5EF4-FFF2-40B4-BE49-F238E27FC236}">
                      <a16:creationId xmlns:a16="http://schemas.microsoft.com/office/drawing/2014/main" id="{4154D481-2CD1-1247-B02B-AEBB2D995456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597583"/>
                  <a:ext cx="187326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8" name="Line 294">
                  <a:extLst>
                    <a:ext uri="{FF2B5EF4-FFF2-40B4-BE49-F238E27FC236}">
                      <a16:creationId xmlns:a16="http://schemas.microsoft.com/office/drawing/2014/main" id="{6E122767-EA40-5B49-9957-A1B705E5D2E1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8665665" y="2589080"/>
                  <a:ext cx="7938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3" name="Line 25">
                  <a:extLst>
                    <a:ext uri="{FF2B5EF4-FFF2-40B4-BE49-F238E27FC236}">
                      <a16:creationId xmlns:a16="http://schemas.microsoft.com/office/drawing/2014/main" id="{25CCF7E2-CE12-9748-97F0-15A7F95919BA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557714" y="3916809"/>
                  <a:ext cx="187326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34" name="Freeform 174">
                  <a:extLst>
                    <a:ext uri="{FF2B5EF4-FFF2-40B4-BE49-F238E27FC236}">
                      <a16:creationId xmlns:a16="http://schemas.microsoft.com/office/drawing/2014/main" id="{F727BFCF-CA40-2D4B-9255-E3843BC18C72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6140" y="3580112"/>
                  <a:ext cx="46038" cy="46058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4" y="13"/>
                      </a:lnTo>
                      <a:lnTo>
                        <a:pt x="4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0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6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8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6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2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8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4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0" y="19"/>
                      </a:lnTo>
                      <a:lnTo>
                        <a:pt x="70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0" y="52"/>
                      </a:lnTo>
                      <a:lnTo>
                        <a:pt x="70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4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8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2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6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8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6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0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4" y="59"/>
                      </a:lnTo>
                      <a:lnTo>
                        <a:pt x="4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40" name="Rectangle 175">
                  <a:extLst>
                    <a:ext uri="{FF2B5EF4-FFF2-40B4-BE49-F238E27FC236}">
                      <a16:creationId xmlns:a16="http://schemas.microsoft.com/office/drawing/2014/main" id="{5216A3A9-BAC1-8542-9B60-503EFD168D12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44145" y="3417081"/>
                  <a:ext cx="414726" cy="664486"/>
                </a:xfrm>
                <a:prstGeom prst="rect">
                  <a:avLst/>
                </a:prstGeom>
                <a:solidFill>
                  <a:srgbClr val="FFFFFF"/>
                </a:solidFill>
                <a:ln w="28575">
                  <a:solidFill>
                    <a:srgbClr val="000000"/>
                  </a:solidFill>
                  <a:miter lim="800000"/>
                  <a:headEnd/>
                  <a:tailEnd/>
                </a:ln>
              </p:spPr>
              <p:txBody>
                <a:bodyPr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endParaRPr lang="en-US" altLang="en-US" sz="2400">
                    <a:latin typeface="Times" pitchFamily="2" charset="0"/>
                  </a:endParaRPr>
                </a:p>
              </p:txBody>
            </p:sp>
            <p:sp>
              <p:nvSpPr>
                <p:cNvPr id="36" name="Rectangle 176">
                  <a:extLst>
                    <a:ext uri="{FF2B5EF4-FFF2-40B4-BE49-F238E27FC236}">
                      <a16:creationId xmlns:a16="http://schemas.microsoft.com/office/drawing/2014/main" id="{BA5759C6-D495-864B-891C-630653D87411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184650" y="352929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D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7" name="Rectangle 177">
                  <a:extLst>
                    <a:ext uri="{FF2B5EF4-FFF2-40B4-BE49-F238E27FC236}">
                      <a16:creationId xmlns:a16="http://schemas.microsoft.com/office/drawing/2014/main" id="{D616C819-4E78-7A48-8BC6-F90BB1FF7EBF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0714" y="3524526"/>
                  <a:ext cx="152401" cy="147701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8" name="Rectangle 179">
                  <a:extLst>
                    <a:ext uri="{FF2B5EF4-FFF2-40B4-BE49-F238E27FC236}">
                      <a16:creationId xmlns:a16="http://schemas.microsoft.com/office/drawing/2014/main" id="{FF8A5BC2-C706-E949-94C0-BBD6FB271EFA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432302" y="3862810"/>
                  <a:ext cx="152401" cy="149290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75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 dirty="0">
                      <a:solidFill>
                        <a:srgbClr val="000000"/>
                      </a:solidFill>
                      <a:latin typeface="Times-Roman" pitchFamily="2" charset="0"/>
                    </a:rPr>
                    <a:t>Q </a:t>
                  </a:r>
                  <a:endParaRPr lang="en-US" altLang="en-US" b="0" dirty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39" name="Line 25">
                  <a:extLst>
                    <a:ext uri="{FF2B5EF4-FFF2-40B4-BE49-F238E27FC236}">
                      <a16:creationId xmlns:a16="http://schemas.microsoft.com/office/drawing/2014/main" id="{47C83BE6-D1FE-2F4A-87A3-3E66AD3D1512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8000500" y="3595994"/>
                  <a:ext cx="141288" cy="158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0" name="Freeform 181">
                  <a:extLst>
                    <a:ext uri="{FF2B5EF4-FFF2-40B4-BE49-F238E27FC236}">
                      <a16:creationId xmlns:a16="http://schemas.microsoft.com/office/drawing/2014/main" id="{4A9664FC-736C-B74D-8DB8-A140E2A14C25}"/>
                    </a:ext>
                  </a:extLst>
                </p:cNvPr>
                <p:cNvSpPr>
                  <a:spLocks/>
                </p:cNvSpPr>
                <p:nvPr/>
              </p:nvSpPr>
              <p:spPr bwMode="auto">
                <a:xfrm>
                  <a:off x="8143375" y="3878692"/>
                  <a:ext cx="84137" cy="84175"/>
                </a:xfrm>
                <a:custGeom>
                  <a:avLst/>
                  <a:gdLst>
                    <a:gd name="T0" fmla="*/ 0 w 168"/>
                    <a:gd name="T1" fmla="*/ 2147483646 h 168"/>
                    <a:gd name="T2" fmla="*/ 2147483646 w 168"/>
                    <a:gd name="T3" fmla="*/ 2147483646 h 168"/>
                    <a:gd name="T4" fmla="*/ 0 w 168"/>
                    <a:gd name="T5" fmla="*/ 0 h 168"/>
                    <a:gd name="T6" fmla="*/ 0 60000 65536"/>
                    <a:gd name="T7" fmla="*/ 0 60000 65536"/>
                    <a:gd name="T8" fmla="*/ 0 60000 65536"/>
                    <a:gd name="T9" fmla="*/ 0 w 168"/>
                    <a:gd name="T10" fmla="*/ 0 h 168"/>
                    <a:gd name="T11" fmla="*/ 168 w 168"/>
                    <a:gd name="T12" fmla="*/ 168 h 168"/>
                  </a:gdLst>
                  <a:ahLst/>
                  <a:cxnLst>
                    <a:cxn ang="T6">
                      <a:pos x="T0" y="T1"/>
                    </a:cxn>
                    <a:cxn ang="T7">
                      <a:pos x="T2" y="T3"/>
                    </a:cxn>
                    <a:cxn ang="T8">
                      <a:pos x="T4" y="T5"/>
                    </a:cxn>
                  </a:cxnLst>
                  <a:rect l="T9" t="T10" r="T11" b="T12"/>
                  <a:pathLst>
                    <a:path w="168" h="168">
                      <a:moveTo>
                        <a:pt x="0" y="168"/>
                      </a:moveTo>
                      <a:lnTo>
                        <a:pt x="168" y="72"/>
                      </a:lnTo>
                      <a:lnTo>
                        <a:pt x="0" y="0"/>
                      </a:lnTo>
                    </a:path>
                  </a:pathLst>
                </a:cu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1" name="Line 37">
                  <a:extLst>
                    <a:ext uri="{FF2B5EF4-FFF2-40B4-BE49-F238E27FC236}">
                      <a16:creationId xmlns:a16="http://schemas.microsoft.com/office/drawing/2014/main" id="{706B3F33-0955-B84B-B16E-4D4C7324895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978275" y="3915221"/>
                  <a:ext cx="165101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2" name="Line 290">
                  <a:extLst>
                    <a:ext uri="{FF2B5EF4-FFF2-40B4-BE49-F238E27FC236}">
                      <a16:creationId xmlns:a16="http://schemas.microsoft.com/office/drawing/2014/main" id="{0975C6C6-0044-954D-BD55-BE33BADEA74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19510" y="3221181"/>
                  <a:ext cx="950917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48" name="Freeform 293">
                  <a:extLst>
                    <a:ext uri="{FF2B5EF4-FFF2-40B4-BE49-F238E27FC236}">
                      <a16:creationId xmlns:a16="http://schemas.microsoft.com/office/drawing/2014/main" id="{0EDB6F9B-00B8-164D-B84B-B458CEACD03E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7817360" y="3360801"/>
                  <a:ext cx="183864" cy="471993"/>
                </a:xfrm>
                <a:custGeom>
                  <a:avLst/>
                  <a:gdLst>
                    <a:gd name="T0" fmla="*/ 2147483646 w 505"/>
                    <a:gd name="T1" fmla="*/ 2147483646 h 1297"/>
                    <a:gd name="T2" fmla="*/ 2147483646 w 505"/>
                    <a:gd name="T3" fmla="*/ 2147483646 h 1297"/>
                    <a:gd name="T4" fmla="*/ 0 w 505"/>
                    <a:gd name="T5" fmla="*/ 0 h 1297"/>
                    <a:gd name="T6" fmla="*/ 0 w 505"/>
                    <a:gd name="T7" fmla="*/ 2147483646 h 1297"/>
                    <a:gd name="T8" fmla="*/ 2147483646 w 505"/>
                    <a:gd name="T9" fmla="*/ 2147483646 h 1297"/>
                    <a:gd name="T10" fmla="*/ 0 60000 65536"/>
                    <a:gd name="T11" fmla="*/ 0 60000 65536"/>
                    <a:gd name="T12" fmla="*/ 0 60000 65536"/>
                    <a:gd name="T13" fmla="*/ 0 60000 65536"/>
                    <a:gd name="T14" fmla="*/ 0 60000 65536"/>
                  </a:gdLst>
                  <a:ahLst/>
                  <a:cxnLst>
                    <a:cxn ang="T10">
                      <a:pos x="T0" y="T1"/>
                    </a:cxn>
                    <a:cxn ang="T11">
                      <a:pos x="T2" y="T3"/>
                    </a:cxn>
                    <a:cxn ang="T12">
                      <a:pos x="T4" y="T5"/>
                    </a:cxn>
                    <a:cxn ang="T13">
                      <a:pos x="T6" y="T7"/>
                    </a:cxn>
                    <a:cxn ang="T14">
                      <a:pos x="T8" y="T9"/>
                    </a:cxn>
                  </a:cxnLst>
                  <a:rect l="0" t="0" r="r" b="b"/>
                  <a:pathLst>
                    <a:path w="505" h="1297">
                      <a:moveTo>
                        <a:pt x="505" y="1033"/>
                      </a:moveTo>
                      <a:lnTo>
                        <a:pt x="505" y="264"/>
                      </a:lnTo>
                      <a:lnTo>
                        <a:pt x="0" y="0"/>
                      </a:lnTo>
                      <a:lnTo>
                        <a:pt x="0" y="1297"/>
                      </a:lnTo>
                      <a:lnTo>
                        <a:pt x="505" y="1033"/>
                      </a:lnTo>
                      <a:close/>
                    </a:path>
                  </a:pathLst>
                </a:custGeom>
                <a:noFill/>
                <a:ln w="28575" cmpd="sng">
                  <a:solidFill>
                    <a:srgbClr val="000000"/>
                  </a:solidFill>
                  <a:prstDash val="solid"/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44" name="Line 294">
                  <a:extLst>
                    <a:ext uri="{FF2B5EF4-FFF2-40B4-BE49-F238E27FC236}">
                      <a16:creationId xmlns:a16="http://schemas.microsoft.com/office/drawing/2014/main" id="{A86EFB06-ECA9-DB43-B655-7A77A10A4B2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11599" y="2941659"/>
                  <a:ext cx="3175" cy="470105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6" name="Line 25">
                  <a:extLst>
                    <a:ext uri="{FF2B5EF4-FFF2-40B4-BE49-F238E27FC236}">
                      <a16:creationId xmlns:a16="http://schemas.microsoft.com/office/drawing/2014/main" id="{9BF331A8-4CCB-2741-8594-BC663E11E49B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2685" y="3503879"/>
                  <a:ext cx="96838" cy="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7" name="Line 294">
                  <a:extLst>
                    <a:ext uri="{FF2B5EF4-FFF2-40B4-BE49-F238E27FC236}">
                      <a16:creationId xmlns:a16="http://schemas.microsoft.com/office/drawing/2014/main" id="{9E960DFC-AD50-8141-BDEE-132871F2B355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218004"/>
                  <a:ext cx="1587" cy="290640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49" name="Rectangle 41">
                  <a:extLst>
                    <a:ext uri="{FF2B5EF4-FFF2-40B4-BE49-F238E27FC236}">
                      <a16:creationId xmlns:a16="http://schemas.microsoft.com/office/drawing/2014/main" id="{6FF4750F-97BE-0C48-9A6B-C81C0D1BC009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48099" y="3426058"/>
                  <a:ext cx="55562" cy="134996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0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0" name="Rectangle 41">
                  <a:extLst>
                    <a:ext uri="{FF2B5EF4-FFF2-40B4-BE49-F238E27FC236}">
                      <a16:creationId xmlns:a16="http://schemas.microsoft.com/office/drawing/2014/main" id="{3F62D635-2D05-054C-8671-8E5EAF860064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852861" y="3624581"/>
                  <a:ext cx="55563" cy="133408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>
                  <a:normAutofit fontScale="70000" lnSpcReduction="20000"/>
                </a:bodyPr>
                <a:lstStyle>
                  <a:lvl1pPr>
                    <a:spcBef>
                      <a:spcPct val="20000"/>
                    </a:spcBef>
                    <a:buChar char="•"/>
                    <a:defRPr sz="24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1pPr>
                  <a:lvl2pPr marL="742950" indent="-285750">
                    <a:spcBef>
                      <a:spcPct val="20000"/>
                    </a:spcBef>
                    <a:buFont typeface="Wingdings" pitchFamily="2" charset="2"/>
                    <a:buChar char="§"/>
                    <a:defRPr sz="2000"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2pPr>
                  <a:lvl3pPr marL="1143000" indent="-228600">
                    <a:spcBef>
                      <a:spcPct val="20000"/>
                    </a:spcBef>
                    <a:buChar char="•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3pPr>
                  <a:lvl4pPr marL="1600200" indent="-228600">
                    <a:spcBef>
                      <a:spcPct val="20000"/>
                    </a:spcBef>
                    <a:buChar char="–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4pPr>
                  <a:lvl5pPr marL="2057400" indent="-228600">
                    <a:spcBef>
                      <a:spcPct val="20000"/>
                    </a:spcBef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5pPr>
                  <a:lvl6pPr marL="25146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6pPr>
                  <a:lvl7pPr marL="29718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7pPr>
                  <a:lvl8pPr marL="34290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8pPr>
                  <a:lvl9pPr marL="3886200" indent="-228600" eaLnBrk="0" fontAlgn="base" hangingPunct="0">
                    <a:spcBef>
                      <a:spcPct val="20000"/>
                    </a:spcBef>
                    <a:spcAft>
                      <a:spcPct val="0"/>
                    </a:spcAft>
                    <a:buChar char="»"/>
                    <a:defRPr b="1">
                      <a:solidFill>
                        <a:schemeClr val="tx1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</a:defRPr>
                  </a:lvl9pPr>
                </a:lstStyle>
                <a:p>
                  <a:pPr>
                    <a:spcBef>
                      <a:spcPct val="0"/>
                    </a:spcBef>
                    <a:buFontTx/>
                    <a:buNone/>
                    <a:defRPr/>
                  </a:pPr>
                  <a:r>
                    <a:rPr lang="en-US" altLang="en-US" sz="1400" b="0">
                      <a:solidFill>
                        <a:srgbClr val="000000"/>
                      </a:solidFill>
                      <a:latin typeface="Times-Roman" pitchFamily="2" charset="0"/>
                    </a:rPr>
                    <a:t>1</a:t>
                  </a:r>
                  <a:endParaRPr lang="en-US" altLang="en-US" b="0">
                    <a:solidFill>
                      <a:srgbClr val="000000"/>
                    </a:solidFill>
                    <a:latin typeface="Times" pitchFamily="2" charset="0"/>
                  </a:endParaRPr>
                </a:p>
              </p:txBody>
            </p:sp>
            <p:sp>
              <p:nvSpPr>
                <p:cNvPr id="51" name="Line 294">
                  <a:extLst>
                    <a:ext uri="{FF2B5EF4-FFF2-40B4-BE49-F238E27FC236}">
                      <a16:creationId xmlns:a16="http://schemas.microsoft.com/office/drawing/2014/main" id="{3AAE3762-5926-0B4A-9DEE-33E93D5A4956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983037" y="3908868"/>
                  <a:ext cx="3175" cy="387519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55" name="Rectangle 41">
                  <a:extLst>
                    <a:ext uri="{FF2B5EF4-FFF2-40B4-BE49-F238E27FC236}">
                      <a16:creationId xmlns:a16="http://schemas.microsoft.com/office/drawing/2014/main" id="{8702891D-3577-C843-8460-EFE933142700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7632843" y="4805159"/>
                  <a:ext cx="210389" cy="13401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IN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3" name="Line 294">
                  <a:extLst>
                    <a:ext uri="{FF2B5EF4-FFF2-40B4-BE49-F238E27FC236}">
                      <a16:creationId xmlns:a16="http://schemas.microsoft.com/office/drawing/2014/main" id="{69597B60-18FF-E84D-9FB2-25D8D886065B}"/>
                    </a:ext>
                  </a:extLst>
                </p:cNvPr>
                <p:cNvSpPr>
                  <a:spLocks noChangeAspect="1" noChangeShapeType="1"/>
                </p:cNvSpPr>
                <p:nvPr/>
              </p:nvSpPr>
              <p:spPr bwMode="auto">
                <a:xfrm>
                  <a:off x="7727448" y="3697638"/>
                  <a:ext cx="7937" cy="1006914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54" name="Freeform 197">
                  <a:extLst>
                    <a:ext uri="{FF2B5EF4-FFF2-40B4-BE49-F238E27FC236}">
                      <a16:creationId xmlns:a16="http://schemas.microsoft.com/office/drawing/2014/main" id="{00D15C41-C73D-FD4B-B7D3-1E46F7023F71}"/>
                    </a:ext>
                  </a:extLst>
                </p:cNvPr>
                <p:cNvSpPr>
                  <a:spLocks noChangeAspect="1"/>
                </p:cNvSpPr>
                <p:nvPr/>
              </p:nvSpPr>
              <p:spPr bwMode="auto">
                <a:xfrm>
                  <a:off x="8651378" y="3205299"/>
                  <a:ext cx="46037" cy="44469"/>
                </a:xfrm>
                <a:custGeom>
                  <a:avLst/>
                  <a:gdLst>
                    <a:gd name="T0" fmla="*/ 0 w 72"/>
                    <a:gd name="T1" fmla="*/ 2147483646 h 72"/>
                    <a:gd name="T2" fmla="*/ 2147483646 w 72"/>
                    <a:gd name="T3" fmla="*/ 2147483646 h 72"/>
                    <a:gd name="T4" fmla="*/ 2147483646 w 72"/>
                    <a:gd name="T5" fmla="*/ 2147483646 h 72"/>
                    <a:gd name="T6" fmla="*/ 2147483646 w 72"/>
                    <a:gd name="T7" fmla="*/ 2147483646 h 72"/>
                    <a:gd name="T8" fmla="*/ 2147483646 w 72"/>
                    <a:gd name="T9" fmla="*/ 2147483646 h 72"/>
                    <a:gd name="T10" fmla="*/ 2147483646 w 72"/>
                    <a:gd name="T11" fmla="*/ 2147483646 h 72"/>
                    <a:gd name="T12" fmla="*/ 2147483646 w 72"/>
                    <a:gd name="T13" fmla="*/ 2147483646 h 72"/>
                    <a:gd name="T14" fmla="*/ 2147483646 w 72"/>
                    <a:gd name="T15" fmla="*/ 2147483646 h 72"/>
                    <a:gd name="T16" fmla="*/ 2147483646 w 72"/>
                    <a:gd name="T17" fmla="*/ 2147483646 h 72"/>
                    <a:gd name="T18" fmla="*/ 2147483646 w 72"/>
                    <a:gd name="T19" fmla="*/ 0 h 72"/>
                    <a:gd name="T20" fmla="*/ 2147483646 w 72"/>
                    <a:gd name="T21" fmla="*/ 0 h 72"/>
                    <a:gd name="T22" fmla="*/ 2147483646 w 72"/>
                    <a:gd name="T23" fmla="*/ 0 h 72"/>
                    <a:gd name="T24" fmla="*/ 2147483646 w 72"/>
                    <a:gd name="T25" fmla="*/ 0 h 72"/>
                    <a:gd name="T26" fmla="*/ 2147483646 w 72"/>
                    <a:gd name="T27" fmla="*/ 2147483646 h 72"/>
                    <a:gd name="T28" fmla="*/ 2147483646 w 72"/>
                    <a:gd name="T29" fmla="*/ 2147483646 h 72"/>
                    <a:gd name="T30" fmla="*/ 2147483646 w 72"/>
                    <a:gd name="T31" fmla="*/ 2147483646 h 72"/>
                    <a:gd name="T32" fmla="*/ 2147483646 w 72"/>
                    <a:gd name="T33" fmla="*/ 2147483646 h 72"/>
                    <a:gd name="T34" fmla="*/ 2147483646 w 72"/>
                    <a:gd name="T35" fmla="*/ 2147483646 h 72"/>
                    <a:gd name="T36" fmla="*/ 2147483646 w 72"/>
                    <a:gd name="T37" fmla="*/ 2147483646 h 72"/>
                    <a:gd name="T38" fmla="*/ 2147483646 w 72"/>
                    <a:gd name="T39" fmla="*/ 2147483646 h 72"/>
                    <a:gd name="T40" fmla="*/ 2147483646 w 72"/>
                    <a:gd name="T41" fmla="*/ 2147483646 h 72"/>
                    <a:gd name="T42" fmla="*/ 2147483646 w 72"/>
                    <a:gd name="T43" fmla="*/ 2147483646 h 72"/>
                    <a:gd name="T44" fmla="*/ 2147483646 w 72"/>
                    <a:gd name="T45" fmla="*/ 2147483646 h 72"/>
                    <a:gd name="T46" fmla="*/ 2147483646 w 72"/>
                    <a:gd name="T47" fmla="*/ 2147483646 h 72"/>
                    <a:gd name="T48" fmla="*/ 2147483646 w 72"/>
                    <a:gd name="T49" fmla="*/ 2147483646 h 72"/>
                    <a:gd name="T50" fmla="*/ 2147483646 w 72"/>
                    <a:gd name="T51" fmla="*/ 2147483646 h 72"/>
                    <a:gd name="T52" fmla="*/ 2147483646 w 72"/>
                    <a:gd name="T53" fmla="*/ 2147483646 h 72"/>
                    <a:gd name="T54" fmla="*/ 2147483646 w 72"/>
                    <a:gd name="T55" fmla="*/ 2147483646 h 72"/>
                    <a:gd name="T56" fmla="*/ 2147483646 w 72"/>
                    <a:gd name="T57" fmla="*/ 2147483646 h 72"/>
                    <a:gd name="T58" fmla="*/ 2147483646 w 72"/>
                    <a:gd name="T59" fmla="*/ 2147483646 h 72"/>
                    <a:gd name="T60" fmla="*/ 2147483646 w 72"/>
                    <a:gd name="T61" fmla="*/ 2147483646 h 72"/>
                    <a:gd name="T62" fmla="*/ 2147483646 w 72"/>
                    <a:gd name="T63" fmla="*/ 2147483646 h 72"/>
                    <a:gd name="T64" fmla="*/ 2147483646 w 72"/>
                    <a:gd name="T65" fmla="*/ 2147483646 h 72"/>
                    <a:gd name="T66" fmla="*/ 2147483646 w 72"/>
                    <a:gd name="T67" fmla="*/ 2147483646 h 72"/>
                    <a:gd name="T68" fmla="*/ 2147483646 w 72"/>
                    <a:gd name="T69" fmla="*/ 2147483646 h 72"/>
                    <a:gd name="T70" fmla="*/ 2147483646 w 72"/>
                    <a:gd name="T71" fmla="*/ 2147483646 h 72"/>
                    <a:gd name="T72" fmla="*/ 2147483646 w 72"/>
                    <a:gd name="T73" fmla="*/ 2147483646 h 72"/>
                    <a:gd name="T74" fmla="*/ 2147483646 w 72"/>
                    <a:gd name="T75" fmla="*/ 2147483646 h 72"/>
                    <a:gd name="T76" fmla="*/ 2147483646 w 72"/>
                    <a:gd name="T77" fmla="*/ 2147483646 h 72"/>
                    <a:gd name="T78" fmla="*/ 2147483646 w 72"/>
                    <a:gd name="T79" fmla="*/ 2147483646 h 72"/>
                    <a:gd name="T80" fmla="*/ 2147483646 w 72"/>
                    <a:gd name="T81" fmla="*/ 2147483646 h 72"/>
                    <a:gd name="T82" fmla="*/ 2147483646 w 72"/>
                    <a:gd name="T83" fmla="*/ 2147483646 h 72"/>
                    <a:gd name="T84" fmla="*/ 2147483646 w 72"/>
                    <a:gd name="T85" fmla="*/ 2147483646 h 72"/>
                    <a:gd name="T86" fmla="*/ 2147483646 w 72"/>
                    <a:gd name="T87" fmla="*/ 2147483646 h 72"/>
                    <a:gd name="T88" fmla="*/ 2147483646 w 72"/>
                    <a:gd name="T89" fmla="*/ 2147483646 h 72"/>
                    <a:gd name="T90" fmla="*/ 2147483646 w 72"/>
                    <a:gd name="T91" fmla="*/ 2147483646 h 72"/>
                    <a:gd name="T92" fmla="*/ 2147483646 w 72"/>
                    <a:gd name="T93" fmla="*/ 2147483646 h 72"/>
                    <a:gd name="T94" fmla="*/ 2147483646 w 72"/>
                    <a:gd name="T95" fmla="*/ 2147483646 h 72"/>
                    <a:gd name="T96" fmla="*/ 2147483646 w 72"/>
                    <a:gd name="T97" fmla="*/ 2147483646 h 72"/>
                    <a:gd name="T98" fmla="*/ 2147483646 w 72"/>
                    <a:gd name="T99" fmla="*/ 2147483646 h 72"/>
                    <a:gd name="T100" fmla="*/ 2147483646 w 72"/>
                    <a:gd name="T101" fmla="*/ 2147483646 h 72"/>
                    <a:gd name="T102" fmla="*/ 2147483646 w 72"/>
                    <a:gd name="T103" fmla="*/ 2147483646 h 72"/>
                    <a:gd name="T104" fmla="*/ 2147483646 w 72"/>
                    <a:gd name="T105" fmla="*/ 2147483646 h 72"/>
                    <a:gd name="T106" fmla="*/ 2147483646 w 72"/>
                    <a:gd name="T107" fmla="*/ 2147483646 h 72"/>
                    <a:gd name="T108" fmla="*/ 2147483646 w 72"/>
                    <a:gd name="T109" fmla="*/ 2147483646 h 72"/>
                    <a:gd name="T110" fmla="*/ 0 w 72"/>
                    <a:gd name="T111" fmla="*/ 2147483646 h 72"/>
                    <a:gd name="T112" fmla="*/ 0 60000 65536"/>
                    <a:gd name="T113" fmla="*/ 0 60000 65536"/>
                    <a:gd name="T114" fmla="*/ 0 60000 65536"/>
                    <a:gd name="T115" fmla="*/ 0 60000 65536"/>
                    <a:gd name="T116" fmla="*/ 0 60000 65536"/>
                    <a:gd name="T117" fmla="*/ 0 60000 65536"/>
                    <a:gd name="T118" fmla="*/ 0 60000 65536"/>
                    <a:gd name="T119" fmla="*/ 0 60000 65536"/>
                    <a:gd name="T120" fmla="*/ 0 60000 65536"/>
                    <a:gd name="T121" fmla="*/ 0 60000 65536"/>
                    <a:gd name="T122" fmla="*/ 0 60000 65536"/>
                    <a:gd name="T123" fmla="*/ 0 60000 65536"/>
                    <a:gd name="T124" fmla="*/ 0 60000 65536"/>
                    <a:gd name="T125" fmla="*/ 0 60000 65536"/>
                    <a:gd name="T126" fmla="*/ 0 60000 65536"/>
                    <a:gd name="T127" fmla="*/ 0 60000 65536"/>
                    <a:gd name="T128" fmla="*/ 0 60000 65536"/>
                    <a:gd name="T129" fmla="*/ 0 60000 65536"/>
                    <a:gd name="T130" fmla="*/ 0 60000 65536"/>
                    <a:gd name="T131" fmla="*/ 0 60000 65536"/>
                    <a:gd name="T132" fmla="*/ 0 60000 65536"/>
                    <a:gd name="T133" fmla="*/ 0 60000 65536"/>
                    <a:gd name="T134" fmla="*/ 0 60000 65536"/>
                    <a:gd name="T135" fmla="*/ 0 60000 65536"/>
                    <a:gd name="T136" fmla="*/ 0 60000 65536"/>
                    <a:gd name="T137" fmla="*/ 0 60000 65536"/>
                    <a:gd name="T138" fmla="*/ 0 60000 65536"/>
                    <a:gd name="T139" fmla="*/ 0 60000 65536"/>
                    <a:gd name="T140" fmla="*/ 0 60000 65536"/>
                    <a:gd name="T141" fmla="*/ 0 60000 65536"/>
                    <a:gd name="T142" fmla="*/ 0 60000 65536"/>
                    <a:gd name="T143" fmla="*/ 0 60000 65536"/>
                    <a:gd name="T144" fmla="*/ 0 60000 65536"/>
                    <a:gd name="T145" fmla="*/ 0 60000 65536"/>
                    <a:gd name="T146" fmla="*/ 0 60000 65536"/>
                    <a:gd name="T147" fmla="*/ 0 60000 65536"/>
                    <a:gd name="T148" fmla="*/ 0 60000 65536"/>
                    <a:gd name="T149" fmla="*/ 0 60000 65536"/>
                    <a:gd name="T150" fmla="*/ 0 60000 65536"/>
                    <a:gd name="T151" fmla="*/ 0 60000 65536"/>
                    <a:gd name="T152" fmla="*/ 0 60000 65536"/>
                    <a:gd name="T153" fmla="*/ 0 60000 65536"/>
                    <a:gd name="T154" fmla="*/ 0 60000 65536"/>
                    <a:gd name="T155" fmla="*/ 0 60000 65536"/>
                    <a:gd name="T156" fmla="*/ 0 60000 65536"/>
                    <a:gd name="T157" fmla="*/ 0 60000 65536"/>
                    <a:gd name="T158" fmla="*/ 0 60000 65536"/>
                    <a:gd name="T159" fmla="*/ 0 60000 65536"/>
                    <a:gd name="T160" fmla="*/ 0 60000 65536"/>
                    <a:gd name="T161" fmla="*/ 0 60000 65536"/>
                    <a:gd name="T162" fmla="*/ 0 60000 65536"/>
                    <a:gd name="T163" fmla="*/ 0 60000 65536"/>
                    <a:gd name="T164" fmla="*/ 0 60000 65536"/>
                    <a:gd name="T165" fmla="*/ 0 60000 65536"/>
                    <a:gd name="T166" fmla="*/ 0 60000 65536"/>
                    <a:gd name="T167" fmla="*/ 0 60000 65536"/>
                    <a:gd name="T168" fmla="*/ 0 w 72"/>
                    <a:gd name="T169" fmla="*/ 0 h 72"/>
                    <a:gd name="T170" fmla="*/ 72 w 72"/>
                    <a:gd name="T171" fmla="*/ 72 h 72"/>
                  </a:gdLst>
                  <a:ahLst/>
                  <a:cxnLst>
                    <a:cxn ang="T112">
                      <a:pos x="T0" y="T1"/>
                    </a:cxn>
                    <a:cxn ang="T113">
                      <a:pos x="T2" y="T3"/>
                    </a:cxn>
                    <a:cxn ang="T114">
                      <a:pos x="T4" y="T5"/>
                    </a:cxn>
                    <a:cxn ang="T115">
                      <a:pos x="T6" y="T7"/>
                    </a:cxn>
                    <a:cxn ang="T116">
                      <a:pos x="T8" y="T9"/>
                    </a:cxn>
                    <a:cxn ang="T117">
                      <a:pos x="T10" y="T11"/>
                    </a:cxn>
                    <a:cxn ang="T118">
                      <a:pos x="T12" y="T13"/>
                    </a:cxn>
                    <a:cxn ang="T119">
                      <a:pos x="T14" y="T15"/>
                    </a:cxn>
                    <a:cxn ang="T120">
                      <a:pos x="T16" y="T17"/>
                    </a:cxn>
                    <a:cxn ang="T121">
                      <a:pos x="T18" y="T19"/>
                    </a:cxn>
                    <a:cxn ang="T122">
                      <a:pos x="T20" y="T21"/>
                    </a:cxn>
                    <a:cxn ang="T123">
                      <a:pos x="T22" y="T23"/>
                    </a:cxn>
                    <a:cxn ang="T124">
                      <a:pos x="T24" y="T25"/>
                    </a:cxn>
                    <a:cxn ang="T125">
                      <a:pos x="T26" y="T27"/>
                    </a:cxn>
                    <a:cxn ang="T126">
                      <a:pos x="T28" y="T29"/>
                    </a:cxn>
                    <a:cxn ang="T127">
                      <a:pos x="T30" y="T31"/>
                    </a:cxn>
                    <a:cxn ang="T128">
                      <a:pos x="T32" y="T33"/>
                    </a:cxn>
                    <a:cxn ang="T129">
                      <a:pos x="T34" y="T35"/>
                    </a:cxn>
                    <a:cxn ang="T130">
                      <a:pos x="T36" y="T37"/>
                    </a:cxn>
                    <a:cxn ang="T131">
                      <a:pos x="T38" y="T39"/>
                    </a:cxn>
                    <a:cxn ang="T132">
                      <a:pos x="T40" y="T41"/>
                    </a:cxn>
                    <a:cxn ang="T133">
                      <a:pos x="T42" y="T43"/>
                    </a:cxn>
                    <a:cxn ang="T134">
                      <a:pos x="T44" y="T45"/>
                    </a:cxn>
                    <a:cxn ang="T135">
                      <a:pos x="T46" y="T47"/>
                    </a:cxn>
                    <a:cxn ang="T136">
                      <a:pos x="T48" y="T49"/>
                    </a:cxn>
                    <a:cxn ang="T137">
                      <a:pos x="T50" y="T51"/>
                    </a:cxn>
                    <a:cxn ang="T138">
                      <a:pos x="T52" y="T53"/>
                    </a:cxn>
                    <a:cxn ang="T139">
                      <a:pos x="T54" y="T55"/>
                    </a:cxn>
                    <a:cxn ang="T140">
                      <a:pos x="T56" y="T57"/>
                    </a:cxn>
                    <a:cxn ang="T141">
                      <a:pos x="T58" y="T59"/>
                    </a:cxn>
                    <a:cxn ang="T142">
                      <a:pos x="T60" y="T61"/>
                    </a:cxn>
                    <a:cxn ang="T143">
                      <a:pos x="T62" y="T63"/>
                    </a:cxn>
                    <a:cxn ang="T144">
                      <a:pos x="T64" y="T65"/>
                    </a:cxn>
                    <a:cxn ang="T145">
                      <a:pos x="T66" y="T67"/>
                    </a:cxn>
                    <a:cxn ang="T146">
                      <a:pos x="T68" y="T69"/>
                    </a:cxn>
                    <a:cxn ang="T147">
                      <a:pos x="T70" y="T71"/>
                    </a:cxn>
                    <a:cxn ang="T148">
                      <a:pos x="T72" y="T73"/>
                    </a:cxn>
                    <a:cxn ang="T149">
                      <a:pos x="T74" y="T75"/>
                    </a:cxn>
                    <a:cxn ang="T150">
                      <a:pos x="T76" y="T77"/>
                    </a:cxn>
                    <a:cxn ang="T151">
                      <a:pos x="T78" y="T79"/>
                    </a:cxn>
                    <a:cxn ang="T152">
                      <a:pos x="T80" y="T81"/>
                    </a:cxn>
                    <a:cxn ang="T153">
                      <a:pos x="T82" y="T83"/>
                    </a:cxn>
                    <a:cxn ang="T154">
                      <a:pos x="T84" y="T85"/>
                    </a:cxn>
                    <a:cxn ang="T155">
                      <a:pos x="T86" y="T87"/>
                    </a:cxn>
                    <a:cxn ang="T156">
                      <a:pos x="T88" y="T89"/>
                    </a:cxn>
                    <a:cxn ang="T157">
                      <a:pos x="T90" y="T91"/>
                    </a:cxn>
                    <a:cxn ang="T158">
                      <a:pos x="T92" y="T93"/>
                    </a:cxn>
                    <a:cxn ang="T159">
                      <a:pos x="T94" y="T95"/>
                    </a:cxn>
                    <a:cxn ang="T160">
                      <a:pos x="T96" y="T97"/>
                    </a:cxn>
                    <a:cxn ang="T161">
                      <a:pos x="T98" y="T99"/>
                    </a:cxn>
                    <a:cxn ang="T162">
                      <a:pos x="T100" y="T101"/>
                    </a:cxn>
                    <a:cxn ang="T163">
                      <a:pos x="T102" y="T103"/>
                    </a:cxn>
                    <a:cxn ang="T164">
                      <a:pos x="T104" y="T105"/>
                    </a:cxn>
                    <a:cxn ang="T165">
                      <a:pos x="T106" y="T107"/>
                    </a:cxn>
                    <a:cxn ang="T166">
                      <a:pos x="T108" y="T109"/>
                    </a:cxn>
                    <a:cxn ang="T167">
                      <a:pos x="T110" y="T111"/>
                    </a:cxn>
                  </a:cxnLst>
                  <a:rect l="T168" t="T169" r="T170" b="T171"/>
                  <a:pathLst>
                    <a:path w="72" h="72">
                      <a:moveTo>
                        <a:pt x="0" y="43"/>
                      </a:moveTo>
                      <a:lnTo>
                        <a:pt x="0" y="29"/>
                      </a:lnTo>
                      <a:lnTo>
                        <a:pt x="0" y="28"/>
                      </a:lnTo>
                      <a:lnTo>
                        <a:pt x="0" y="26"/>
                      </a:lnTo>
                      <a:lnTo>
                        <a:pt x="1" y="24"/>
                      </a:lnTo>
                      <a:lnTo>
                        <a:pt x="1" y="23"/>
                      </a:lnTo>
                      <a:lnTo>
                        <a:pt x="1" y="22"/>
                      </a:lnTo>
                      <a:lnTo>
                        <a:pt x="1" y="20"/>
                      </a:lnTo>
                      <a:lnTo>
                        <a:pt x="2" y="19"/>
                      </a:lnTo>
                      <a:lnTo>
                        <a:pt x="2" y="18"/>
                      </a:lnTo>
                      <a:lnTo>
                        <a:pt x="3" y="17"/>
                      </a:lnTo>
                      <a:lnTo>
                        <a:pt x="3" y="14"/>
                      </a:lnTo>
                      <a:lnTo>
                        <a:pt x="5" y="13"/>
                      </a:lnTo>
                      <a:lnTo>
                        <a:pt x="5" y="12"/>
                      </a:lnTo>
                      <a:lnTo>
                        <a:pt x="6" y="12"/>
                      </a:lnTo>
                      <a:lnTo>
                        <a:pt x="7" y="11"/>
                      </a:lnTo>
                      <a:lnTo>
                        <a:pt x="8" y="10"/>
                      </a:lnTo>
                      <a:lnTo>
                        <a:pt x="8" y="8"/>
                      </a:lnTo>
                      <a:lnTo>
                        <a:pt x="9" y="7"/>
                      </a:lnTo>
                      <a:lnTo>
                        <a:pt x="11" y="6"/>
                      </a:lnTo>
                      <a:lnTo>
                        <a:pt x="12" y="6"/>
                      </a:lnTo>
                      <a:lnTo>
                        <a:pt x="13" y="5"/>
                      </a:lnTo>
                      <a:lnTo>
                        <a:pt x="14" y="4"/>
                      </a:lnTo>
                      <a:lnTo>
                        <a:pt x="15" y="4"/>
                      </a:lnTo>
                      <a:lnTo>
                        <a:pt x="17" y="2"/>
                      </a:lnTo>
                      <a:lnTo>
                        <a:pt x="18" y="2"/>
                      </a:lnTo>
                      <a:lnTo>
                        <a:pt x="19" y="1"/>
                      </a:lnTo>
                      <a:lnTo>
                        <a:pt x="20" y="1"/>
                      </a:lnTo>
                      <a:lnTo>
                        <a:pt x="21" y="1"/>
                      </a:lnTo>
                      <a:lnTo>
                        <a:pt x="24" y="0"/>
                      </a:lnTo>
                      <a:lnTo>
                        <a:pt x="25" y="0"/>
                      </a:lnTo>
                      <a:lnTo>
                        <a:pt x="26" y="0"/>
                      </a:lnTo>
                      <a:lnTo>
                        <a:pt x="27" y="0"/>
                      </a:lnTo>
                      <a:lnTo>
                        <a:pt x="29" y="0"/>
                      </a:lnTo>
                      <a:lnTo>
                        <a:pt x="43" y="0"/>
                      </a:lnTo>
                      <a:lnTo>
                        <a:pt x="44" y="0"/>
                      </a:lnTo>
                      <a:lnTo>
                        <a:pt x="47" y="0"/>
                      </a:lnTo>
                      <a:lnTo>
                        <a:pt x="48" y="0"/>
                      </a:lnTo>
                      <a:lnTo>
                        <a:pt x="49" y="0"/>
                      </a:lnTo>
                      <a:lnTo>
                        <a:pt x="50" y="1"/>
                      </a:lnTo>
                      <a:lnTo>
                        <a:pt x="51" y="1"/>
                      </a:lnTo>
                      <a:lnTo>
                        <a:pt x="53" y="1"/>
                      </a:lnTo>
                      <a:lnTo>
                        <a:pt x="55" y="2"/>
                      </a:lnTo>
                      <a:lnTo>
                        <a:pt x="56" y="2"/>
                      </a:lnTo>
                      <a:lnTo>
                        <a:pt x="57" y="4"/>
                      </a:lnTo>
                      <a:lnTo>
                        <a:pt x="59" y="4"/>
                      </a:lnTo>
                      <a:lnTo>
                        <a:pt x="60" y="5"/>
                      </a:lnTo>
                      <a:lnTo>
                        <a:pt x="61" y="6"/>
                      </a:lnTo>
                      <a:lnTo>
                        <a:pt x="62" y="7"/>
                      </a:lnTo>
                      <a:lnTo>
                        <a:pt x="63" y="8"/>
                      </a:lnTo>
                      <a:lnTo>
                        <a:pt x="65" y="10"/>
                      </a:lnTo>
                      <a:lnTo>
                        <a:pt x="66" y="11"/>
                      </a:lnTo>
                      <a:lnTo>
                        <a:pt x="66" y="12"/>
                      </a:lnTo>
                      <a:lnTo>
                        <a:pt x="67" y="12"/>
                      </a:lnTo>
                      <a:lnTo>
                        <a:pt x="68" y="13"/>
                      </a:lnTo>
                      <a:lnTo>
                        <a:pt x="68" y="14"/>
                      </a:lnTo>
                      <a:lnTo>
                        <a:pt x="69" y="17"/>
                      </a:lnTo>
                      <a:lnTo>
                        <a:pt x="69" y="18"/>
                      </a:lnTo>
                      <a:lnTo>
                        <a:pt x="71" y="19"/>
                      </a:lnTo>
                      <a:lnTo>
                        <a:pt x="71" y="20"/>
                      </a:lnTo>
                      <a:lnTo>
                        <a:pt x="72" y="22"/>
                      </a:lnTo>
                      <a:lnTo>
                        <a:pt x="72" y="23"/>
                      </a:lnTo>
                      <a:lnTo>
                        <a:pt x="72" y="24"/>
                      </a:lnTo>
                      <a:lnTo>
                        <a:pt x="72" y="26"/>
                      </a:lnTo>
                      <a:lnTo>
                        <a:pt x="72" y="28"/>
                      </a:lnTo>
                      <a:lnTo>
                        <a:pt x="72" y="29"/>
                      </a:lnTo>
                      <a:lnTo>
                        <a:pt x="72" y="43"/>
                      </a:lnTo>
                      <a:lnTo>
                        <a:pt x="72" y="44"/>
                      </a:lnTo>
                      <a:lnTo>
                        <a:pt x="72" y="46"/>
                      </a:lnTo>
                      <a:lnTo>
                        <a:pt x="72" y="47"/>
                      </a:lnTo>
                      <a:lnTo>
                        <a:pt x="72" y="48"/>
                      </a:lnTo>
                      <a:lnTo>
                        <a:pt x="72" y="50"/>
                      </a:lnTo>
                      <a:lnTo>
                        <a:pt x="71" y="52"/>
                      </a:lnTo>
                      <a:lnTo>
                        <a:pt x="71" y="53"/>
                      </a:lnTo>
                      <a:lnTo>
                        <a:pt x="69" y="54"/>
                      </a:lnTo>
                      <a:lnTo>
                        <a:pt x="69" y="55"/>
                      </a:lnTo>
                      <a:lnTo>
                        <a:pt x="68" y="56"/>
                      </a:lnTo>
                      <a:lnTo>
                        <a:pt x="68" y="58"/>
                      </a:lnTo>
                      <a:lnTo>
                        <a:pt x="67" y="59"/>
                      </a:lnTo>
                      <a:lnTo>
                        <a:pt x="66" y="60"/>
                      </a:lnTo>
                      <a:lnTo>
                        <a:pt x="66" y="61"/>
                      </a:lnTo>
                      <a:lnTo>
                        <a:pt x="65" y="62"/>
                      </a:lnTo>
                      <a:lnTo>
                        <a:pt x="63" y="64"/>
                      </a:lnTo>
                      <a:lnTo>
                        <a:pt x="62" y="65"/>
                      </a:lnTo>
                      <a:lnTo>
                        <a:pt x="61" y="65"/>
                      </a:lnTo>
                      <a:lnTo>
                        <a:pt x="61" y="66"/>
                      </a:lnTo>
                      <a:lnTo>
                        <a:pt x="60" y="67"/>
                      </a:lnTo>
                      <a:lnTo>
                        <a:pt x="59" y="67"/>
                      </a:lnTo>
                      <a:lnTo>
                        <a:pt x="57" y="68"/>
                      </a:lnTo>
                      <a:lnTo>
                        <a:pt x="56" y="68"/>
                      </a:lnTo>
                      <a:lnTo>
                        <a:pt x="55" y="70"/>
                      </a:lnTo>
                      <a:lnTo>
                        <a:pt x="53" y="70"/>
                      </a:lnTo>
                      <a:lnTo>
                        <a:pt x="51" y="71"/>
                      </a:lnTo>
                      <a:lnTo>
                        <a:pt x="50" y="71"/>
                      </a:lnTo>
                      <a:lnTo>
                        <a:pt x="49" y="71"/>
                      </a:lnTo>
                      <a:lnTo>
                        <a:pt x="48" y="72"/>
                      </a:lnTo>
                      <a:lnTo>
                        <a:pt x="47" y="72"/>
                      </a:lnTo>
                      <a:lnTo>
                        <a:pt x="44" y="72"/>
                      </a:lnTo>
                      <a:lnTo>
                        <a:pt x="43" y="72"/>
                      </a:lnTo>
                      <a:lnTo>
                        <a:pt x="29" y="72"/>
                      </a:lnTo>
                      <a:lnTo>
                        <a:pt x="27" y="72"/>
                      </a:lnTo>
                      <a:lnTo>
                        <a:pt x="26" y="72"/>
                      </a:lnTo>
                      <a:lnTo>
                        <a:pt x="25" y="72"/>
                      </a:lnTo>
                      <a:lnTo>
                        <a:pt x="24" y="71"/>
                      </a:lnTo>
                      <a:lnTo>
                        <a:pt x="21" y="71"/>
                      </a:lnTo>
                      <a:lnTo>
                        <a:pt x="20" y="71"/>
                      </a:lnTo>
                      <a:lnTo>
                        <a:pt x="19" y="70"/>
                      </a:lnTo>
                      <a:lnTo>
                        <a:pt x="18" y="70"/>
                      </a:lnTo>
                      <a:lnTo>
                        <a:pt x="17" y="68"/>
                      </a:lnTo>
                      <a:lnTo>
                        <a:pt x="15" y="68"/>
                      </a:lnTo>
                      <a:lnTo>
                        <a:pt x="14" y="67"/>
                      </a:lnTo>
                      <a:lnTo>
                        <a:pt x="13" y="67"/>
                      </a:lnTo>
                      <a:lnTo>
                        <a:pt x="12" y="66"/>
                      </a:lnTo>
                      <a:lnTo>
                        <a:pt x="11" y="65"/>
                      </a:lnTo>
                      <a:lnTo>
                        <a:pt x="9" y="65"/>
                      </a:lnTo>
                      <a:lnTo>
                        <a:pt x="8" y="64"/>
                      </a:lnTo>
                      <a:lnTo>
                        <a:pt x="8" y="62"/>
                      </a:lnTo>
                      <a:lnTo>
                        <a:pt x="7" y="61"/>
                      </a:lnTo>
                      <a:lnTo>
                        <a:pt x="6" y="60"/>
                      </a:lnTo>
                      <a:lnTo>
                        <a:pt x="5" y="59"/>
                      </a:lnTo>
                      <a:lnTo>
                        <a:pt x="5" y="58"/>
                      </a:lnTo>
                      <a:lnTo>
                        <a:pt x="3" y="56"/>
                      </a:lnTo>
                      <a:lnTo>
                        <a:pt x="3" y="55"/>
                      </a:lnTo>
                      <a:lnTo>
                        <a:pt x="2" y="54"/>
                      </a:lnTo>
                      <a:lnTo>
                        <a:pt x="2" y="53"/>
                      </a:lnTo>
                      <a:lnTo>
                        <a:pt x="1" y="52"/>
                      </a:lnTo>
                      <a:lnTo>
                        <a:pt x="1" y="50"/>
                      </a:lnTo>
                      <a:lnTo>
                        <a:pt x="1" y="48"/>
                      </a:lnTo>
                      <a:lnTo>
                        <a:pt x="1" y="47"/>
                      </a:lnTo>
                      <a:lnTo>
                        <a:pt x="0" y="46"/>
                      </a:lnTo>
                      <a:lnTo>
                        <a:pt x="0" y="44"/>
                      </a:lnTo>
                      <a:lnTo>
                        <a:pt x="0" y="43"/>
                      </a:lnTo>
                      <a:close/>
                    </a:path>
                  </a:pathLst>
                </a:custGeom>
                <a:solidFill>
                  <a:srgbClr val="000000"/>
                </a:solidFill>
                <a:ln w="19050">
                  <a:solidFill>
                    <a:srgbClr val="000000"/>
                  </a:solidFill>
                  <a:round/>
                  <a:headEnd/>
                  <a:tailEnd/>
                </a:ln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sp>
              <p:nvSpPr>
                <p:cNvPr id="121958" name="Rectangle 41">
                  <a:extLst>
                    <a:ext uri="{FF2B5EF4-FFF2-40B4-BE49-F238E27FC236}">
                      <a16:creationId xmlns:a16="http://schemas.microsoft.com/office/drawing/2014/main" id="{33074EAE-5313-C643-9350-99717ADA74D7}"/>
                    </a:ext>
                  </a:extLst>
                </p:cNvPr>
                <p:cNvSpPr>
                  <a:spLocks noChangeArrowheads="1"/>
                </p:cNvSpPr>
                <p:nvPr/>
              </p:nvSpPr>
              <p:spPr bwMode="auto">
                <a:xfrm>
                  <a:off x="8545763" y="2287411"/>
                  <a:ext cx="210390" cy="268023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  <p:txBody>
                <a:bodyPr wrap="none" lIns="0" tIns="0" rIns="0" bIns="0"/>
                <a:lstStyle>
                  <a:lvl1pPr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ＭＳ Ｐゴシック" panose="020B0600070205080204" pitchFamily="34" charset="-128"/>
                      <a:cs typeface="Arial" panose="020B0604020202020204" pitchFamily="34" charset="0"/>
                      <a:sym typeface="Arial" panose="020B0604020202020204" pitchFamily="34" charset="0"/>
                    </a:defRPr>
                  </a:lvl1pPr>
                  <a:lvl2pPr marL="742950" indent="-28575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2pPr>
                  <a:lvl3pPr marL="11430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3pPr>
                  <a:lvl4pPr marL="16002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4pPr>
                  <a:lvl5pPr marL="2057400" indent="-228600"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5pPr>
                  <a:lvl6pPr marL="25146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6pPr>
                  <a:lvl7pPr marL="29718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7pPr>
                  <a:lvl8pPr marL="34290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8pPr>
                  <a:lvl9pPr marL="3886200" indent="-2286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 sz="1400">
                      <a:solidFill>
                        <a:srgbClr val="000000"/>
                      </a:solidFill>
                      <a:latin typeface="Arial" panose="020B0604020202020204" pitchFamily="34" charset="0"/>
                      <a:ea typeface="Arial" panose="020B0604020202020204" pitchFamily="34" charset="0"/>
                      <a:cs typeface="Arial" panose="020B0604020202020204" pitchFamily="34" charset="0"/>
                      <a:sym typeface="Arial" panose="020B0604020202020204" pitchFamily="34" charset="0"/>
                    </a:defRPr>
                  </a:lvl9pPr>
                </a:lstStyle>
                <a:p>
                  <a:pPr algn="ctr"/>
                  <a:r>
                    <a:rPr lang="en-US" altLang="en-US">
                      <a:latin typeface="Times-Roman" pitchFamily="2" charset="0"/>
                    </a:rPr>
                    <a:t>PC</a:t>
                  </a:r>
                  <a:r>
                    <a:rPr lang="en-US" altLang="en-US" baseline="-25000">
                      <a:latin typeface="Times-Roman" pitchFamily="2" charset="0"/>
                    </a:rPr>
                    <a:t>0</a:t>
                  </a:r>
                </a:p>
              </p:txBody>
            </p:sp>
            <p:sp>
              <p:nvSpPr>
                <p:cNvPr id="56" name="Line 25">
                  <a:extLst>
                    <a:ext uri="{FF2B5EF4-FFF2-40B4-BE49-F238E27FC236}">
                      <a16:creationId xmlns:a16="http://schemas.microsoft.com/office/drawing/2014/main" id="{57277EEF-2972-344F-8110-EB4D8E060244}"/>
                    </a:ext>
                  </a:extLst>
                </p:cNvPr>
                <p:cNvSpPr>
                  <a:spLocks noChangeShapeType="1"/>
                </p:cNvSpPr>
                <p:nvPr/>
              </p:nvSpPr>
              <p:spPr bwMode="auto">
                <a:xfrm>
                  <a:off x="7724273" y="3705580"/>
                  <a:ext cx="96837" cy="1588"/>
                </a:xfrm>
                <a:prstGeom prst="line">
                  <a:avLst/>
                </a:prstGeom>
                <a:noFill/>
                <a:ln w="254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:a14="http://schemas.microsoft.com/office/drawing/2010/main">
                      <a:noFill/>
                    </a14:hiddenFill>
                  </a:ext>
                </a:extLst>
              </p:spPr>
              <p:txBody>
                <a:bodyPr>
                  <a:normAutofit fontScale="25000" lnSpcReduction="20000"/>
                </a:bodyPr>
                <a:lstStyle/>
                <a:p>
                  <a:pPr>
                    <a:defRPr/>
                  </a:pPr>
                  <a:endParaRPr lang="en-US"/>
                </a:p>
              </p:txBody>
            </p:sp>
            <p:cxnSp>
              <p:nvCxnSpPr>
                <p:cNvPr id="157" name="Straight Connector 156">
                  <a:extLst>
                    <a:ext uri="{FF2B5EF4-FFF2-40B4-BE49-F238E27FC236}">
                      <a16:creationId xmlns:a16="http://schemas.microsoft.com/office/drawing/2014/main" id="{1B3B0828-DD42-7146-AB9F-22AAEBFEF400}"/>
                    </a:ext>
                  </a:extLst>
                </p:cNvPr>
                <p:cNvCxnSpPr/>
                <p:nvPr/>
              </p:nvCxnSpPr>
              <p:spPr>
                <a:xfrm>
                  <a:off x="8432302" y="3831046"/>
                  <a:ext cx="90487" cy="0"/>
                </a:xfrm>
                <a:prstGeom prst="line">
                  <a:avLst/>
                </a:prstGeom>
                <a:ln w="19050">
                  <a:solidFill>
                    <a:schemeClr val="tx1"/>
                  </a:solidFill>
                </a:ln>
              </p:spPr>
              <p:style>
                <a:lnRef idx="1">
                  <a:schemeClr val="accent1"/>
                </a:lnRef>
                <a:fillRef idx="0">
                  <a:schemeClr val="accent1"/>
                </a:fillRef>
                <a:effectRef idx="0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289" name="Line 290">
              <a:extLst>
                <a:ext uri="{FF2B5EF4-FFF2-40B4-BE49-F238E27FC236}">
                  <a16:creationId xmlns:a16="http://schemas.microsoft.com/office/drawing/2014/main" id="{83564408-465F-E945-B16F-EA3564425925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559347" y="2946164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0" name="Line 290">
              <a:extLst>
                <a:ext uri="{FF2B5EF4-FFF2-40B4-BE49-F238E27FC236}">
                  <a16:creationId xmlns:a16="http://schemas.microsoft.com/office/drawing/2014/main" id="{3D821422-56AC-8141-94E2-1D240233753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641897" y="4286597"/>
              <a:ext cx="7523195" cy="0"/>
            </a:xfrm>
            <a:prstGeom prst="line">
              <a:avLst/>
            </a:prstGeom>
            <a:noFill/>
            <a:ln w="254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121918" name="Rectangle 11">
              <a:extLst>
                <a:ext uri="{FF2B5EF4-FFF2-40B4-BE49-F238E27FC236}">
                  <a16:creationId xmlns:a16="http://schemas.microsoft.com/office/drawing/2014/main" id="{7765F980-DD60-9943-B471-EC772061C68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42301" y="4175922"/>
              <a:ext cx="474491" cy="215538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Clock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121919" name="Rectangle 135">
              <a:extLst>
                <a:ext uri="{FF2B5EF4-FFF2-40B4-BE49-F238E27FC236}">
                  <a16:creationId xmlns:a16="http://schemas.microsoft.com/office/drawing/2014/main" id="{E5E9AEF1-E798-084D-946F-D63ABF319BB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05320" y="2720089"/>
              <a:ext cx="543418" cy="43088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Write</a:t>
              </a:r>
            </a:p>
            <a:p>
              <a:r>
                <a:rPr lang="en-US" altLang="en-US">
                  <a:latin typeface="Times-Roman" pitchFamily="2" charset="0"/>
                </a:rPr>
                <a:t>Enable </a:t>
              </a:r>
              <a:endParaRPr lang="en-US" altLang="en-US" sz="2400">
                <a:latin typeface="Times" pitchFamily="2" charset="0"/>
              </a:endParaRPr>
            </a:p>
          </p:txBody>
        </p:sp>
        <p:sp>
          <p:nvSpPr>
            <p:cNvPr id="293" name="Freeform 174">
              <a:extLst>
                <a:ext uri="{FF2B5EF4-FFF2-40B4-BE49-F238E27FC236}">
                  <a16:creationId xmlns:a16="http://schemas.microsoft.com/office/drawing/2014/main" id="{82A8C154-8F86-8D45-B4EF-E47221595CB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77068" y="4262775"/>
              <a:ext cx="53975" cy="55586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4" name="Freeform 174">
              <a:extLst>
                <a:ext uri="{FF2B5EF4-FFF2-40B4-BE49-F238E27FC236}">
                  <a16:creationId xmlns:a16="http://schemas.microsoft.com/office/drawing/2014/main" id="{7397B905-889B-4E46-AA8F-7637560527DD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962961" y="4258010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5" name="Freeform 174">
              <a:extLst>
                <a:ext uri="{FF2B5EF4-FFF2-40B4-BE49-F238E27FC236}">
                  <a16:creationId xmlns:a16="http://schemas.microsoft.com/office/drawing/2014/main" id="{36C004F5-5AD5-224E-B26A-5836D521193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355205" y="4258010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6" name="Freeform 174">
              <a:extLst>
                <a:ext uri="{FF2B5EF4-FFF2-40B4-BE49-F238E27FC236}">
                  <a16:creationId xmlns:a16="http://schemas.microsoft.com/office/drawing/2014/main" id="{46082121-923B-3C4F-B547-B3E5DDB221EE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745861" y="4258010"/>
              <a:ext cx="55562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7" name="Freeform 174">
              <a:extLst>
                <a:ext uri="{FF2B5EF4-FFF2-40B4-BE49-F238E27FC236}">
                  <a16:creationId xmlns:a16="http://schemas.microsoft.com/office/drawing/2014/main" id="{249ECAB5-6ABD-8440-A701-4B347C685EF4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97525" y="4254834"/>
              <a:ext cx="53975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8" name="Freeform 174">
              <a:extLst>
                <a:ext uri="{FF2B5EF4-FFF2-40B4-BE49-F238E27FC236}">
                  <a16:creationId xmlns:a16="http://schemas.microsoft.com/office/drawing/2014/main" id="{E7D10723-4303-FF47-BCFC-4CFEF740DD08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1126087" y="2914400"/>
              <a:ext cx="55562" cy="55587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299" name="Freeform 174">
              <a:extLst>
                <a:ext uri="{FF2B5EF4-FFF2-40B4-BE49-F238E27FC236}">
                  <a16:creationId xmlns:a16="http://schemas.microsoft.com/office/drawing/2014/main" id="{801F0465-CBFA-684E-8C44-A14A74E19D0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2505630" y="2917576"/>
              <a:ext cx="55563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0" name="Freeform 174">
              <a:extLst>
                <a:ext uri="{FF2B5EF4-FFF2-40B4-BE49-F238E27FC236}">
                  <a16:creationId xmlns:a16="http://schemas.microsoft.com/office/drawing/2014/main" id="{C58F59B1-00AF-1947-AAF1-274E0270DE7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3889936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1" name="Freeform 174">
              <a:extLst>
                <a:ext uri="{FF2B5EF4-FFF2-40B4-BE49-F238E27FC236}">
                  <a16:creationId xmlns:a16="http://schemas.microsoft.com/office/drawing/2014/main" id="{C17722E2-33AB-DC45-9162-00842C42822A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5280592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  <p:sp>
          <p:nvSpPr>
            <p:cNvPr id="302" name="Freeform 174">
              <a:extLst>
                <a:ext uri="{FF2B5EF4-FFF2-40B4-BE49-F238E27FC236}">
                  <a16:creationId xmlns:a16="http://schemas.microsoft.com/office/drawing/2014/main" id="{6C54D819-D0CA-1641-A5A3-D8CF21976AAB}"/>
                </a:ext>
              </a:extLst>
            </p:cNvPr>
            <p:cNvSpPr>
              <a:spLocks noChangeAspect="1"/>
            </p:cNvSpPr>
            <p:nvPr/>
          </p:nvSpPr>
          <p:spPr bwMode="auto">
            <a:xfrm>
              <a:off x="6668073" y="2917576"/>
              <a:ext cx="53975" cy="57175"/>
            </a:xfrm>
            <a:custGeom>
              <a:avLst/>
              <a:gdLst>
                <a:gd name="T0" fmla="*/ 0 w 72"/>
                <a:gd name="T1" fmla="*/ 2147483646 h 72"/>
                <a:gd name="T2" fmla="*/ 2147483646 w 72"/>
                <a:gd name="T3" fmla="*/ 2147483646 h 72"/>
                <a:gd name="T4" fmla="*/ 2147483646 w 72"/>
                <a:gd name="T5" fmla="*/ 2147483646 h 72"/>
                <a:gd name="T6" fmla="*/ 2147483646 w 72"/>
                <a:gd name="T7" fmla="*/ 2147483646 h 72"/>
                <a:gd name="T8" fmla="*/ 2147483646 w 72"/>
                <a:gd name="T9" fmla="*/ 2147483646 h 72"/>
                <a:gd name="T10" fmla="*/ 2147483646 w 72"/>
                <a:gd name="T11" fmla="*/ 2147483646 h 72"/>
                <a:gd name="T12" fmla="*/ 2147483646 w 72"/>
                <a:gd name="T13" fmla="*/ 2147483646 h 72"/>
                <a:gd name="T14" fmla="*/ 2147483646 w 72"/>
                <a:gd name="T15" fmla="*/ 2147483646 h 72"/>
                <a:gd name="T16" fmla="*/ 2147483646 w 72"/>
                <a:gd name="T17" fmla="*/ 2147483646 h 72"/>
                <a:gd name="T18" fmla="*/ 2147483646 w 72"/>
                <a:gd name="T19" fmla="*/ 0 h 72"/>
                <a:gd name="T20" fmla="*/ 2147483646 w 72"/>
                <a:gd name="T21" fmla="*/ 0 h 72"/>
                <a:gd name="T22" fmla="*/ 2147483646 w 72"/>
                <a:gd name="T23" fmla="*/ 0 h 72"/>
                <a:gd name="T24" fmla="*/ 2147483646 w 72"/>
                <a:gd name="T25" fmla="*/ 0 h 72"/>
                <a:gd name="T26" fmla="*/ 2147483646 w 72"/>
                <a:gd name="T27" fmla="*/ 2147483646 h 72"/>
                <a:gd name="T28" fmla="*/ 2147483646 w 72"/>
                <a:gd name="T29" fmla="*/ 2147483646 h 72"/>
                <a:gd name="T30" fmla="*/ 2147483646 w 72"/>
                <a:gd name="T31" fmla="*/ 2147483646 h 72"/>
                <a:gd name="T32" fmla="*/ 2147483646 w 72"/>
                <a:gd name="T33" fmla="*/ 2147483646 h 72"/>
                <a:gd name="T34" fmla="*/ 2147483646 w 72"/>
                <a:gd name="T35" fmla="*/ 2147483646 h 72"/>
                <a:gd name="T36" fmla="*/ 2147483646 w 72"/>
                <a:gd name="T37" fmla="*/ 2147483646 h 72"/>
                <a:gd name="T38" fmla="*/ 2147483646 w 72"/>
                <a:gd name="T39" fmla="*/ 2147483646 h 72"/>
                <a:gd name="T40" fmla="*/ 2147483646 w 72"/>
                <a:gd name="T41" fmla="*/ 2147483646 h 72"/>
                <a:gd name="T42" fmla="*/ 2147483646 w 72"/>
                <a:gd name="T43" fmla="*/ 2147483646 h 72"/>
                <a:gd name="T44" fmla="*/ 2147483646 w 72"/>
                <a:gd name="T45" fmla="*/ 2147483646 h 72"/>
                <a:gd name="T46" fmla="*/ 2147483646 w 72"/>
                <a:gd name="T47" fmla="*/ 2147483646 h 72"/>
                <a:gd name="T48" fmla="*/ 2147483646 w 72"/>
                <a:gd name="T49" fmla="*/ 2147483646 h 72"/>
                <a:gd name="T50" fmla="*/ 2147483646 w 72"/>
                <a:gd name="T51" fmla="*/ 2147483646 h 72"/>
                <a:gd name="T52" fmla="*/ 2147483646 w 72"/>
                <a:gd name="T53" fmla="*/ 2147483646 h 72"/>
                <a:gd name="T54" fmla="*/ 2147483646 w 72"/>
                <a:gd name="T55" fmla="*/ 2147483646 h 72"/>
                <a:gd name="T56" fmla="*/ 2147483646 w 72"/>
                <a:gd name="T57" fmla="*/ 2147483646 h 72"/>
                <a:gd name="T58" fmla="*/ 2147483646 w 72"/>
                <a:gd name="T59" fmla="*/ 2147483646 h 72"/>
                <a:gd name="T60" fmla="*/ 2147483646 w 72"/>
                <a:gd name="T61" fmla="*/ 2147483646 h 72"/>
                <a:gd name="T62" fmla="*/ 2147483646 w 72"/>
                <a:gd name="T63" fmla="*/ 2147483646 h 72"/>
                <a:gd name="T64" fmla="*/ 2147483646 w 72"/>
                <a:gd name="T65" fmla="*/ 2147483646 h 72"/>
                <a:gd name="T66" fmla="*/ 2147483646 w 72"/>
                <a:gd name="T67" fmla="*/ 2147483646 h 72"/>
                <a:gd name="T68" fmla="*/ 2147483646 w 72"/>
                <a:gd name="T69" fmla="*/ 2147483646 h 72"/>
                <a:gd name="T70" fmla="*/ 2147483646 w 72"/>
                <a:gd name="T71" fmla="*/ 2147483646 h 72"/>
                <a:gd name="T72" fmla="*/ 2147483646 w 72"/>
                <a:gd name="T73" fmla="*/ 2147483646 h 72"/>
                <a:gd name="T74" fmla="*/ 2147483646 w 72"/>
                <a:gd name="T75" fmla="*/ 2147483646 h 72"/>
                <a:gd name="T76" fmla="*/ 2147483646 w 72"/>
                <a:gd name="T77" fmla="*/ 2147483646 h 72"/>
                <a:gd name="T78" fmla="*/ 2147483646 w 72"/>
                <a:gd name="T79" fmla="*/ 2147483646 h 72"/>
                <a:gd name="T80" fmla="*/ 2147483646 w 72"/>
                <a:gd name="T81" fmla="*/ 2147483646 h 72"/>
                <a:gd name="T82" fmla="*/ 2147483646 w 72"/>
                <a:gd name="T83" fmla="*/ 2147483646 h 72"/>
                <a:gd name="T84" fmla="*/ 2147483646 w 72"/>
                <a:gd name="T85" fmla="*/ 2147483646 h 72"/>
                <a:gd name="T86" fmla="*/ 2147483646 w 72"/>
                <a:gd name="T87" fmla="*/ 2147483646 h 72"/>
                <a:gd name="T88" fmla="*/ 2147483646 w 72"/>
                <a:gd name="T89" fmla="*/ 2147483646 h 72"/>
                <a:gd name="T90" fmla="*/ 2147483646 w 72"/>
                <a:gd name="T91" fmla="*/ 2147483646 h 72"/>
                <a:gd name="T92" fmla="*/ 2147483646 w 72"/>
                <a:gd name="T93" fmla="*/ 2147483646 h 72"/>
                <a:gd name="T94" fmla="*/ 2147483646 w 72"/>
                <a:gd name="T95" fmla="*/ 2147483646 h 72"/>
                <a:gd name="T96" fmla="*/ 2147483646 w 72"/>
                <a:gd name="T97" fmla="*/ 2147483646 h 72"/>
                <a:gd name="T98" fmla="*/ 2147483646 w 72"/>
                <a:gd name="T99" fmla="*/ 2147483646 h 72"/>
                <a:gd name="T100" fmla="*/ 2147483646 w 72"/>
                <a:gd name="T101" fmla="*/ 2147483646 h 72"/>
                <a:gd name="T102" fmla="*/ 2147483646 w 72"/>
                <a:gd name="T103" fmla="*/ 2147483646 h 72"/>
                <a:gd name="T104" fmla="*/ 2147483646 w 72"/>
                <a:gd name="T105" fmla="*/ 2147483646 h 72"/>
                <a:gd name="T106" fmla="*/ 2147483646 w 72"/>
                <a:gd name="T107" fmla="*/ 2147483646 h 72"/>
                <a:gd name="T108" fmla="*/ 2147483646 w 72"/>
                <a:gd name="T109" fmla="*/ 2147483646 h 72"/>
                <a:gd name="T110" fmla="*/ 0 w 72"/>
                <a:gd name="T111" fmla="*/ 2147483646 h 72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  <a:gd name="T150" fmla="*/ 0 60000 65536"/>
                <a:gd name="T151" fmla="*/ 0 60000 65536"/>
                <a:gd name="T152" fmla="*/ 0 60000 65536"/>
                <a:gd name="T153" fmla="*/ 0 60000 65536"/>
                <a:gd name="T154" fmla="*/ 0 60000 65536"/>
                <a:gd name="T155" fmla="*/ 0 60000 65536"/>
                <a:gd name="T156" fmla="*/ 0 60000 65536"/>
                <a:gd name="T157" fmla="*/ 0 60000 65536"/>
                <a:gd name="T158" fmla="*/ 0 60000 65536"/>
                <a:gd name="T159" fmla="*/ 0 60000 65536"/>
                <a:gd name="T160" fmla="*/ 0 60000 65536"/>
                <a:gd name="T161" fmla="*/ 0 60000 65536"/>
                <a:gd name="T162" fmla="*/ 0 60000 65536"/>
                <a:gd name="T163" fmla="*/ 0 60000 65536"/>
                <a:gd name="T164" fmla="*/ 0 60000 65536"/>
                <a:gd name="T165" fmla="*/ 0 60000 65536"/>
                <a:gd name="T166" fmla="*/ 0 60000 65536"/>
                <a:gd name="T167" fmla="*/ 0 60000 65536"/>
                <a:gd name="T168" fmla="*/ 0 w 72"/>
                <a:gd name="T169" fmla="*/ 0 h 72"/>
                <a:gd name="T170" fmla="*/ 72 w 72"/>
                <a:gd name="T171" fmla="*/ 72 h 72"/>
              </a:gdLst>
              <a:ahLst/>
              <a:cxnLst>
                <a:cxn ang="T112">
                  <a:pos x="T0" y="T1"/>
                </a:cxn>
                <a:cxn ang="T113">
                  <a:pos x="T2" y="T3"/>
                </a:cxn>
                <a:cxn ang="T114">
                  <a:pos x="T4" y="T5"/>
                </a:cxn>
                <a:cxn ang="T115">
                  <a:pos x="T6" y="T7"/>
                </a:cxn>
                <a:cxn ang="T116">
                  <a:pos x="T8" y="T9"/>
                </a:cxn>
                <a:cxn ang="T117">
                  <a:pos x="T10" y="T11"/>
                </a:cxn>
                <a:cxn ang="T118">
                  <a:pos x="T12" y="T13"/>
                </a:cxn>
                <a:cxn ang="T119">
                  <a:pos x="T14" y="T15"/>
                </a:cxn>
                <a:cxn ang="T120">
                  <a:pos x="T16" y="T17"/>
                </a:cxn>
                <a:cxn ang="T121">
                  <a:pos x="T18" y="T19"/>
                </a:cxn>
                <a:cxn ang="T122">
                  <a:pos x="T20" y="T21"/>
                </a:cxn>
                <a:cxn ang="T123">
                  <a:pos x="T22" y="T23"/>
                </a:cxn>
                <a:cxn ang="T124">
                  <a:pos x="T24" y="T25"/>
                </a:cxn>
                <a:cxn ang="T125">
                  <a:pos x="T26" y="T27"/>
                </a:cxn>
                <a:cxn ang="T126">
                  <a:pos x="T28" y="T29"/>
                </a:cxn>
                <a:cxn ang="T127">
                  <a:pos x="T30" y="T31"/>
                </a:cxn>
                <a:cxn ang="T128">
                  <a:pos x="T32" y="T33"/>
                </a:cxn>
                <a:cxn ang="T129">
                  <a:pos x="T34" y="T35"/>
                </a:cxn>
                <a:cxn ang="T130">
                  <a:pos x="T36" y="T37"/>
                </a:cxn>
                <a:cxn ang="T131">
                  <a:pos x="T38" y="T39"/>
                </a:cxn>
                <a:cxn ang="T132">
                  <a:pos x="T40" y="T41"/>
                </a:cxn>
                <a:cxn ang="T133">
                  <a:pos x="T42" y="T43"/>
                </a:cxn>
                <a:cxn ang="T134">
                  <a:pos x="T44" y="T45"/>
                </a:cxn>
                <a:cxn ang="T135">
                  <a:pos x="T46" y="T47"/>
                </a:cxn>
                <a:cxn ang="T136">
                  <a:pos x="T48" y="T49"/>
                </a:cxn>
                <a:cxn ang="T137">
                  <a:pos x="T50" y="T51"/>
                </a:cxn>
                <a:cxn ang="T138">
                  <a:pos x="T52" y="T53"/>
                </a:cxn>
                <a:cxn ang="T139">
                  <a:pos x="T54" y="T55"/>
                </a:cxn>
                <a:cxn ang="T140">
                  <a:pos x="T56" y="T57"/>
                </a:cxn>
                <a:cxn ang="T141">
                  <a:pos x="T58" y="T59"/>
                </a:cxn>
                <a:cxn ang="T142">
                  <a:pos x="T60" y="T61"/>
                </a:cxn>
                <a:cxn ang="T143">
                  <a:pos x="T62" y="T63"/>
                </a:cxn>
                <a:cxn ang="T144">
                  <a:pos x="T64" y="T65"/>
                </a:cxn>
                <a:cxn ang="T145">
                  <a:pos x="T66" y="T67"/>
                </a:cxn>
                <a:cxn ang="T146">
                  <a:pos x="T68" y="T69"/>
                </a:cxn>
                <a:cxn ang="T147">
                  <a:pos x="T70" y="T71"/>
                </a:cxn>
                <a:cxn ang="T148">
                  <a:pos x="T72" y="T73"/>
                </a:cxn>
                <a:cxn ang="T149">
                  <a:pos x="T74" y="T75"/>
                </a:cxn>
                <a:cxn ang="T150">
                  <a:pos x="T76" y="T77"/>
                </a:cxn>
                <a:cxn ang="T151">
                  <a:pos x="T78" y="T79"/>
                </a:cxn>
                <a:cxn ang="T152">
                  <a:pos x="T80" y="T81"/>
                </a:cxn>
                <a:cxn ang="T153">
                  <a:pos x="T82" y="T83"/>
                </a:cxn>
                <a:cxn ang="T154">
                  <a:pos x="T84" y="T85"/>
                </a:cxn>
                <a:cxn ang="T155">
                  <a:pos x="T86" y="T87"/>
                </a:cxn>
                <a:cxn ang="T156">
                  <a:pos x="T88" y="T89"/>
                </a:cxn>
                <a:cxn ang="T157">
                  <a:pos x="T90" y="T91"/>
                </a:cxn>
                <a:cxn ang="T158">
                  <a:pos x="T92" y="T93"/>
                </a:cxn>
                <a:cxn ang="T159">
                  <a:pos x="T94" y="T95"/>
                </a:cxn>
                <a:cxn ang="T160">
                  <a:pos x="T96" y="T97"/>
                </a:cxn>
                <a:cxn ang="T161">
                  <a:pos x="T98" y="T99"/>
                </a:cxn>
                <a:cxn ang="T162">
                  <a:pos x="T100" y="T101"/>
                </a:cxn>
                <a:cxn ang="T163">
                  <a:pos x="T102" y="T103"/>
                </a:cxn>
                <a:cxn ang="T164">
                  <a:pos x="T104" y="T105"/>
                </a:cxn>
                <a:cxn ang="T165">
                  <a:pos x="T106" y="T107"/>
                </a:cxn>
                <a:cxn ang="T166">
                  <a:pos x="T108" y="T109"/>
                </a:cxn>
                <a:cxn ang="T167">
                  <a:pos x="T110" y="T111"/>
                </a:cxn>
              </a:cxnLst>
              <a:rect l="T168" t="T169" r="T170" b="T171"/>
              <a:pathLst>
                <a:path w="72" h="72">
                  <a:moveTo>
                    <a:pt x="0" y="43"/>
                  </a:moveTo>
                  <a:lnTo>
                    <a:pt x="0" y="29"/>
                  </a:lnTo>
                  <a:lnTo>
                    <a:pt x="0" y="28"/>
                  </a:lnTo>
                  <a:lnTo>
                    <a:pt x="0" y="26"/>
                  </a:lnTo>
                  <a:lnTo>
                    <a:pt x="1" y="24"/>
                  </a:lnTo>
                  <a:lnTo>
                    <a:pt x="1" y="23"/>
                  </a:lnTo>
                  <a:lnTo>
                    <a:pt x="1" y="22"/>
                  </a:lnTo>
                  <a:lnTo>
                    <a:pt x="1" y="20"/>
                  </a:lnTo>
                  <a:lnTo>
                    <a:pt x="2" y="19"/>
                  </a:lnTo>
                  <a:lnTo>
                    <a:pt x="2" y="18"/>
                  </a:lnTo>
                  <a:lnTo>
                    <a:pt x="3" y="17"/>
                  </a:lnTo>
                  <a:lnTo>
                    <a:pt x="3" y="14"/>
                  </a:lnTo>
                  <a:lnTo>
                    <a:pt x="4" y="13"/>
                  </a:lnTo>
                  <a:lnTo>
                    <a:pt x="4" y="12"/>
                  </a:lnTo>
                  <a:lnTo>
                    <a:pt x="6" y="12"/>
                  </a:lnTo>
                  <a:lnTo>
                    <a:pt x="7" y="11"/>
                  </a:lnTo>
                  <a:lnTo>
                    <a:pt x="8" y="10"/>
                  </a:lnTo>
                  <a:lnTo>
                    <a:pt x="8" y="8"/>
                  </a:lnTo>
                  <a:lnTo>
                    <a:pt x="9" y="7"/>
                  </a:lnTo>
                  <a:lnTo>
                    <a:pt x="10" y="6"/>
                  </a:lnTo>
                  <a:lnTo>
                    <a:pt x="12" y="6"/>
                  </a:lnTo>
                  <a:lnTo>
                    <a:pt x="13" y="5"/>
                  </a:lnTo>
                  <a:lnTo>
                    <a:pt x="14" y="4"/>
                  </a:lnTo>
                  <a:lnTo>
                    <a:pt x="15" y="4"/>
                  </a:lnTo>
                  <a:lnTo>
                    <a:pt x="16" y="2"/>
                  </a:lnTo>
                  <a:lnTo>
                    <a:pt x="18" y="2"/>
                  </a:lnTo>
                  <a:lnTo>
                    <a:pt x="19" y="1"/>
                  </a:lnTo>
                  <a:lnTo>
                    <a:pt x="20" y="1"/>
                  </a:lnTo>
                  <a:lnTo>
                    <a:pt x="21" y="1"/>
                  </a:lnTo>
                  <a:lnTo>
                    <a:pt x="24" y="0"/>
                  </a:lnTo>
                  <a:lnTo>
                    <a:pt x="25" y="0"/>
                  </a:lnTo>
                  <a:lnTo>
                    <a:pt x="26" y="0"/>
                  </a:lnTo>
                  <a:lnTo>
                    <a:pt x="27" y="0"/>
                  </a:lnTo>
                  <a:lnTo>
                    <a:pt x="28" y="0"/>
                  </a:lnTo>
                  <a:lnTo>
                    <a:pt x="43" y="0"/>
                  </a:lnTo>
                  <a:lnTo>
                    <a:pt x="44" y="0"/>
                  </a:lnTo>
                  <a:lnTo>
                    <a:pt x="46" y="0"/>
                  </a:lnTo>
                  <a:lnTo>
                    <a:pt x="48" y="0"/>
                  </a:lnTo>
                  <a:lnTo>
                    <a:pt x="49" y="0"/>
                  </a:lnTo>
                  <a:lnTo>
                    <a:pt x="50" y="1"/>
                  </a:lnTo>
                  <a:lnTo>
                    <a:pt x="51" y="1"/>
                  </a:lnTo>
                  <a:lnTo>
                    <a:pt x="52" y="1"/>
                  </a:lnTo>
                  <a:lnTo>
                    <a:pt x="55" y="2"/>
                  </a:lnTo>
                  <a:lnTo>
                    <a:pt x="56" y="2"/>
                  </a:lnTo>
                  <a:lnTo>
                    <a:pt x="57" y="4"/>
                  </a:lnTo>
                  <a:lnTo>
                    <a:pt x="58" y="4"/>
                  </a:lnTo>
                  <a:lnTo>
                    <a:pt x="60" y="5"/>
                  </a:lnTo>
                  <a:lnTo>
                    <a:pt x="61" y="6"/>
                  </a:lnTo>
                  <a:lnTo>
                    <a:pt x="62" y="7"/>
                  </a:lnTo>
                  <a:lnTo>
                    <a:pt x="63" y="8"/>
                  </a:lnTo>
                  <a:lnTo>
                    <a:pt x="64" y="10"/>
                  </a:lnTo>
                  <a:lnTo>
                    <a:pt x="66" y="11"/>
                  </a:lnTo>
                  <a:lnTo>
                    <a:pt x="66" y="12"/>
                  </a:lnTo>
                  <a:lnTo>
                    <a:pt x="67" y="12"/>
                  </a:lnTo>
                  <a:lnTo>
                    <a:pt x="68" y="13"/>
                  </a:lnTo>
                  <a:lnTo>
                    <a:pt x="68" y="14"/>
                  </a:lnTo>
                  <a:lnTo>
                    <a:pt x="69" y="17"/>
                  </a:lnTo>
                  <a:lnTo>
                    <a:pt x="69" y="18"/>
                  </a:lnTo>
                  <a:lnTo>
                    <a:pt x="70" y="19"/>
                  </a:lnTo>
                  <a:lnTo>
                    <a:pt x="70" y="20"/>
                  </a:lnTo>
                  <a:lnTo>
                    <a:pt x="72" y="22"/>
                  </a:lnTo>
                  <a:lnTo>
                    <a:pt x="72" y="23"/>
                  </a:lnTo>
                  <a:lnTo>
                    <a:pt x="72" y="24"/>
                  </a:lnTo>
                  <a:lnTo>
                    <a:pt x="72" y="26"/>
                  </a:lnTo>
                  <a:lnTo>
                    <a:pt x="72" y="28"/>
                  </a:lnTo>
                  <a:lnTo>
                    <a:pt x="72" y="29"/>
                  </a:lnTo>
                  <a:lnTo>
                    <a:pt x="72" y="43"/>
                  </a:lnTo>
                  <a:lnTo>
                    <a:pt x="72" y="44"/>
                  </a:lnTo>
                  <a:lnTo>
                    <a:pt x="72" y="46"/>
                  </a:lnTo>
                  <a:lnTo>
                    <a:pt x="72" y="47"/>
                  </a:lnTo>
                  <a:lnTo>
                    <a:pt x="72" y="48"/>
                  </a:lnTo>
                  <a:lnTo>
                    <a:pt x="72" y="50"/>
                  </a:lnTo>
                  <a:lnTo>
                    <a:pt x="70" y="52"/>
                  </a:lnTo>
                  <a:lnTo>
                    <a:pt x="70" y="53"/>
                  </a:lnTo>
                  <a:lnTo>
                    <a:pt x="69" y="54"/>
                  </a:lnTo>
                  <a:lnTo>
                    <a:pt x="69" y="55"/>
                  </a:lnTo>
                  <a:lnTo>
                    <a:pt x="68" y="56"/>
                  </a:lnTo>
                  <a:lnTo>
                    <a:pt x="68" y="58"/>
                  </a:lnTo>
                  <a:lnTo>
                    <a:pt x="67" y="59"/>
                  </a:lnTo>
                  <a:lnTo>
                    <a:pt x="66" y="60"/>
                  </a:lnTo>
                  <a:lnTo>
                    <a:pt x="66" y="61"/>
                  </a:lnTo>
                  <a:lnTo>
                    <a:pt x="64" y="62"/>
                  </a:lnTo>
                  <a:lnTo>
                    <a:pt x="63" y="64"/>
                  </a:lnTo>
                  <a:lnTo>
                    <a:pt x="62" y="65"/>
                  </a:lnTo>
                  <a:lnTo>
                    <a:pt x="61" y="65"/>
                  </a:lnTo>
                  <a:lnTo>
                    <a:pt x="61" y="66"/>
                  </a:lnTo>
                  <a:lnTo>
                    <a:pt x="60" y="67"/>
                  </a:lnTo>
                  <a:lnTo>
                    <a:pt x="58" y="67"/>
                  </a:lnTo>
                  <a:lnTo>
                    <a:pt x="57" y="68"/>
                  </a:lnTo>
                  <a:lnTo>
                    <a:pt x="56" y="68"/>
                  </a:lnTo>
                  <a:lnTo>
                    <a:pt x="55" y="70"/>
                  </a:lnTo>
                  <a:lnTo>
                    <a:pt x="52" y="70"/>
                  </a:lnTo>
                  <a:lnTo>
                    <a:pt x="51" y="71"/>
                  </a:lnTo>
                  <a:lnTo>
                    <a:pt x="50" y="71"/>
                  </a:lnTo>
                  <a:lnTo>
                    <a:pt x="49" y="71"/>
                  </a:lnTo>
                  <a:lnTo>
                    <a:pt x="48" y="72"/>
                  </a:lnTo>
                  <a:lnTo>
                    <a:pt x="46" y="72"/>
                  </a:lnTo>
                  <a:lnTo>
                    <a:pt x="44" y="72"/>
                  </a:lnTo>
                  <a:lnTo>
                    <a:pt x="43" y="72"/>
                  </a:lnTo>
                  <a:lnTo>
                    <a:pt x="28" y="72"/>
                  </a:lnTo>
                  <a:lnTo>
                    <a:pt x="27" y="72"/>
                  </a:lnTo>
                  <a:lnTo>
                    <a:pt x="26" y="72"/>
                  </a:lnTo>
                  <a:lnTo>
                    <a:pt x="25" y="72"/>
                  </a:lnTo>
                  <a:lnTo>
                    <a:pt x="24" y="71"/>
                  </a:lnTo>
                  <a:lnTo>
                    <a:pt x="21" y="71"/>
                  </a:lnTo>
                  <a:lnTo>
                    <a:pt x="20" y="71"/>
                  </a:lnTo>
                  <a:lnTo>
                    <a:pt x="19" y="70"/>
                  </a:lnTo>
                  <a:lnTo>
                    <a:pt x="18" y="70"/>
                  </a:lnTo>
                  <a:lnTo>
                    <a:pt x="16" y="68"/>
                  </a:lnTo>
                  <a:lnTo>
                    <a:pt x="15" y="68"/>
                  </a:lnTo>
                  <a:lnTo>
                    <a:pt x="14" y="67"/>
                  </a:lnTo>
                  <a:lnTo>
                    <a:pt x="13" y="67"/>
                  </a:lnTo>
                  <a:lnTo>
                    <a:pt x="12" y="66"/>
                  </a:lnTo>
                  <a:lnTo>
                    <a:pt x="10" y="65"/>
                  </a:lnTo>
                  <a:lnTo>
                    <a:pt x="9" y="65"/>
                  </a:lnTo>
                  <a:lnTo>
                    <a:pt x="8" y="64"/>
                  </a:lnTo>
                  <a:lnTo>
                    <a:pt x="8" y="62"/>
                  </a:lnTo>
                  <a:lnTo>
                    <a:pt x="7" y="61"/>
                  </a:lnTo>
                  <a:lnTo>
                    <a:pt x="6" y="60"/>
                  </a:lnTo>
                  <a:lnTo>
                    <a:pt x="4" y="59"/>
                  </a:lnTo>
                  <a:lnTo>
                    <a:pt x="4" y="58"/>
                  </a:lnTo>
                  <a:lnTo>
                    <a:pt x="3" y="56"/>
                  </a:lnTo>
                  <a:lnTo>
                    <a:pt x="3" y="55"/>
                  </a:lnTo>
                  <a:lnTo>
                    <a:pt x="2" y="54"/>
                  </a:lnTo>
                  <a:lnTo>
                    <a:pt x="2" y="53"/>
                  </a:lnTo>
                  <a:lnTo>
                    <a:pt x="1" y="52"/>
                  </a:lnTo>
                  <a:lnTo>
                    <a:pt x="1" y="50"/>
                  </a:lnTo>
                  <a:lnTo>
                    <a:pt x="1" y="48"/>
                  </a:lnTo>
                  <a:lnTo>
                    <a:pt x="1" y="47"/>
                  </a:lnTo>
                  <a:lnTo>
                    <a:pt x="0" y="46"/>
                  </a:lnTo>
                  <a:lnTo>
                    <a:pt x="0" y="44"/>
                  </a:lnTo>
                  <a:lnTo>
                    <a:pt x="0" y="43"/>
                  </a:lnTo>
                  <a:close/>
                </a:path>
              </a:pathLst>
            </a:custGeom>
            <a:solidFill>
              <a:srgbClr val="000000"/>
            </a:solidFill>
            <a:ln w="19050">
              <a:solidFill>
                <a:srgbClr val="000000"/>
              </a:solidFill>
              <a:round/>
              <a:headEnd/>
              <a:tailEnd/>
            </a:ln>
          </p:spPr>
          <p:txBody>
            <a:bodyPr>
              <a:normAutofit fontScale="25000" lnSpcReduction="20000"/>
            </a:bodyPr>
            <a:lstStyle/>
            <a:p>
              <a:pPr>
                <a:defRPr/>
              </a:pPr>
              <a:endParaRPr lang="en-US"/>
            </a:p>
          </p:txBody>
        </p:sp>
      </p:grpSp>
      <p:grpSp>
        <p:nvGrpSpPr>
          <p:cNvPr id="121859" name="Group 4">
            <a:extLst>
              <a:ext uri="{FF2B5EF4-FFF2-40B4-BE49-F238E27FC236}">
                <a16:creationId xmlns:a16="http://schemas.microsoft.com/office/drawing/2014/main" id="{9B59B99A-61F4-4B44-BCBA-1C5D22F32B76}"/>
              </a:ext>
            </a:extLst>
          </p:cNvPr>
          <p:cNvGrpSpPr>
            <a:grpSpLocks/>
          </p:cNvGrpSpPr>
          <p:nvPr/>
        </p:nvGrpSpPr>
        <p:grpSpPr bwMode="auto">
          <a:xfrm>
            <a:off x="1096964" y="4097338"/>
            <a:ext cx="8385175" cy="1968500"/>
            <a:chOff x="183332" y="4097976"/>
            <a:chExt cx="8384686" cy="1967838"/>
          </a:xfrm>
        </p:grpSpPr>
        <p:sp>
          <p:nvSpPr>
            <p:cNvPr id="121886" name="Line 290">
              <a:extLst>
                <a:ext uri="{FF2B5EF4-FFF2-40B4-BE49-F238E27FC236}">
                  <a16:creationId xmlns:a16="http://schemas.microsoft.com/office/drawing/2014/main" id="{43C7CB13-A666-3648-93C5-00D257FF6BB1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>
              <a:off x="1354194" y="5908892"/>
              <a:ext cx="7167298" cy="0"/>
            </a:xfrm>
            <a:prstGeom prst="line">
              <a:avLst/>
            </a:prstGeom>
            <a:noFill/>
            <a:ln w="25400">
              <a:solidFill>
                <a:srgbClr val="C0000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grpSp>
          <p:nvGrpSpPr>
            <p:cNvPr id="121887" name="Group 347">
              <a:extLst>
                <a:ext uri="{FF2B5EF4-FFF2-40B4-BE49-F238E27FC236}">
                  <a16:creationId xmlns:a16="http://schemas.microsoft.com/office/drawing/2014/main" id="{F65E57AC-A644-9B43-B237-40B68C27430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07311" y="5745139"/>
              <a:ext cx="935159" cy="320675"/>
              <a:chOff x="521683" y="5964117"/>
              <a:chExt cx="935159" cy="320675"/>
            </a:xfrm>
          </p:grpSpPr>
          <p:sp>
            <p:nvSpPr>
              <p:cNvPr id="121912" name="Freeform 5">
                <a:extLst>
                  <a:ext uri="{FF2B5EF4-FFF2-40B4-BE49-F238E27FC236}">
                    <a16:creationId xmlns:a16="http://schemas.microsoft.com/office/drawing/2014/main" id="{DFD79753-5254-FD45-B812-63C35B42EF8C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012342" y="5964117"/>
                <a:ext cx="319088" cy="320675"/>
              </a:xfrm>
              <a:custGeom>
                <a:avLst/>
                <a:gdLst>
                  <a:gd name="T0" fmla="*/ 2147483646 w 403"/>
                  <a:gd name="T1" fmla="*/ 2147483646 h 402"/>
                  <a:gd name="T2" fmla="*/ 0 w 403"/>
                  <a:gd name="T3" fmla="*/ 2147483646 h 402"/>
                  <a:gd name="T4" fmla="*/ 0 w 403"/>
                  <a:gd name="T5" fmla="*/ 0 h 402"/>
                  <a:gd name="T6" fmla="*/ 2147483646 w 403"/>
                  <a:gd name="T7" fmla="*/ 2147483646 h 402"/>
                  <a:gd name="T8" fmla="*/ 0 60000 65536"/>
                  <a:gd name="T9" fmla="*/ 0 60000 65536"/>
                  <a:gd name="T10" fmla="*/ 0 60000 65536"/>
                  <a:gd name="T11" fmla="*/ 0 60000 65536"/>
                  <a:gd name="T12" fmla="*/ 0 w 403"/>
                  <a:gd name="T13" fmla="*/ 0 h 402"/>
                  <a:gd name="T14" fmla="*/ 403 w 403"/>
                  <a:gd name="T15" fmla="*/ 402 h 402"/>
                </a:gdLst>
                <a:ahLst/>
                <a:cxnLst>
                  <a:cxn ang="T8">
                    <a:pos x="T0" y="T1"/>
                  </a:cxn>
                  <a:cxn ang="T9">
                    <a:pos x="T2" y="T3"/>
                  </a:cxn>
                  <a:cxn ang="T10">
                    <a:pos x="T4" y="T5"/>
                  </a:cxn>
                  <a:cxn ang="T11">
                    <a:pos x="T6" y="T7"/>
                  </a:cxn>
                </a:cxnLst>
                <a:rect l="T12" t="T13" r="T14" b="T15"/>
                <a:pathLst>
                  <a:path w="403" h="402">
                    <a:moveTo>
                      <a:pt x="403" y="201"/>
                    </a:moveTo>
                    <a:lnTo>
                      <a:pt x="0" y="402"/>
                    </a:lnTo>
                    <a:lnTo>
                      <a:pt x="0" y="0"/>
                    </a:lnTo>
                    <a:lnTo>
                      <a:pt x="403" y="201"/>
                    </a:lnTo>
                    <a:close/>
                  </a:path>
                </a:pathLst>
              </a:custGeom>
              <a:noFill/>
              <a:ln w="28575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3" name="Freeform 7">
                <a:extLst>
                  <a:ext uri="{FF2B5EF4-FFF2-40B4-BE49-F238E27FC236}">
                    <a16:creationId xmlns:a16="http://schemas.microsoft.com/office/drawing/2014/main" id="{972E643A-9458-1441-BBD5-FE6E896949E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1352067" y="6070480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4" name="Freeform 13">
                <a:extLst>
                  <a:ext uri="{FF2B5EF4-FFF2-40B4-BE49-F238E27FC236}">
                    <a16:creationId xmlns:a16="http://schemas.microsoft.com/office/drawing/2014/main" id="{FBBC27AE-6362-7049-A0A1-723423BF8AB1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521683" y="6124455"/>
                <a:ext cx="480218" cy="0"/>
              </a:xfrm>
              <a:custGeom>
                <a:avLst/>
                <a:gdLst>
                  <a:gd name="T0" fmla="*/ 2147483646 w 10000"/>
                  <a:gd name="T1" fmla="*/ 0 w 10000"/>
                  <a:gd name="T2" fmla="*/ 0 60000 65536"/>
                  <a:gd name="T3" fmla="*/ 0 60000 65536"/>
                </a:gdLst>
                <a:ahLst/>
                <a:cxnLst>
                  <a:cxn ang="T2">
                    <a:pos x="T0" y="0"/>
                  </a:cxn>
                  <a:cxn ang="T3">
                    <a:pos x="T1" y="0"/>
                  </a:cxn>
                </a:cxnLst>
                <a:rect l="0" t="0" r="r" b="b"/>
                <a:pathLst>
                  <a:path w="10000">
                    <a:moveTo>
                      <a:pt x="10000" y="0"/>
                    </a:moveTo>
                    <a:lnTo>
                      <a:pt x="0" y="0"/>
                    </a:lnTo>
                  </a:path>
                </a:pathLst>
              </a:cu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88" name="Group 1">
              <a:extLst>
                <a:ext uri="{FF2B5EF4-FFF2-40B4-BE49-F238E27FC236}">
                  <a16:creationId xmlns:a16="http://schemas.microsoft.com/office/drawing/2014/main" id="{DDD7AC9B-B28A-B149-9D8F-7B619CDCE48D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63243" y="4097976"/>
              <a:ext cx="104775" cy="1816283"/>
              <a:chOff x="8463243" y="4097976"/>
              <a:chExt cx="104775" cy="1816283"/>
            </a:xfrm>
          </p:grpSpPr>
          <p:sp>
            <p:nvSpPr>
              <p:cNvPr id="121910" name="Line 294">
                <a:extLst>
                  <a:ext uri="{FF2B5EF4-FFF2-40B4-BE49-F238E27FC236}">
                    <a16:creationId xmlns:a16="http://schemas.microsoft.com/office/drawing/2014/main" id="{D989841A-1112-DD4D-ABEC-E4CB3711F475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717703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11" name="Freeform 7">
                <a:extLst>
                  <a:ext uri="{FF2B5EF4-FFF2-40B4-BE49-F238E27FC236}">
                    <a16:creationId xmlns:a16="http://schemas.microsoft.com/office/drawing/2014/main" id="{920119E2-D4C5-1240-96A3-CDCF3A8B4B72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89" name="Group 352">
              <a:extLst>
                <a:ext uri="{FF2B5EF4-FFF2-40B4-BE49-F238E27FC236}">
                  <a16:creationId xmlns:a16="http://schemas.microsoft.com/office/drawing/2014/main" id="{C1256A54-302B-AF48-BF6B-755C39C1F1F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68197" y="4103838"/>
              <a:ext cx="104775" cy="1833131"/>
              <a:chOff x="8463243" y="4097976"/>
              <a:chExt cx="104775" cy="1833131"/>
            </a:xfrm>
          </p:grpSpPr>
          <p:sp>
            <p:nvSpPr>
              <p:cNvPr id="121907" name="Line 294">
                <a:extLst>
                  <a:ext uri="{FF2B5EF4-FFF2-40B4-BE49-F238E27FC236}">
                    <a16:creationId xmlns:a16="http://schemas.microsoft.com/office/drawing/2014/main" id="{EECD3675-D2DC-6B43-B1D2-25DE03DBC0D7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8" name="Freeform 7">
                <a:extLst>
                  <a:ext uri="{FF2B5EF4-FFF2-40B4-BE49-F238E27FC236}">
                    <a16:creationId xmlns:a16="http://schemas.microsoft.com/office/drawing/2014/main" id="{7290728A-650C-C345-BB84-C1E8A08B99A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9" name="Freeform 166">
                <a:extLst>
                  <a:ext uri="{FF2B5EF4-FFF2-40B4-BE49-F238E27FC236}">
                    <a16:creationId xmlns:a16="http://schemas.microsoft.com/office/drawing/2014/main" id="{C6791AFA-E602-7944-8B19-14E4389F7C4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90" name="Group 356">
              <a:extLst>
                <a:ext uri="{FF2B5EF4-FFF2-40B4-BE49-F238E27FC236}">
                  <a16:creationId xmlns:a16="http://schemas.microsoft.com/office/drawing/2014/main" id="{C4275A94-1F93-B346-BD96-5AA3180607C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91408" y="4103838"/>
              <a:ext cx="104775" cy="1833131"/>
              <a:chOff x="8463243" y="4097976"/>
              <a:chExt cx="104775" cy="1833131"/>
            </a:xfrm>
          </p:grpSpPr>
          <p:sp>
            <p:nvSpPr>
              <p:cNvPr id="121904" name="Line 294">
                <a:extLst>
                  <a:ext uri="{FF2B5EF4-FFF2-40B4-BE49-F238E27FC236}">
                    <a16:creationId xmlns:a16="http://schemas.microsoft.com/office/drawing/2014/main" id="{447776A5-297D-2A42-B849-FB8D4E197B2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5" name="Freeform 7">
                <a:extLst>
                  <a:ext uri="{FF2B5EF4-FFF2-40B4-BE49-F238E27FC236}">
                    <a16:creationId xmlns:a16="http://schemas.microsoft.com/office/drawing/2014/main" id="{B1C467F8-47B6-6246-9BC7-54110F8FC233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6" name="Freeform 166">
                <a:extLst>
                  <a:ext uri="{FF2B5EF4-FFF2-40B4-BE49-F238E27FC236}">
                    <a16:creationId xmlns:a16="http://schemas.microsoft.com/office/drawing/2014/main" id="{47E800E7-6B6F-6340-A538-4A587CF0004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91" name="Group 360">
              <a:extLst>
                <a:ext uri="{FF2B5EF4-FFF2-40B4-BE49-F238E27FC236}">
                  <a16:creationId xmlns:a16="http://schemas.microsoft.com/office/drawing/2014/main" id="{12C814A5-BDE1-A148-89E0-D16F8A1DE3E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296362" y="4109700"/>
              <a:ext cx="104775" cy="1833131"/>
              <a:chOff x="8463243" y="4097976"/>
              <a:chExt cx="104775" cy="1833131"/>
            </a:xfrm>
          </p:grpSpPr>
          <p:sp>
            <p:nvSpPr>
              <p:cNvPr id="121901" name="Line 294">
                <a:extLst>
                  <a:ext uri="{FF2B5EF4-FFF2-40B4-BE49-F238E27FC236}">
                    <a16:creationId xmlns:a16="http://schemas.microsoft.com/office/drawing/2014/main" id="{12995A71-245D-2E4B-AE87-EEE5D67F85EF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2" name="Freeform 7">
                <a:extLst>
                  <a:ext uri="{FF2B5EF4-FFF2-40B4-BE49-F238E27FC236}">
                    <a16:creationId xmlns:a16="http://schemas.microsoft.com/office/drawing/2014/main" id="{4B23C743-985D-5142-8246-465FFF85B6FF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3" name="Freeform 166">
                <a:extLst>
                  <a:ext uri="{FF2B5EF4-FFF2-40B4-BE49-F238E27FC236}">
                    <a16:creationId xmlns:a16="http://schemas.microsoft.com/office/drawing/2014/main" id="{86B07CC3-1C1D-C545-A7F3-C28FA092B10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92" name="Group 364">
              <a:extLst>
                <a:ext uri="{FF2B5EF4-FFF2-40B4-BE49-F238E27FC236}">
                  <a16:creationId xmlns:a16="http://schemas.microsoft.com/office/drawing/2014/main" id="{FD8FABBB-8AB2-EF4A-A1A1-42330B88CF42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894237" y="4097976"/>
              <a:ext cx="104775" cy="1833131"/>
              <a:chOff x="8463243" y="4097976"/>
              <a:chExt cx="104775" cy="1833131"/>
            </a:xfrm>
          </p:grpSpPr>
          <p:sp>
            <p:nvSpPr>
              <p:cNvPr id="121898" name="Line 294">
                <a:extLst>
                  <a:ext uri="{FF2B5EF4-FFF2-40B4-BE49-F238E27FC236}">
                    <a16:creationId xmlns:a16="http://schemas.microsoft.com/office/drawing/2014/main" id="{00DD6D1E-C93B-6443-95B1-D5E4462EBF0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15641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9" name="Freeform 7">
                <a:extLst>
                  <a:ext uri="{FF2B5EF4-FFF2-40B4-BE49-F238E27FC236}">
                    <a16:creationId xmlns:a16="http://schemas.microsoft.com/office/drawing/2014/main" id="{D6F2AFF2-63CC-D344-A78F-DC387A7CD32E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63243" y="4097976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900" name="Freeform 166">
                <a:extLst>
                  <a:ext uri="{FF2B5EF4-FFF2-40B4-BE49-F238E27FC236}">
                    <a16:creationId xmlns:a16="http://schemas.microsoft.com/office/drawing/2014/main" id="{CEF13050-33AE-4149-8527-A5C9B33A1B3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9744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93" name="Group 368">
              <a:extLst>
                <a:ext uri="{FF2B5EF4-FFF2-40B4-BE49-F238E27FC236}">
                  <a16:creationId xmlns:a16="http://schemas.microsoft.com/office/drawing/2014/main" id="{F72B3E65-9E61-F045-96DF-D1EB0F5B73A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22639" y="4097976"/>
              <a:ext cx="104775" cy="1838993"/>
              <a:chOff x="8486691" y="4092114"/>
              <a:chExt cx="104775" cy="1838993"/>
            </a:xfrm>
          </p:grpSpPr>
          <p:sp>
            <p:nvSpPr>
              <p:cNvPr id="121895" name="Line 294">
                <a:extLst>
                  <a:ext uri="{FF2B5EF4-FFF2-40B4-BE49-F238E27FC236}">
                    <a16:creationId xmlns:a16="http://schemas.microsoft.com/office/drawing/2014/main" id="{156E76DB-130F-2B40-B4CF-514C5471A6C3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>
                <a:off x="8539089" y="4196556"/>
                <a:ext cx="0" cy="1689229"/>
              </a:xfrm>
              <a:prstGeom prst="line">
                <a:avLst/>
              </a:prstGeom>
              <a:noFill/>
              <a:ln w="25400">
                <a:solidFill>
                  <a:srgbClr val="C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6" name="Freeform 7">
                <a:extLst>
                  <a:ext uri="{FF2B5EF4-FFF2-40B4-BE49-F238E27FC236}">
                    <a16:creationId xmlns:a16="http://schemas.microsoft.com/office/drawing/2014/main" id="{554F839B-C93A-2F44-843F-CCF2DF822440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486691" y="4092114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97" name="Freeform 166">
                <a:extLst>
                  <a:ext uri="{FF2B5EF4-FFF2-40B4-BE49-F238E27FC236}">
                    <a16:creationId xmlns:a16="http://schemas.microsoft.com/office/drawing/2014/main" id="{EA93353A-1F7B-034D-AB46-73750BB4A2F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8513192" y="5873964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C00000"/>
              </a:solidFill>
              <a:ln w="19050">
                <a:solidFill>
                  <a:srgbClr val="C0000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sp>
          <p:nvSpPr>
            <p:cNvPr id="121894" name="Rectangle 11">
              <a:extLst>
                <a:ext uri="{FF2B5EF4-FFF2-40B4-BE49-F238E27FC236}">
                  <a16:creationId xmlns:a16="http://schemas.microsoft.com/office/drawing/2014/main" id="{A608DB9F-E382-E447-BD19-9366DBC6B33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83332" y="5658892"/>
              <a:ext cx="445635" cy="21544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Reset </a:t>
              </a:r>
              <a:endParaRPr lang="en-US" altLang="en-US" sz="2400">
                <a:latin typeface="Times" pitchFamily="2" charset="0"/>
              </a:endParaRPr>
            </a:p>
          </p:txBody>
        </p:sp>
      </p:grpSp>
      <p:grpSp>
        <p:nvGrpSpPr>
          <p:cNvPr id="121860" name="Group 6">
            <a:extLst>
              <a:ext uri="{FF2B5EF4-FFF2-40B4-BE49-F238E27FC236}">
                <a16:creationId xmlns:a16="http://schemas.microsoft.com/office/drawing/2014/main" id="{A688222A-1A5D-114C-9583-C4EBF300CCF1}"/>
              </a:ext>
            </a:extLst>
          </p:cNvPr>
          <p:cNvGrpSpPr>
            <a:grpSpLocks/>
          </p:cNvGrpSpPr>
          <p:nvPr/>
        </p:nvGrpSpPr>
        <p:grpSpPr bwMode="auto">
          <a:xfrm>
            <a:off x="1320800" y="1773239"/>
            <a:ext cx="8154988" cy="1627187"/>
            <a:chOff x="406149" y="1773330"/>
            <a:chExt cx="8155083" cy="1627212"/>
          </a:xfrm>
        </p:grpSpPr>
        <p:sp>
          <p:nvSpPr>
            <p:cNvPr id="121861" name="Line 290">
              <a:extLst>
                <a:ext uri="{FF2B5EF4-FFF2-40B4-BE49-F238E27FC236}">
                  <a16:creationId xmlns:a16="http://schemas.microsoft.com/office/drawing/2014/main" id="{93A4B108-828A-3546-BA21-E3D559DDD97A}"/>
                </a:ext>
              </a:extLst>
            </p:cNvPr>
            <p:cNvSpPr>
              <a:spLocks noChangeAspect="1" noChangeShapeType="1"/>
            </p:cNvSpPr>
            <p:nvPr/>
          </p:nvSpPr>
          <p:spPr bwMode="auto">
            <a:xfrm rot="10800000">
              <a:off x="935011" y="1886854"/>
              <a:ext cx="7580618" cy="0"/>
            </a:xfrm>
            <a:prstGeom prst="line">
              <a:avLst/>
            </a:prstGeom>
            <a:noFill/>
            <a:ln w="2540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21862" name="Rectangle 11">
              <a:extLst>
                <a:ext uri="{FF2B5EF4-FFF2-40B4-BE49-F238E27FC236}">
                  <a16:creationId xmlns:a16="http://schemas.microsoft.com/office/drawing/2014/main" id="{8E6334C7-83D7-A34E-B178-8FA595840B10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406149" y="1773330"/>
              <a:ext cx="415183" cy="21544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ＭＳ Ｐゴシック" panose="020B0600070205080204" pitchFamily="34" charset="-128"/>
                  <a:cs typeface="Arial" panose="020B0604020202020204" pitchFamily="34" charset="0"/>
                  <a:sym typeface="Arial" panose="020B0604020202020204" pitchFamily="34" charset="0"/>
                </a:defRPr>
              </a:lvl1pPr>
              <a:lvl2pPr marL="742950" indent="-28575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2pPr>
              <a:lvl3pPr marL="11430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3pPr>
              <a:lvl4pPr marL="16002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4pPr>
              <a:lvl5pPr marL="2057400" indent="-228600"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>
                  <a:solidFill>
                    <a:srgbClr val="000000"/>
                  </a:solidFill>
                  <a:latin typeface="Arial" panose="020B0604020202020204" pitchFamily="34" charset="0"/>
                  <a:ea typeface="Arial" panose="020B0604020202020204" pitchFamily="34" charset="0"/>
                  <a:cs typeface="Arial" panose="020B0604020202020204" pitchFamily="34" charset="0"/>
                  <a:sym typeface="Arial" panose="020B0604020202020204" pitchFamily="34" charset="0"/>
                </a:defRPr>
              </a:lvl9pPr>
            </a:lstStyle>
            <a:p>
              <a:r>
                <a:rPr lang="en-US" altLang="en-US">
                  <a:latin typeface="Times-Roman" pitchFamily="2" charset="0"/>
                </a:rPr>
                <a:t>VCC </a:t>
              </a:r>
              <a:endParaRPr lang="en-US" altLang="en-US" sz="2400">
                <a:latin typeface="Times" pitchFamily="2" charset="0"/>
              </a:endParaRPr>
            </a:p>
          </p:txBody>
        </p:sp>
        <p:grpSp>
          <p:nvGrpSpPr>
            <p:cNvPr id="121863" name="Group 5">
              <a:extLst>
                <a:ext uri="{FF2B5EF4-FFF2-40B4-BE49-F238E27FC236}">
                  <a16:creationId xmlns:a16="http://schemas.microsoft.com/office/drawing/2014/main" id="{8CB6A258-971E-A24D-8170-BE9E150B0753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2913453" y="1851251"/>
              <a:ext cx="104775" cy="1537568"/>
              <a:chOff x="2913453" y="1851251"/>
              <a:chExt cx="104775" cy="1537568"/>
            </a:xfrm>
          </p:grpSpPr>
          <p:sp>
            <p:nvSpPr>
              <p:cNvPr id="121883" name="Line 294">
                <a:extLst>
                  <a:ext uri="{FF2B5EF4-FFF2-40B4-BE49-F238E27FC236}">
                    <a16:creationId xmlns:a16="http://schemas.microsoft.com/office/drawing/2014/main" id="{4E961428-1E9F-B143-B7B1-7746EAD7C31E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4" name="Freeform 7">
                <a:extLst>
                  <a:ext uri="{FF2B5EF4-FFF2-40B4-BE49-F238E27FC236}">
                    <a16:creationId xmlns:a16="http://schemas.microsoft.com/office/drawing/2014/main" id="{5B912866-71E6-0645-BB86-3AA6B7504B28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5" name="Freeform 62">
                <a:extLst>
                  <a:ext uri="{FF2B5EF4-FFF2-40B4-BE49-F238E27FC236}">
                    <a16:creationId xmlns:a16="http://schemas.microsoft.com/office/drawing/2014/main" id="{76FE805B-E144-3B48-8345-6D39576A85D5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961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64" name="Group 373">
              <a:extLst>
                <a:ext uri="{FF2B5EF4-FFF2-40B4-BE49-F238E27FC236}">
                  <a16:creationId xmlns:a16="http://schemas.microsoft.com/office/drawing/2014/main" id="{F144A21C-511A-434D-B2D2-A0071AA9C6EC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1541636" y="1851251"/>
              <a:ext cx="104775" cy="1537568"/>
              <a:chOff x="2913453" y="1851251"/>
              <a:chExt cx="104775" cy="1537568"/>
            </a:xfrm>
          </p:grpSpPr>
          <p:sp>
            <p:nvSpPr>
              <p:cNvPr id="121880" name="Line 294">
                <a:extLst>
                  <a:ext uri="{FF2B5EF4-FFF2-40B4-BE49-F238E27FC236}">
                    <a16:creationId xmlns:a16="http://schemas.microsoft.com/office/drawing/2014/main" id="{864C06B8-248B-D54A-8077-79A09CAF241C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1" name="Freeform 7">
                <a:extLst>
                  <a:ext uri="{FF2B5EF4-FFF2-40B4-BE49-F238E27FC236}">
                    <a16:creationId xmlns:a16="http://schemas.microsoft.com/office/drawing/2014/main" id="{041E2808-CF8D-104C-A017-67A50620603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82" name="Freeform 62">
                <a:extLst>
                  <a:ext uri="{FF2B5EF4-FFF2-40B4-BE49-F238E27FC236}">
                    <a16:creationId xmlns:a16="http://schemas.microsoft.com/office/drawing/2014/main" id="{93182EB5-830F-8843-A4C9-5069A0DCEF6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961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65" name="Group 377">
              <a:extLst>
                <a:ext uri="{FF2B5EF4-FFF2-40B4-BE49-F238E27FC236}">
                  <a16:creationId xmlns:a16="http://schemas.microsoft.com/office/drawing/2014/main" id="{7C70498A-CEF2-C04A-AF7E-40918D9F2B4F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4308501" y="1862974"/>
              <a:ext cx="104775" cy="1537568"/>
              <a:chOff x="2913453" y="1851251"/>
              <a:chExt cx="104775" cy="1537568"/>
            </a:xfrm>
          </p:grpSpPr>
          <p:sp>
            <p:nvSpPr>
              <p:cNvPr id="121877" name="Line 294">
                <a:extLst>
                  <a:ext uri="{FF2B5EF4-FFF2-40B4-BE49-F238E27FC236}">
                    <a16:creationId xmlns:a16="http://schemas.microsoft.com/office/drawing/2014/main" id="{75BBB9F8-933B-A344-B427-D7D1A6F1079A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8" name="Freeform 7">
                <a:extLst>
                  <a:ext uri="{FF2B5EF4-FFF2-40B4-BE49-F238E27FC236}">
                    <a16:creationId xmlns:a16="http://schemas.microsoft.com/office/drawing/2014/main" id="{F1796C15-4D95-D340-AE93-C6BB38B4E4F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9" name="Freeform 62">
                <a:extLst>
                  <a:ext uri="{FF2B5EF4-FFF2-40B4-BE49-F238E27FC236}">
                    <a16:creationId xmlns:a16="http://schemas.microsoft.com/office/drawing/2014/main" id="{50E8CC63-D0CF-BB40-BA53-A72013CCF6F4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961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66" name="Group 381">
              <a:extLst>
                <a:ext uri="{FF2B5EF4-FFF2-40B4-BE49-F238E27FC236}">
                  <a16:creationId xmlns:a16="http://schemas.microsoft.com/office/drawing/2014/main" id="{E1823648-D85A-1343-807F-F4E9BFCEE2CA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5678925" y="1853049"/>
              <a:ext cx="104775" cy="1537568"/>
              <a:chOff x="2913453" y="1851251"/>
              <a:chExt cx="104775" cy="1537568"/>
            </a:xfrm>
          </p:grpSpPr>
          <p:sp>
            <p:nvSpPr>
              <p:cNvPr id="121874" name="Line 294">
                <a:extLst>
                  <a:ext uri="{FF2B5EF4-FFF2-40B4-BE49-F238E27FC236}">
                    <a16:creationId xmlns:a16="http://schemas.microsoft.com/office/drawing/2014/main" id="{984F6295-3E6D-B542-95AC-73126314B1E9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5" name="Freeform 7">
                <a:extLst>
                  <a:ext uri="{FF2B5EF4-FFF2-40B4-BE49-F238E27FC236}">
                    <a16:creationId xmlns:a16="http://schemas.microsoft.com/office/drawing/2014/main" id="{B6CB5913-C2BE-BB47-8531-8D5D4AF401AB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6" name="Freeform 62">
                <a:extLst>
                  <a:ext uri="{FF2B5EF4-FFF2-40B4-BE49-F238E27FC236}">
                    <a16:creationId xmlns:a16="http://schemas.microsoft.com/office/drawing/2014/main" id="{0E1F8135-3847-9647-B549-15467DEFF6B9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961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67" name="Group 385">
              <a:extLst>
                <a:ext uri="{FF2B5EF4-FFF2-40B4-BE49-F238E27FC236}">
                  <a16:creationId xmlns:a16="http://schemas.microsoft.com/office/drawing/2014/main" id="{C5634F00-21A4-3340-A9EC-36A9F3646144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7068196" y="1848142"/>
              <a:ext cx="104775" cy="1537568"/>
              <a:chOff x="2913453" y="1851251"/>
              <a:chExt cx="104775" cy="1537568"/>
            </a:xfrm>
          </p:grpSpPr>
          <p:sp>
            <p:nvSpPr>
              <p:cNvPr id="121871" name="Line 294">
                <a:extLst>
                  <a:ext uri="{FF2B5EF4-FFF2-40B4-BE49-F238E27FC236}">
                    <a16:creationId xmlns:a16="http://schemas.microsoft.com/office/drawing/2014/main" id="{2CEBAAEE-DA89-D541-A6BF-86518891B6C1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2" name="Freeform 7">
                <a:extLst>
                  <a:ext uri="{FF2B5EF4-FFF2-40B4-BE49-F238E27FC236}">
                    <a16:creationId xmlns:a16="http://schemas.microsoft.com/office/drawing/2014/main" id="{C7766357-FF01-804D-9DA6-E6D9041C696D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3" name="Freeform 62">
                <a:extLst>
                  <a:ext uri="{FF2B5EF4-FFF2-40B4-BE49-F238E27FC236}">
                    <a16:creationId xmlns:a16="http://schemas.microsoft.com/office/drawing/2014/main" id="{8113B9B0-16E9-A441-B342-64AB83B42D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36961" y="1851251"/>
                <a:ext cx="57149" cy="57143"/>
              </a:xfrm>
              <a:custGeom>
                <a:avLst/>
                <a:gdLst>
                  <a:gd name="T0" fmla="*/ 0 w 72"/>
                  <a:gd name="T1" fmla="*/ 2147483646 h 72"/>
                  <a:gd name="T2" fmla="*/ 2147483646 w 72"/>
                  <a:gd name="T3" fmla="*/ 2147483646 h 72"/>
                  <a:gd name="T4" fmla="*/ 2147483646 w 72"/>
                  <a:gd name="T5" fmla="*/ 2147483646 h 72"/>
                  <a:gd name="T6" fmla="*/ 2147483646 w 72"/>
                  <a:gd name="T7" fmla="*/ 2147483646 h 72"/>
                  <a:gd name="T8" fmla="*/ 2147483646 w 72"/>
                  <a:gd name="T9" fmla="*/ 2147483646 h 72"/>
                  <a:gd name="T10" fmla="*/ 2147483646 w 72"/>
                  <a:gd name="T11" fmla="*/ 2147483646 h 72"/>
                  <a:gd name="T12" fmla="*/ 2147483646 w 72"/>
                  <a:gd name="T13" fmla="*/ 2147483646 h 72"/>
                  <a:gd name="T14" fmla="*/ 2147483646 w 72"/>
                  <a:gd name="T15" fmla="*/ 2147483646 h 72"/>
                  <a:gd name="T16" fmla="*/ 2147483646 w 72"/>
                  <a:gd name="T17" fmla="*/ 2147483646 h 72"/>
                  <a:gd name="T18" fmla="*/ 2147483646 w 72"/>
                  <a:gd name="T19" fmla="*/ 0 h 72"/>
                  <a:gd name="T20" fmla="*/ 2147483646 w 72"/>
                  <a:gd name="T21" fmla="*/ 0 h 72"/>
                  <a:gd name="T22" fmla="*/ 2147483646 w 72"/>
                  <a:gd name="T23" fmla="*/ 0 h 72"/>
                  <a:gd name="T24" fmla="*/ 2147483646 w 72"/>
                  <a:gd name="T25" fmla="*/ 0 h 72"/>
                  <a:gd name="T26" fmla="*/ 2147483646 w 72"/>
                  <a:gd name="T27" fmla="*/ 2147483646 h 72"/>
                  <a:gd name="T28" fmla="*/ 2147483646 w 72"/>
                  <a:gd name="T29" fmla="*/ 2147483646 h 72"/>
                  <a:gd name="T30" fmla="*/ 2147483646 w 72"/>
                  <a:gd name="T31" fmla="*/ 2147483646 h 72"/>
                  <a:gd name="T32" fmla="*/ 2147483646 w 72"/>
                  <a:gd name="T33" fmla="*/ 2147483646 h 72"/>
                  <a:gd name="T34" fmla="*/ 2147483646 w 72"/>
                  <a:gd name="T35" fmla="*/ 2147483646 h 72"/>
                  <a:gd name="T36" fmla="*/ 2147483646 w 72"/>
                  <a:gd name="T37" fmla="*/ 2147483646 h 72"/>
                  <a:gd name="T38" fmla="*/ 2147483646 w 72"/>
                  <a:gd name="T39" fmla="*/ 2147483646 h 72"/>
                  <a:gd name="T40" fmla="*/ 2147483646 w 72"/>
                  <a:gd name="T41" fmla="*/ 2147483646 h 72"/>
                  <a:gd name="T42" fmla="*/ 2147483646 w 72"/>
                  <a:gd name="T43" fmla="*/ 2147483646 h 72"/>
                  <a:gd name="T44" fmla="*/ 2147483646 w 72"/>
                  <a:gd name="T45" fmla="*/ 2147483646 h 72"/>
                  <a:gd name="T46" fmla="*/ 2147483646 w 72"/>
                  <a:gd name="T47" fmla="*/ 2147483646 h 72"/>
                  <a:gd name="T48" fmla="*/ 2147483646 w 72"/>
                  <a:gd name="T49" fmla="*/ 2147483646 h 72"/>
                  <a:gd name="T50" fmla="*/ 2147483646 w 72"/>
                  <a:gd name="T51" fmla="*/ 2147483646 h 72"/>
                  <a:gd name="T52" fmla="*/ 2147483646 w 72"/>
                  <a:gd name="T53" fmla="*/ 2147483646 h 72"/>
                  <a:gd name="T54" fmla="*/ 2147483646 w 72"/>
                  <a:gd name="T55" fmla="*/ 2147483646 h 72"/>
                  <a:gd name="T56" fmla="*/ 2147483646 w 72"/>
                  <a:gd name="T57" fmla="*/ 2147483646 h 72"/>
                  <a:gd name="T58" fmla="*/ 2147483646 w 72"/>
                  <a:gd name="T59" fmla="*/ 2147483646 h 72"/>
                  <a:gd name="T60" fmla="*/ 2147483646 w 72"/>
                  <a:gd name="T61" fmla="*/ 2147483646 h 72"/>
                  <a:gd name="T62" fmla="*/ 2147483646 w 72"/>
                  <a:gd name="T63" fmla="*/ 2147483646 h 72"/>
                  <a:gd name="T64" fmla="*/ 2147483646 w 72"/>
                  <a:gd name="T65" fmla="*/ 2147483646 h 72"/>
                  <a:gd name="T66" fmla="*/ 2147483646 w 72"/>
                  <a:gd name="T67" fmla="*/ 2147483646 h 72"/>
                  <a:gd name="T68" fmla="*/ 2147483646 w 72"/>
                  <a:gd name="T69" fmla="*/ 2147483646 h 72"/>
                  <a:gd name="T70" fmla="*/ 2147483646 w 72"/>
                  <a:gd name="T71" fmla="*/ 2147483646 h 72"/>
                  <a:gd name="T72" fmla="*/ 2147483646 w 72"/>
                  <a:gd name="T73" fmla="*/ 2147483646 h 72"/>
                  <a:gd name="T74" fmla="*/ 2147483646 w 72"/>
                  <a:gd name="T75" fmla="*/ 2147483646 h 72"/>
                  <a:gd name="T76" fmla="*/ 2147483646 w 72"/>
                  <a:gd name="T77" fmla="*/ 2147483646 h 72"/>
                  <a:gd name="T78" fmla="*/ 2147483646 w 72"/>
                  <a:gd name="T79" fmla="*/ 2147483646 h 72"/>
                  <a:gd name="T80" fmla="*/ 2147483646 w 72"/>
                  <a:gd name="T81" fmla="*/ 2147483646 h 72"/>
                  <a:gd name="T82" fmla="*/ 2147483646 w 72"/>
                  <a:gd name="T83" fmla="*/ 2147483646 h 72"/>
                  <a:gd name="T84" fmla="*/ 2147483646 w 72"/>
                  <a:gd name="T85" fmla="*/ 2147483646 h 72"/>
                  <a:gd name="T86" fmla="*/ 2147483646 w 72"/>
                  <a:gd name="T87" fmla="*/ 2147483646 h 72"/>
                  <a:gd name="T88" fmla="*/ 2147483646 w 72"/>
                  <a:gd name="T89" fmla="*/ 2147483646 h 72"/>
                  <a:gd name="T90" fmla="*/ 2147483646 w 72"/>
                  <a:gd name="T91" fmla="*/ 2147483646 h 72"/>
                  <a:gd name="T92" fmla="*/ 2147483646 w 72"/>
                  <a:gd name="T93" fmla="*/ 2147483646 h 72"/>
                  <a:gd name="T94" fmla="*/ 2147483646 w 72"/>
                  <a:gd name="T95" fmla="*/ 2147483646 h 72"/>
                  <a:gd name="T96" fmla="*/ 2147483646 w 72"/>
                  <a:gd name="T97" fmla="*/ 2147483646 h 72"/>
                  <a:gd name="T98" fmla="*/ 2147483646 w 72"/>
                  <a:gd name="T99" fmla="*/ 2147483646 h 72"/>
                  <a:gd name="T100" fmla="*/ 2147483646 w 72"/>
                  <a:gd name="T101" fmla="*/ 2147483646 h 72"/>
                  <a:gd name="T102" fmla="*/ 2147483646 w 72"/>
                  <a:gd name="T103" fmla="*/ 2147483646 h 72"/>
                  <a:gd name="T104" fmla="*/ 2147483646 w 72"/>
                  <a:gd name="T105" fmla="*/ 2147483646 h 72"/>
                  <a:gd name="T106" fmla="*/ 2147483646 w 72"/>
                  <a:gd name="T107" fmla="*/ 2147483646 h 72"/>
                  <a:gd name="T108" fmla="*/ 2147483646 w 72"/>
                  <a:gd name="T109" fmla="*/ 2147483646 h 72"/>
                  <a:gd name="T110" fmla="*/ 0 w 72"/>
                  <a:gd name="T111" fmla="*/ 2147483646 h 72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  <a:gd name="T150" fmla="*/ 0 60000 65536"/>
                  <a:gd name="T151" fmla="*/ 0 60000 65536"/>
                  <a:gd name="T152" fmla="*/ 0 60000 65536"/>
                  <a:gd name="T153" fmla="*/ 0 60000 65536"/>
                  <a:gd name="T154" fmla="*/ 0 60000 65536"/>
                  <a:gd name="T155" fmla="*/ 0 60000 65536"/>
                  <a:gd name="T156" fmla="*/ 0 60000 65536"/>
                  <a:gd name="T157" fmla="*/ 0 60000 65536"/>
                  <a:gd name="T158" fmla="*/ 0 60000 65536"/>
                  <a:gd name="T159" fmla="*/ 0 60000 65536"/>
                  <a:gd name="T160" fmla="*/ 0 60000 65536"/>
                  <a:gd name="T161" fmla="*/ 0 60000 65536"/>
                  <a:gd name="T162" fmla="*/ 0 60000 65536"/>
                  <a:gd name="T163" fmla="*/ 0 60000 65536"/>
                  <a:gd name="T164" fmla="*/ 0 60000 65536"/>
                  <a:gd name="T165" fmla="*/ 0 60000 65536"/>
                  <a:gd name="T166" fmla="*/ 0 60000 65536"/>
                  <a:gd name="T167" fmla="*/ 0 60000 65536"/>
                  <a:gd name="T168" fmla="*/ 0 w 72"/>
                  <a:gd name="T169" fmla="*/ 0 h 72"/>
                  <a:gd name="T170" fmla="*/ 72 w 72"/>
                  <a:gd name="T171" fmla="*/ 72 h 72"/>
                </a:gdLst>
                <a:ahLst/>
                <a:cxnLst>
                  <a:cxn ang="T112">
                    <a:pos x="T0" y="T1"/>
                  </a:cxn>
                  <a:cxn ang="T113">
                    <a:pos x="T2" y="T3"/>
                  </a:cxn>
                  <a:cxn ang="T114">
                    <a:pos x="T4" y="T5"/>
                  </a:cxn>
                  <a:cxn ang="T115">
                    <a:pos x="T6" y="T7"/>
                  </a:cxn>
                  <a:cxn ang="T116">
                    <a:pos x="T8" y="T9"/>
                  </a:cxn>
                  <a:cxn ang="T117">
                    <a:pos x="T10" y="T11"/>
                  </a:cxn>
                  <a:cxn ang="T118">
                    <a:pos x="T12" y="T13"/>
                  </a:cxn>
                  <a:cxn ang="T119">
                    <a:pos x="T14" y="T15"/>
                  </a:cxn>
                  <a:cxn ang="T120">
                    <a:pos x="T16" y="T17"/>
                  </a:cxn>
                  <a:cxn ang="T121">
                    <a:pos x="T18" y="T19"/>
                  </a:cxn>
                  <a:cxn ang="T122">
                    <a:pos x="T20" y="T21"/>
                  </a:cxn>
                  <a:cxn ang="T123">
                    <a:pos x="T22" y="T23"/>
                  </a:cxn>
                  <a:cxn ang="T124">
                    <a:pos x="T24" y="T25"/>
                  </a:cxn>
                  <a:cxn ang="T125">
                    <a:pos x="T26" y="T27"/>
                  </a:cxn>
                  <a:cxn ang="T126">
                    <a:pos x="T28" y="T29"/>
                  </a:cxn>
                  <a:cxn ang="T127">
                    <a:pos x="T30" y="T31"/>
                  </a:cxn>
                  <a:cxn ang="T128">
                    <a:pos x="T32" y="T33"/>
                  </a:cxn>
                  <a:cxn ang="T129">
                    <a:pos x="T34" y="T35"/>
                  </a:cxn>
                  <a:cxn ang="T130">
                    <a:pos x="T36" y="T37"/>
                  </a:cxn>
                  <a:cxn ang="T131">
                    <a:pos x="T38" y="T39"/>
                  </a:cxn>
                  <a:cxn ang="T132">
                    <a:pos x="T40" y="T41"/>
                  </a:cxn>
                  <a:cxn ang="T133">
                    <a:pos x="T42" y="T43"/>
                  </a:cxn>
                  <a:cxn ang="T134">
                    <a:pos x="T44" y="T45"/>
                  </a:cxn>
                  <a:cxn ang="T135">
                    <a:pos x="T46" y="T47"/>
                  </a:cxn>
                  <a:cxn ang="T136">
                    <a:pos x="T48" y="T49"/>
                  </a:cxn>
                  <a:cxn ang="T137">
                    <a:pos x="T50" y="T51"/>
                  </a:cxn>
                  <a:cxn ang="T138">
                    <a:pos x="T52" y="T53"/>
                  </a:cxn>
                  <a:cxn ang="T139">
                    <a:pos x="T54" y="T55"/>
                  </a:cxn>
                  <a:cxn ang="T140">
                    <a:pos x="T56" y="T57"/>
                  </a:cxn>
                  <a:cxn ang="T141">
                    <a:pos x="T58" y="T59"/>
                  </a:cxn>
                  <a:cxn ang="T142">
                    <a:pos x="T60" y="T61"/>
                  </a:cxn>
                  <a:cxn ang="T143">
                    <a:pos x="T62" y="T63"/>
                  </a:cxn>
                  <a:cxn ang="T144">
                    <a:pos x="T64" y="T65"/>
                  </a:cxn>
                  <a:cxn ang="T145">
                    <a:pos x="T66" y="T67"/>
                  </a:cxn>
                  <a:cxn ang="T146">
                    <a:pos x="T68" y="T69"/>
                  </a:cxn>
                  <a:cxn ang="T147">
                    <a:pos x="T70" y="T71"/>
                  </a:cxn>
                  <a:cxn ang="T148">
                    <a:pos x="T72" y="T73"/>
                  </a:cxn>
                  <a:cxn ang="T149">
                    <a:pos x="T74" y="T75"/>
                  </a:cxn>
                  <a:cxn ang="T150">
                    <a:pos x="T76" y="T77"/>
                  </a:cxn>
                  <a:cxn ang="T151">
                    <a:pos x="T78" y="T79"/>
                  </a:cxn>
                  <a:cxn ang="T152">
                    <a:pos x="T80" y="T81"/>
                  </a:cxn>
                  <a:cxn ang="T153">
                    <a:pos x="T82" y="T83"/>
                  </a:cxn>
                  <a:cxn ang="T154">
                    <a:pos x="T84" y="T85"/>
                  </a:cxn>
                  <a:cxn ang="T155">
                    <a:pos x="T86" y="T87"/>
                  </a:cxn>
                  <a:cxn ang="T156">
                    <a:pos x="T88" y="T89"/>
                  </a:cxn>
                  <a:cxn ang="T157">
                    <a:pos x="T90" y="T91"/>
                  </a:cxn>
                  <a:cxn ang="T158">
                    <a:pos x="T92" y="T93"/>
                  </a:cxn>
                  <a:cxn ang="T159">
                    <a:pos x="T94" y="T95"/>
                  </a:cxn>
                  <a:cxn ang="T160">
                    <a:pos x="T96" y="T97"/>
                  </a:cxn>
                  <a:cxn ang="T161">
                    <a:pos x="T98" y="T99"/>
                  </a:cxn>
                  <a:cxn ang="T162">
                    <a:pos x="T100" y="T101"/>
                  </a:cxn>
                  <a:cxn ang="T163">
                    <a:pos x="T102" y="T103"/>
                  </a:cxn>
                  <a:cxn ang="T164">
                    <a:pos x="T104" y="T105"/>
                  </a:cxn>
                  <a:cxn ang="T165">
                    <a:pos x="T106" y="T107"/>
                  </a:cxn>
                  <a:cxn ang="T166">
                    <a:pos x="T108" y="T109"/>
                  </a:cxn>
                  <a:cxn ang="T167">
                    <a:pos x="T110" y="T111"/>
                  </a:cxn>
                </a:cxnLst>
                <a:rect l="T168" t="T169" r="T170" b="T171"/>
                <a:pathLst>
                  <a:path w="72" h="72">
                    <a:moveTo>
                      <a:pt x="0" y="43"/>
                    </a:moveTo>
                    <a:lnTo>
                      <a:pt x="0" y="29"/>
                    </a:lnTo>
                    <a:lnTo>
                      <a:pt x="0" y="28"/>
                    </a:lnTo>
                    <a:lnTo>
                      <a:pt x="0" y="26"/>
                    </a:lnTo>
                    <a:lnTo>
                      <a:pt x="1" y="24"/>
                    </a:lnTo>
                    <a:lnTo>
                      <a:pt x="1" y="23"/>
                    </a:lnTo>
                    <a:lnTo>
                      <a:pt x="1" y="22"/>
                    </a:lnTo>
                    <a:lnTo>
                      <a:pt x="1" y="20"/>
                    </a:lnTo>
                    <a:lnTo>
                      <a:pt x="2" y="19"/>
                    </a:lnTo>
                    <a:lnTo>
                      <a:pt x="2" y="18"/>
                    </a:lnTo>
                    <a:lnTo>
                      <a:pt x="3" y="17"/>
                    </a:lnTo>
                    <a:lnTo>
                      <a:pt x="3" y="14"/>
                    </a:lnTo>
                    <a:lnTo>
                      <a:pt x="5" y="13"/>
                    </a:lnTo>
                    <a:lnTo>
                      <a:pt x="5" y="12"/>
                    </a:lnTo>
                    <a:lnTo>
                      <a:pt x="6" y="12"/>
                    </a:lnTo>
                    <a:lnTo>
                      <a:pt x="7" y="11"/>
                    </a:lnTo>
                    <a:lnTo>
                      <a:pt x="8" y="10"/>
                    </a:lnTo>
                    <a:lnTo>
                      <a:pt x="8" y="8"/>
                    </a:lnTo>
                    <a:lnTo>
                      <a:pt x="9" y="7"/>
                    </a:lnTo>
                    <a:lnTo>
                      <a:pt x="11" y="6"/>
                    </a:lnTo>
                    <a:lnTo>
                      <a:pt x="12" y="6"/>
                    </a:lnTo>
                    <a:lnTo>
                      <a:pt x="13" y="5"/>
                    </a:lnTo>
                    <a:lnTo>
                      <a:pt x="14" y="4"/>
                    </a:lnTo>
                    <a:lnTo>
                      <a:pt x="15" y="4"/>
                    </a:lnTo>
                    <a:lnTo>
                      <a:pt x="17" y="2"/>
                    </a:lnTo>
                    <a:lnTo>
                      <a:pt x="18" y="2"/>
                    </a:lnTo>
                    <a:lnTo>
                      <a:pt x="19" y="1"/>
                    </a:lnTo>
                    <a:lnTo>
                      <a:pt x="20" y="1"/>
                    </a:lnTo>
                    <a:lnTo>
                      <a:pt x="21" y="1"/>
                    </a:lnTo>
                    <a:lnTo>
                      <a:pt x="24" y="0"/>
                    </a:lnTo>
                    <a:lnTo>
                      <a:pt x="25" y="0"/>
                    </a:lnTo>
                    <a:lnTo>
                      <a:pt x="26" y="0"/>
                    </a:lnTo>
                    <a:lnTo>
                      <a:pt x="27" y="0"/>
                    </a:lnTo>
                    <a:lnTo>
                      <a:pt x="29" y="0"/>
                    </a:lnTo>
                    <a:lnTo>
                      <a:pt x="43" y="0"/>
                    </a:lnTo>
                    <a:lnTo>
                      <a:pt x="44" y="0"/>
                    </a:lnTo>
                    <a:lnTo>
                      <a:pt x="47" y="0"/>
                    </a:lnTo>
                    <a:lnTo>
                      <a:pt x="48" y="0"/>
                    </a:lnTo>
                    <a:lnTo>
                      <a:pt x="49" y="0"/>
                    </a:lnTo>
                    <a:lnTo>
                      <a:pt x="50" y="1"/>
                    </a:lnTo>
                    <a:lnTo>
                      <a:pt x="51" y="1"/>
                    </a:lnTo>
                    <a:lnTo>
                      <a:pt x="53" y="1"/>
                    </a:lnTo>
                    <a:lnTo>
                      <a:pt x="55" y="2"/>
                    </a:lnTo>
                    <a:lnTo>
                      <a:pt x="56" y="2"/>
                    </a:lnTo>
                    <a:lnTo>
                      <a:pt x="57" y="4"/>
                    </a:lnTo>
                    <a:lnTo>
                      <a:pt x="59" y="4"/>
                    </a:lnTo>
                    <a:lnTo>
                      <a:pt x="60" y="5"/>
                    </a:lnTo>
                    <a:lnTo>
                      <a:pt x="61" y="6"/>
                    </a:lnTo>
                    <a:lnTo>
                      <a:pt x="62" y="7"/>
                    </a:lnTo>
                    <a:lnTo>
                      <a:pt x="63" y="8"/>
                    </a:lnTo>
                    <a:lnTo>
                      <a:pt x="65" y="10"/>
                    </a:lnTo>
                    <a:lnTo>
                      <a:pt x="66" y="11"/>
                    </a:lnTo>
                    <a:lnTo>
                      <a:pt x="66" y="12"/>
                    </a:lnTo>
                    <a:lnTo>
                      <a:pt x="67" y="12"/>
                    </a:lnTo>
                    <a:lnTo>
                      <a:pt x="68" y="13"/>
                    </a:lnTo>
                    <a:lnTo>
                      <a:pt x="68" y="14"/>
                    </a:lnTo>
                    <a:lnTo>
                      <a:pt x="69" y="17"/>
                    </a:lnTo>
                    <a:lnTo>
                      <a:pt x="69" y="18"/>
                    </a:lnTo>
                    <a:lnTo>
                      <a:pt x="71" y="19"/>
                    </a:lnTo>
                    <a:lnTo>
                      <a:pt x="71" y="20"/>
                    </a:lnTo>
                    <a:lnTo>
                      <a:pt x="72" y="22"/>
                    </a:lnTo>
                    <a:lnTo>
                      <a:pt x="72" y="23"/>
                    </a:lnTo>
                    <a:lnTo>
                      <a:pt x="72" y="24"/>
                    </a:lnTo>
                    <a:lnTo>
                      <a:pt x="72" y="26"/>
                    </a:lnTo>
                    <a:lnTo>
                      <a:pt x="72" y="28"/>
                    </a:lnTo>
                    <a:lnTo>
                      <a:pt x="72" y="29"/>
                    </a:lnTo>
                    <a:lnTo>
                      <a:pt x="72" y="43"/>
                    </a:lnTo>
                    <a:lnTo>
                      <a:pt x="72" y="44"/>
                    </a:lnTo>
                    <a:lnTo>
                      <a:pt x="72" y="46"/>
                    </a:lnTo>
                    <a:lnTo>
                      <a:pt x="72" y="47"/>
                    </a:lnTo>
                    <a:lnTo>
                      <a:pt x="72" y="48"/>
                    </a:lnTo>
                    <a:lnTo>
                      <a:pt x="72" y="50"/>
                    </a:lnTo>
                    <a:lnTo>
                      <a:pt x="71" y="52"/>
                    </a:lnTo>
                    <a:lnTo>
                      <a:pt x="71" y="53"/>
                    </a:lnTo>
                    <a:lnTo>
                      <a:pt x="69" y="54"/>
                    </a:lnTo>
                    <a:lnTo>
                      <a:pt x="69" y="55"/>
                    </a:lnTo>
                    <a:lnTo>
                      <a:pt x="68" y="56"/>
                    </a:lnTo>
                    <a:lnTo>
                      <a:pt x="68" y="58"/>
                    </a:lnTo>
                    <a:lnTo>
                      <a:pt x="67" y="59"/>
                    </a:lnTo>
                    <a:lnTo>
                      <a:pt x="66" y="60"/>
                    </a:lnTo>
                    <a:lnTo>
                      <a:pt x="66" y="61"/>
                    </a:lnTo>
                    <a:lnTo>
                      <a:pt x="65" y="62"/>
                    </a:lnTo>
                    <a:lnTo>
                      <a:pt x="63" y="64"/>
                    </a:lnTo>
                    <a:lnTo>
                      <a:pt x="62" y="65"/>
                    </a:lnTo>
                    <a:lnTo>
                      <a:pt x="61" y="65"/>
                    </a:lnTo>
                    <a:lnTo>
                      <a:pt x="61" y="66"/>
                    </a:lnTo>
                    <a:lnTo>
                      <a:pt x="60" y="67"/>
                    </a:lnTo>
                    <a:lnTo>
                      <a:pt x="59" y="67"/>
                    </a:lnTo>
                    <a:lnTo>
                      <a:pt x="57" y="68"/>
                    </a:lnTo>
                    <a:lnTo>
                      <a:pt x="56" y="68"/>
                    </a:lnTo>
                    <a:lnTo>
                      <a:pt x="55" y="70"/>
                    </a:lnTo>
                    <a:lnTo>
                      <a:pt x="53" y="70"/>
                    </a:lnTo>
                    <a:lnTo>
                      <a:pt x="51" y="71"/>
                    </a:lnTo>
                    <a:lnTo>
                      <a:pt x="50" y="71"/>
                    </a:lnTo>
                    <a:lnTo>
                      <a:pt x="49" y="71"/>
                    </a:lnTo>
                    <a:lnTo>
                      <a:pt x="48" y="72"/>
                    </a:lnTo>
                    <a:lnTo>
                      <a:pt x="47" y="72"/>
                    </a:lnTo>
                    <a:lnTo>
                      <a:pt x="44" y="72"/>
                    </a:lnTo>
                    <a:lnTo>
                      <a:pt x="43" y="72"/>
                    </a:lnTo>
                    <a:lnTo>
                      <a:pt x="29" y="72"/>
                    </a:lnTo>
                    <a:lnTo>
                      <a:pt x="27" y="72"/>
                    </a:lnTo>
                    <a:lnTo>
                      <a:pt x="26" y="72"/>
                    </a:lnTo>
                    <a:lnTo>
                      <a:pt x="25" y="72"/>
                    </a:lnTo>
                    <a:lnTo>
                      <a:pt x="24" y="71"/>
                    </a:lnTo>
                    <a:lnTo>
                      <a:pt x="21" y="71"/>
                    </a:lnTo>
                    <a:lnTo>
                      <a:pt x="20" y="71"/>
                    </a:lnTo>
                    <a:lnTo>
                      <a:pt x="19" y="70"/>
                    </a:lnTo>
                    <a:lnTo>
                      <a:pt x="18" y="70"/>
                    </a:lnTo>
                    <a:lnTo>
                      <a:pt x="17" y="68"/>
                    </a:lnTo>
                    <a:lnTo>
                      <a:pt x="15" y="68"/>
                    </a:lnTo>
                    <a:lnTo>
                      <a:pt x="14" y="67"/>
                    </a:lnTo>
                    <a:lnTo>
                      <a:pt x="13" y="67"/>
                    </a:lnTo>
                    <a:lnTo>
                      <a:pt x="12" y="66"/>
                    </a:lnTo>
                    <a:lnTo>
                      <a:pt x="11" y="65"/>
                    </a:lnTo>
                    <a:lnTo>
                      <a:pt x="9" y="65"/>
                    </a:lnTo>
                    <a:lnTo>
                      <a:pt x="8" y="64"/>
                    </a:lnTo>
                    <a:lnTo>
                      <a:pt x="8" y="62"/>
                    </a:lnTo>
                    <a:lnTo>
                      <a:pt x="7" y="61"/>
                    </a:lnTo>
                    <a:lnTo>
                      <a:pt x="6" y="60"/>
                    </a:lnTo>
                    <a:lnTo>
                      <a:pt x="5" y="59"/>
                    </a:lnTo>
                    <a:lnTo>
                      <a:pt x="5" y="58"/>
                    </a:lnTo>
                    <a:lnTo>
                      <a:pt x="3" y="56"/>
                    </a:lnTo>
                    <a:lnTo>
                      <a:pt x="3" y="55"/>
                    </a:lnTo>
                    <a:lnTo>
                      <a:pt x="2" y="54"/>
                    </a:lnTo>
                    <a:lnTo>
                      <a:pt x="2" y="53"/>
                    </a:lnTo>
                    <a:lnTo>
                      <a:pt x="1" y="52"/>
                    </a:lnTo>
                    <a:lnTo>
                      <a:pt x="1" y="50"/>
                    </a:lnTo>
                    <a:lnTo>
                      <a:pt x="1" y="48"/>
                    </a:lnTo>
                    <a:lnTo>
                      <a:pt x="1" y="47"/>
                    </a:lnTo>
                    <a:lnTo>
                      <a:pt x="0" y="46"/>
                    </a:lnTo>
                    <a:lnTo>
                      <a:pt x="0" y="44"/>
                    </a:lnTo>
                    <a:lnTo>
                      <a:pt x="0" y="43"/>
                    </a:lnTo>
                    <a:close/>
                  </a:path>
                </a:pathLst>
              </a:custGeom>
              <a:solidFill>
                <a:srgbClr val="00B050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  <p:grpSp>
          <p:nvGrpSpPr>
            <p:cNvPr id="121868" name="Group 389">
              <a:extLst>
                <a:ext uri="{FF2B5EF4-FFF2-40B4-BE49-F238E27FC236}">
                  <a16:creationId xmlns:a16="http://schemas.microsoft.com/office/drawing/2014/main" id="{22524AFC-0A25-BF43-BE5E-05ADA5E75FA0}"/>
                </a:ext>
              </a:extLst>
            </p:cNvPr>
            <p:cNvGrpSpPr>
              <a:grpSpLocks/>
            </p:cNvGrpSpPr>
            <p:nvPr/>
          </p:nvGrpSpPr>
          <p:grpSpPr bwMode="auto">
            <a:xfrm>
              <a:off x="8456457" y="1883743"/>
              <a:ext cx="104775" cy="1501967"/>
              <a:chOff x="2913453" y="1886852"/>
              <a:chExt cx="104775" cy="1501967"/>
            </a:xfrm>
          </p:grpSpPr>
          <p:sp>
            <p:nvSpPr>
              <p:cNvPr id="121869" name="Line 294">
                <a:extLst>
                  <a:ext uri="{FF2B5EF4-FFF2-40B4-BE49-F238E27FC236}">
                    <a16:creationId xmlns:a16="http://schemas.microsoft.com/office/drawing/2014/main" id="{5315814C-1920-754A-A310-B03382A3C570}"/>
                  </a:ext>
                </a:extLst>
              </p:cNvPr>
              <p:cNvSpPr>
                <a:spLocks noChangeAspect="1" noChangeShapeType="1"/>
              </p:cNvSpPr>
              <p:nvPr/>
            </p:nvSpPr>
            <p:spPr bwMode="auto">
              <a:xfrm rot="10800000">
                <a:off x="2965335" y="1886852"/>
                <a:ext cx="0" cy="1435661"/>
              </a:xfrm>
              <a:prstGeom prst="line">
                <a:avLst/>
              </a:prstGeom>
              <a:noFill/>
              <a:ln w="25400">
                <a:solidFill>
                  <a:srgbClr val="00B050"/>
                </a:solidFill>
                <a:round/>
                <a:headEnd/>
                <a:tailEnd/>
              </a:ln>
              <a:extLst>
                <a:ext uri="{909E8E84-426E-40DD-AFC4-6F175D3DCCD1}">
                  <a14:hiddenFill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21870" name="Freeform 7">
                <a:extLst>
                  <a:ext uri="{FF2B5EF4-FFF2-40B4-BE49-F238E27FC236}">
                    <a16:creationId xmlns:a16="http://schemas.microsoft.com/office/drawing/2014/main" id="{2074CAC3-7246-7342-83C6-DE00D0EE686A}"/>
                  </a:ext>
                </a:extLst>
              </p:cNvPr>
              <p:cNvSpPr>
                <a:spLocks/>
              </p:cNvSpPr>
              <p:nvPr/>
            </p:nvSpPr>
            <p:spPr bwMode="auto">
              <a:xfrm>
                <a:off x="2913453" y="3285632"/>
                <a:ext cx="104775" cy="103187"/>
              </a:xfrm>
              <a:custGeom>
                <a:avLst/>
                <a:gdLst>
                  <a:gd name="T0" fmla="*/ 2147483646 w 130"/>
                  <a:gd name="T1" fmla="*/ 2147483646 h 131"/>
                  <a:gd name="T2" fmla="*/ 2147483646 w 130"/>
                  <a:gd name="T3" fmla="*/ 2147483646 h 131"/>
                  <a:gd name="T4" fmla="*/ 2147483646 w 130"/>
                  <a:gd name="T5" fmla="*/ 2147483646 h 131"/>
                  <a:gd name="T6" fmla="*/ 2147483646 w 130"/>
                  <a:gd name="T7" fmla="*/ 2147483646 h 131"/>
                  <a:gd name="T8" fmla="*/ 2147483646 w 130"/>
                  <a:gd name="T9" fmla="*/ 2147483646 h 131"/>
                  <a:gd name="T10" fmla="*/ 2147483646 w 130"/>
                  <a:gd name="T11" fmla="*/ 2147483646 h 131"/>
                  <a:gd name="T12" fmla="*/ 2147483646 w 130"/>
                  <a:gd name="T13" fmla="*/ 2147483646 h 131"/>
                  <a:gd name="T14" fmla="*/ 2147483646 w 130"/>
                  <a:gd name="T15" fmla="*/ 2147483646 h 131"/>
                  <a:gd name="T16" fmla="*/ 2147483646 w 130"/>
                  <a:gd name="T17" fmla="*/ 2147483646 h 131"/>
                  <a:gd name="T18" fmla="*/ 0 w 130"/>
                  <a:gd name="T19" fmla="*/ 2147483646 h 131"/>
                  <a:gd name="T20" fmla="*/ 0 w 130"/>
                  <a:gd name="T21" fmla="*/ 2147483646 h 131"/>
                  <a:gd name="T22" fmla="*/ 0 w 130"/>
                  <a:gd name="T23" fmla="*/ 2147483646 h 131"/>
                  <a:gd name="T24" fmla="*/ 2147483646 w 130"/>
                  <a:gd name="T25" fmla="*/ 2147483646 h 131"/>
                  <a:gd name="T26" fmla="*/ 2147483646 w 130"/>
                  <a:gd name="T27" fmla="*/ 2147483646 h 131"/>
                  <a:gd name="T28" fmla="*/ 2147483646 w 130"/>
                  <a:gd name="T29" fmla="*/ 2147483646 h 131"/>
                  <a:gd name="T30" fmla="*/ 2147483646 w 130"/>
                  <a:gd name="T31" fmla="*/ 2147483646 h 131"/>
                  <a:gd name="T32" fmla="*/ 2147483646 w 130"/>
                  <a:gd name="T33" fmla="*/ 2147483646 h 131"/>
                  <a:gd name="T34" fmla="*/ 2147483646 w 130"/>
                  <a:gd name="T35" fmla="*/ 2147483646 h 131"/>
                  <a:gd name="T36" fmla="*/ 2147483646 w 130"/>
                  <a:gd name="T37" fmla="*/ 2147483646 h 131"/>
                  <a:gd name="T38" fmla="*/ 2147483646 w 130"/>
                  <a:gd name="T39" fmla="*/ 2147483646 h 131"/>
                  <a:gd name="T40" fmla="*/ 2147483646 w 130"/>
                  <a:gd name="T41" fmla="*/ 2147483646 h 131"/>
                  <a:gd name="T42" fmla="*/ 2147483646 w 130"/>
                  <a:gd name="T43" fmla="*/ 2147483646 h 131"/>
                  <a:gd name="T44" fmla="*/ 2147483646 w 130"/>
                  <a:gd name="T45" fmla="*/ 2147483646 h 131"/>
                  <a:gd name="T46" fmla="*/ 2147483646 w 130"/>
                  <a:gd name="T47" fmla="*/ 2147483646 h 131"/>
                  <a:gd name="T48" fmla="*/ 2147483646 w 130"/>
                  <a:gd name="T49" fmla="*/ 2147483646 h 131"/>
                  <a:gd name="T50" fmla="*/ 2147483646 w 130"/>
                  <a:gd name="T51" fmla="*/ 2147483646 h 131"/>
                  <a:gd name="T52" fmla="*/ 2147483646 w 130"/>
                  <a:gd name="T53" fmla="*/ 2147483646 h 131"/>
                  <a:gd name="T54" fmla="*/ 2147483646 w 130"/>
                  <a:gd name="T55" fmla="*/ 2147483646 h 131"/>
                  <a:gd name="T56" fmla="*/ 2147483646 w 130"/>
                  <a:gd name="T57" fmla="*/ 2147483646 h 131"/>
                  <a:gd name="T58" fmla="*/ 2147483646 w 130"/>
                  <a:gd name="T59" fmla="*/ 2147483646 h 131"/>
                  <a:gd name="T60" fmla="*/ 2147483646 w 130"/>
                  <a:gd name="T61" fmla="*/ 2147483646 h 131"/>
                  <a:gd name="T62" fmla="*/ 2147483646 w 130"/>
                  <a:gd name="T63" fmla="*/ 2147483646 h 131"/>
                  <a:gd name="T64" fmla="*/ 2147483646 w 130"/>
                  <a:gd name="T65" fmla="*/ 2147483646 h 131"/>
                  <a:gd name="T66" fmla="*/ 2147483646 w 130"/>
                  <a:gd name="T67" fmla="*/ 2147483646 h 131"/>
                  <a:gd name="T68" fmla="*/ 2147483646 w 130"/>
                  <a:gd name="T69" fmla="*/ 2147483646 h 131"/>
                  <a:gd name="T70" fmla="*/ 2147483646 w 130"/>
                  <a:gd name="T71" fmla="*/ 2147483646 h 131"/>
                  <a:gd name="T72" fmla="*/ 2147483646 w 130"/>
                  <a:gd name="T73" fmla="*/ 2147483646 h 131"/>
                  <a:gd name="T74" fmla="*/ 2147483646 w 130"/>
                  <a:gd name="T75" fmla="*/ 2147483646 h 131"/>
                  <a:gd name="T76" fmla="*/ 2147483646 w 130"/>
                  <a:gd name="T77" fmla="*/ 2147483646 h 131"/>
                  <a:gd name="T78" fmla="*/ 2147483646 w 130"/>
                  <a:gd name="T79" fmla="*/ 2147483646 h 131"/>
                  <a:gd name="T80" fmla="*/ 2147483646 w 130"/>
                  <a:gd name="T81" fmla="*/ 2147483646 h 131"/>
                  <a:gd name="T82" fmla="*/ 2147483646 w 130"/>
                  <a:gd name="T83" fmla="*/ 2147483646 h 131"/>
                  <a:gd name="T84" fmla="*/ 2147483646 w 130"/>
                  <a:gd name="T85" fmla="*/ 2147483646 h 131"/>
                  <a:gd name="T86" fmla="*/ 2147483646 w 130"/>
                  <a:gd name="T87" fmla="*/ 0 h 131"/>
                  <a:gd name="T88" fmla="*/ 0 60000 65536"/>
                  <a:gd name="T89" fmla="*/ 0 60000 65536"/>
                  <a:gd name="T90" fmla="*/ 0 60000 65536"/>
                  <a:gd name="T91" fmla="*/ 0 60000 65536"/>
                  <a:gd name="T92" fmla="*/ 0 60000 65536"/>
                  <a:gd name="T93" fmla="*/ 0 60000 65536"/>
                  <a:gd name="T94" fmla="*/ 0 60000 65536"/>
                  <a:gd name="T95" fmla="*/ 0 60000 65536"/>
                  <a:gd name="T96" fmla="*/ 0 60000 65536"/>
                  <a:gd name="T97" fmla="*/ 0 60000 65536"/>
                  <a:gd name="T98" fmla="*/ 0 60000 65536"/>
                  <a:gd name="T99" fmla="*/ 0 60000 6553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w 130"/>
                  <a:gd name="T133" fmla="*/ 0 h 131"/>
                  <a:gd name="T134" fmla="*/ 130 w 130"/>
                  <a:gd name="T135" fmla="*/ 131 h 131"/>
                </a:gdLst>
                <a:ahLst/>
                <a:cxnLst>
                  <a:cxn ang="T88">
                    <a:pos x="T0" y="T1"/>
                  </a:cxn>
                  <a:cxn ang="T89">
                    <a:pos x="T2" y="T3"/>
                  </a:cxn>
                  <a:cxn ang="T90">
                    <a:pos x="T4" y="T5"/>
                  </a:cxn>
                  <a:cxn ang="T91">
                    <a:pos x="T6" y="T7"/>
                  </a:cxn>
                  <a:cxn ang="T92">
                    <a:pos x="T8" y="T9"/>
                  </a:cxn>
                  <a:cxn ang="T93">
                    <a:pos x="T10" y="T11"/>
                  </a:cxn>
                  <a:cxn ang="T94">
                    <a:pos x="T12" y="T13"/>
                  </a:cxn>
                  <a:cxn ang="T95">
                    <a:pos x="T14" y="T15"/>
                  </a:cxn>
                  <a:cxn ang="T96">
                    <a:pos x="T16" y="T17"/>
                  </a:cxn>
                  <a:cxn ang="T97">
                    <a:pos x="T18" y="T19"/>
                  </a:cxn>
                  <a:cxn ang="T98">
                    <a:pos x="T20" y="T21"/>
                  </a:cxn>
                  <a:cxn ang="T99">
                    <a:pos x="T22" y="T23"/>
                  </a:cxn>
                  <a:cxn ang="T100">
                    <a:pos x="T24" y="T25"/>
                  </a:cxn>
                  <a:cxn ang="T101">
                    <a:pos x="T26" y="T27"/>
                  </a:cxn>
                  <a:cxn ang="T102">
                    <a:pos x="T28" y="T29"/>
                  </a:cxn>
                  <a:cxn ang="T103">
                    <a:pos x="T30" y="T31"/>
                  </a:cxn>
                  <a:cxn ang="T104">
                    <a:pos x="T32" y="T33"/>
                  </a:cxn>
                  <a:cxn ang="T105">
                    <a:pos x="T34" y="T35"/>
                  </a:cxn>
                  <a:cxn ang="T106">
                    <a:pos x="T36" y="T37"/>
                  </a:cxn>
                  <a:cxn ang="T107">
                    <a:pos x="T38" y="T39"/>
                  </a:cxn>
                  <a:cxn ang="T108">
                    <a:pos x="T40" y="T41"/>
                  </a:cxn>
                  <a:cxn ang="T109">
                    <a:pos x="T42" y="T43"/>
                  </a:cxn>
                  <a:cxn ang="T110">
                    <a:pos x="T44" y="T45"/>
                  </a:cxn>
                  <a:cxn ang="T111">
                    <a:pos x="T46" y="T47"/>
                  </a:cxn>
                  <a:cxn ang="T112">
                    <a:pos x="T48" y="T49"/>
                  </a:cxn>
                  <a:cxn ang="T113">
                    <a:pos x="T50" y="T51"/>
                  </a:cxn>
                  <a:cxn ang="T114">
                    <a:pos x="T52" y="T53"/>
                  </a:cxn>
                  <a:cxn ang="T115">
                    <a:pos x="T54" y="T55"/>
                  </a:cxn>
                  <a:cxn ang="T116">
                    <a:pos x="T56" y="T57"/>
                  </a:cxn>
                  <a:cxn ang="T117">
                    <a:pos x="T58" y="T59"/>
                  </a:cxn>
                  <a:cxn ang="T118">
                    <a:pos x="T60" y="T61"/>
                  </a:cxn>
                  <a:cxn ang="T119">
                    <a:pos x="T62" y="T63"/>
                  </a:cxn>
                  <a:cxn ang="T120">
                    <a:pos x="T64" y="T65"/>
                  </a:cxn>
                  <a:cxn ang="T121">
                    <a:pos x="T66" y="T67"/>
                  </a:cxn>
                  <a:cxn ang="T122">
                    <a:pos x="T68" y="T69"/>
                  </a:cxn>
                  <a:cxn ang="T123">
                    <a:pos x="T70" y="T71"/>
                  </a:cxn>
                  <a:cxn ang="T124">
                    <a:pos x="T72" y="T73"/>
                  </a:cxn>
                  <a:cxn ang="T125">
                    <a:pos x="T74" y="T75"/>
                  </a:cxn>
                  <a:cxn ang="T126">
                    <a:pos x="T76" y="T77"/>
                  </a:cxn>
                  <a:cxn ang="T127">
                    <a:pos x="T78" y="T79"/>
                  </a:cxn>
                  <a:cxn ang="T128">
                    <a:pos x="T80" y="T81"/>
                  </a:cxn>
                  <a:cxn ang="T129">
                    <a:pos x="T82" y="T83"/>
                  </a:cxn>
                  <a:cxn ang="T130">
                    <a:pos x="T84" y="T85"/>
                  </a:cxn>
                  <a:cxn ang="T131">
                    <a:pos x="T86" y="T87"/>
                  </a:cxn>
                </a:cxnLst>
                <a:rect l="T132" t="T133" r="T134" b="T135"/>
                <a:pathLst>
                  <a:path w="130" h="131">
                    <a:moveTo>
                      <a:pt x="64" y="0"/>
                    </a:moveTo>
                    <a:lnTo>
                      <a:pt x="61" y="0"/>
                    </a:lnTo>
                    <a:lnTo>
                      <a:pt x="58" y="2"/>
                    </a:lnTo>
                    <a:lnTo>
                      <a:pt x="54" y="2"/>
                    </a:lnTo>
                    <a:lnTo>
                      <a:pt x="51" y="2"/>
                    </a:lnTo>
                    <a:lnTo>
                      <a:pt x="48" y="3"/>
                    </a:lnTo>
                    <a:lnTo>
                      <a:pt x="46" y="3"/>
                    </a:lnTo>
                    <a:lnTo>
                      <a:pt x="43" y="5"/>
                    </a:lnTo>
                    <a:lnTo>
                      <a:pt x="40" y="6"/>
                    </a:lnTo>
                    <a:lnTo>
                      <a:pt x="37" y="7"/>
                    </a:lnTo>
                    <a:lnTo>
                      <a:pt x="34" y="9"/>
                    </a:lnTo>
                    <a:lnTo>
                      <a:pt x="31" y="10"/>
                    </a:lnTo>
                    <a:lnTo>
                      <a:pt x="28" y="12"/>
                    </a:lnTo>
                    <a:lnTo>
                      <a:pt x="25" y="13"/>
                    </a:lnTo>
                    <a:lnTo>
                      <a:pt x="23" y="16"/>
                    </a:lnTo>
                    <a:lnTo>
                      <a:pt x="21" y="17"/>
                    </a:lnTo>
                    <a:lnTo>
                      <a:pt x="18" y="20"/>
                    </a:lnTo>
                    <a:lnTo>
                      <a:pt x="17" y="22"/>
                    </a:lnTo>
                    <a:lnTo>
                      <a:pt x="14" y="25"/>
                    </a:lnTo>
                    <a:lnTo>
                      <a:pt x="12" y="28"/>
                    </a:lnTo>
                    <a:lnTo>
                      <a:pt x="11" y="29"/>
                    </a:lnTo>
                    <a:lnTo>
                      <a:pt x="8" y="32"/>
                    </a:lnTo>
                    <a:lnTo>
                      <a:pt x="7" y="35"/>
                    </a:lnTo>
                    <a:lnTo>
                      <a:pt x="5" y="38"/>
                    </a:lnTo>
                    <a:lnTo>
                      <a:pt x="4" y="40"/>
                    </a:lnTo>
                    <a:lnTo>
                      <a:pt x="4" y="43"/>
                    </a:lnTo>
                    <a:lnTo>
                      <a:pt x="2" y="46"/>
                    </a:lnTo>
                    <a:lnTo>
                      <a:pt x="1" y="49"/>
                    </a:lnTo>
                    <a:lnTo>
                      <a:pt x="1" y="53"/>
                    </a:lnTo>
                    <a:lnTo>
                      <a:pt x="0" y="56"/>
                    </a:lnTo>
                    <a:lnTo>
                      <a:pt x="0" y="59"/>
                    </a:lnTo>
                    <a:lnTo>
                      <a:pt x="0" y="62"/>
                    </a:lnTo>
                    <a:lnTo>
                      <a:pt x="0" y="66"/>
                    </a:lnTo>
                    <a:lnTo>
                      <a:pt x="0" y="69"/>
                    </a:lnTo>
                    <a:lnTo>
                      <a:pt x="0" y="72"/>
                    </a:lnTo>
                    <a:lnTo>
                      <a:pt x="0" y="76"/>
                    </a:lnTo>
                    <a:lnTo>
                      <a:pt x="1" y="79"/>
                    </a:lnTo>
                    <a:lnTo>
                      <a:pt x="1" y="82"/>
                    </a:lnTo>
                    <a:lnTo>
                      <a:pt x="2" y="85"/>
                    </a:lnTo>
                    <a:lnTo>
                      <a:pt x="4" y="88"/>
                    </a:lnTo>
                    <a:lnTo>
                      <a:pt x="4" y="91"/>
                    </a:lnTo>
                    <a:lnTo>
                      <a:pt x="5" y="94"/>
                    </a:lnTo>
                    <a:lnTo>
                      <a:pt x="7" y="96"/>
                    </a:lnTo>
                    <a:lnTo>
                      <a:pt x="8" y="99"/>
                    </a:lnTo>
                    <a:lnTo>
                      <a:pt x="11" y="102"/>
                    </a:lnTo>
                    <a:lnTo>
                      <a:pt x="12" y="105"/>
                    </a:lnTo>
                    <a:lnTo>
                      <a:pt x="14" y="108"/>
                    </a:lnTo>
                    <a:lnTo>
                      <a:pt x="17" y="109"/>
                    </a:lnTo>
                    <a:lnTo>
                      <a:pt x="18" y="112"/>
                    </a:lnTo>
                    <a:lnTo>
                      <a:pt x="21" y="114"/>
                    </a:lnTo>
                    <a:lnTo>
                      <a:pt x="23" y="117"/>
                    </a:lnTo>
                    <a:lnTo>
                      <a:pt x="25" y="118"/>
                    </a:lnTo>
                    <a:lnTo>
                      <a:pt x="28" y="119"/>
                    </a:lnTo>
                    <a:lnTo>
                      <a:pt x="31" y="122"/>
                    </a:lnTo>
                    <a:lnTo>
                      <a:pt x="34" y="124"/>
                    </a:lnTo>
                    <a:lnTo>
                      <a:pt x="37" y="125"/>
                    </a:lnTo>
                    <a:lnTo>
                      <a:pt x="40" y="127"/>
                    </a:lnTo>
                    <a:lnTo>
                      <a:pt x="43" y="127"/>
                    </a:lnTo>
                    <a:lnTo>
                      <a:pt x="46" y="128"/>
                    </a:lnTo>
                    <a:lnTo>
                      <a:pt x="48" y="130"/>
                    </a:lnTo>
                    <a:lnTo>
                      <a:pt x="51" y="130"/>
                    </a:lnTo>
                    <a:lnTo>
                      <a:pt x="54" y="131"/>
                    </a:lnTo>
                    <a:lnTo>
                      <a:pt x="58" y="131"/>
                    </a:lnTo>
                    <a:lnTo>
                      <a:pt x="61" y="131"/>
                    </a:lnTo>
                    <a:lnTo>
                      <a:pt x="64" y="131"/>
                    </a:lnTo>
                    <a:lnTo>
                      <a:pt x="69" y="131"/>
                    </a:lnTo>
                    <a:lnTo>
                      <a:pt x="71" y="131"/>
                    </a:lnTo>
                    <a:lnTo>
                      <a:pt x="74" y="131"/>
                    </a:lnTo>
                    <a:lnTo>
                      <a:pt x="77" y="130"/>
                    </a:lnTo>
                    <a:lnTo>
                      <a:pt x="81" y="130"/>
                    </a:lnTo>
                    <a:lnTo>
                      <a:pt x="84" y="128"/>
                    </a:lnTo>
                    <a:lnTo>
                      <a:pt x="87" y="127"/>
                    </a:lnTo>
                    <a:lnTo>
                      <a:pt x="90" y="127"/>
                    </a:lnTo>
                    <a:lnTo>
                      <a:pt x="93" y="125"/>
                    </a:lnTo>
                    <a:lnTo>
                      <a:pt x="96" y="124"/>
                    </a:lnTo>
                    <a:lnTo>
                      <a:pt x="99" y="122"/>
                    </a:lnTo>
                    <a:lnTo>
                      <a:pt x="102" y="119"/>
                    </a:lnTo>
                    <a:lnTo>
                      <a:pt x="103" y="118"/>
                    </a:lnTo>
                    <a:lnTo>
                      <a:pt x="106" y="117"/>
                    </a:lnTo>
                    <a:lnTo>
                      <a:pt x="109" y="114"/>
                    </a:lnTo>
                    <a:lnTo>
                      <a:pt x="110" y="112"/>
                    </a:lnTo>
                    <a:lnTo>
                      <a:pt x="113" y="109"/>
                    </a:lnTo>
                    <a:lnTo>
                      <a:pt x="115" y="108"/>
                    </a:lnTo>
                    <a:lnTo>
                      <a:pt x="117" y="105"/>
                    </a:lnTo>
                    <a:lnTo>
                      <a:pt x="119" y="102"/>
                    </a:lnTo>
                    <a:lnTo>
                      <a:pt x="120" y="99"/>
                    </a:lnTo>
                    <a:lnTo>
                      <a:pt x="122" y="96"/>
                    </a:lnTo>
                    <a:lnTo>
                      <a:pt x="123" y="94"/>
                    </a:lnTo>
                    <a:lnTo>
                      <a:pt x="125" y="91"/>
                    </a:lnTo>
                    <a:lnTo>
                      <a:pt x="126" y="88"/>
                    </a:lnTo>
                    <a:lnTo>
                      <a:pt x="128" y="85"/>
                    </a:lnTo>
                    <a:lnTo>
                      <a:pt x="128" y="82"/>
                    </a:lnTo>
                    <a:lnTo>
                      <a:pt x="129" y="79"/>
                    </a:lnTo>
                    <a:lnTo>
                      <a:pt x="129" y="76"/>
                    </a:lnTo>
                    <a:lnTo>
                      <a:pt x="129" y="72"/>
                    </a:lnTo>
                    <a:lnTo>
                      <a:pt x="130" y="69"/>
                    </a:lnTo>
                    <a:lnTo>
                      <a:pt x="130" y="66"/>
                    </a:lnTo>
                    <a:lnTo>
                      <a:pt x="130" y="62"/>
                    </a:lnTo>
                    <a:lnTo>
                      <a:pt x="129" y="59"/>
                    </a:lnTo>
                    <a:lnTo>
                      <a:pt x="129" y="56"/>
                    </a:lnTo>
                    <a:lnTo>
                      <a:pt x="129" y="53"/>
                    </a:lnTo>
                    <a:lnTo>
                      <a:pt x="128" y="49"/>
                    </a:lnTo>
                    <a:lnTo>
                      <a:pt x="128" y="46"/>
                    </a:lnTo>
                    <a:lnTo>
                      <a:pt x="126" y="43"/>
                    </a:lnTo>
                    <a:lnTo>
                      <a:pt x="125" y="40"/>
                    </a:lnTo>
                    <a:lnTo>
                      <a:pt x="123" y="38"/>
                    </a:lnTo>
                    <a:lnTo>
                      <a:pt x="122" y="35"/>
                    </a:lnTo>
                    <a:lnTo>
                      <a:pt x="120" y="32"/>
                    </a:lnTo>
                    <a:lnTo>
                      <a:pt x="119" y="29"/>
                    </a:lnTo>
                    <a:lnTo>
                      <a:pt x="117" y="28"/>
                    </a:lnTo>
                    <a:lnTo>
                      <a:pt x="115" y="25"/>
                    </a:lnTo>
                    <a:lnTo>
                      <a:pt x="113" y="22"/>
                    </a:lnTo>
                    <a:lnTo>
                      <a:pt x="110" y="20"/>
                    </a:lnTo>
                    <a:lnTo>
                      <a:pt x="109" y="17"/>
                    </a:lnTo>
                    <a:lnTo>
                      <a:pt x="106" y="16"/>
                    </a:lnTo>
                    <a:lnTo>
                      <a:pt x="103" y="13"/>
                    </a:lnTo>
                    <a:lnTo>
                      <a:pt x="102" y="12"/>
                    </a:lnTo>
                    <a:lnTo>
                      <a:pt x="99" y="10"/>
                    </a:lnTo>
                    <a:lnTo>
                      <a:pt x="96" y="9"/>
                    </a:lnTo>
                    <a:lnTo>
                      <a:pt x="93" y="7"/>
                    </a:lnTo>
                    <a:lnTo>
                      <a:pt x="90" y="6"/>
                    </a:lnTo>
                    <a:lnTo>
                      <a:pt x="87" y="5"/>
                    </a:lnTo>
                    <a:lnTo>
                      <a:pt x="84" y="3"/>
                    </a:lnTo>
                    <a:lnTo>
                      <a:pt x="81" y="3"/>
                    </a:lnTo>
                    <a:lnTo>
                      <a:pt x="77" y="2"/>
                    </a:lnTo>
                    <a:lnTo>
                      <a:pt x="74" y="2"/>
                    </a:lnTo>
                    <a:lnTo>
                      <a:pt x="71" y="2"/>
                    </a:lnTo>
                    <a:lnTo>
                      <a:pt x="69" y="0"/>
                    </a:lnTo>
                    <a:lnTo>
                      <a:pt x="64" y="0"/>
                    </a:lnTo>
                  </a:path>
                </a:pathLst>
              </a:custGeom>
              <a:solidFill>
                <a:schemeClr val="bg1"/>
              </a:solidFill>
              <a:ln w="19050">
                <a:solidFill>
                  <a:srgbClr val="00B050"/>
                </a:solidFill>
                <a:round/>
                <a:headEnd/>
                <a:tailEnd/>
              </a:ln>
            </p:spPr>
            <p:txBody>
              <a:bodyPr/>
              <a:lstStyle/>
              <a:p>
                <a:endParaRPr lang="en-US"/>
              </a:p>
            </p:txBody>
          </p:sp>
        </p:grpSp>
      </p:grpSp>
    </p:spTree>
  </p:cSld>
  <p:clrMapOvr>
    <a:masterClrMapping/>
  </p:clrMapOvr>
</p:sld>
</file>

<file path=ppt/theme/theme1.xml><?xml version="1.0" encoding="utf-8"?>
<a:theme xmlns:a="http://schemas.openxmlformats.org/drawingml/2006/main" name="1_Default Design">
  <a:themeElements>
    <a:clrScheme name="Default Design 1">
      <a:dk1>
        <a:srgbClr val="000000"/>
      </a:dk1>
      <a:lt1>
        <a:srgbClr val="FFFFFF"/>
      </a:lt1>
      <a:dk2>
        <a:srgbClr val="000000"/>
      </a:dk2>
      <a:lt2>
        <a:srgbClr val="808080"/>
      </a:lt2>
      <a:accent1>
        <a:srgbClr val="00CC99"/>
      </a:accent1>
      <a:accent2>
        <a:srgbClr val="3333CC"/>
      </a:accent2>
      <a:accent3>
        <a:srgbClr val="FFFFFF"/>
      </a:accent3>
      <a:accent4>
        <a:srgbClr val="000000"/>
      </a:accent4>
      <a:accent5>
        <a:srgbClr val="AAE2CA"/>
      </a:accent5>
      <a:accent6>
        <a:srgbClr val="2D2DB9"/>
      </a:accent6>
      <a:hlink>
        <a:srgbClr val="CCCCFF"/>
      </a:hlink>
      <a:folHlink>
        <a:srgbClr val="B2B2B2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Custom Theme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Yu Gothic Light"/>
        <a:font script="Hang" typeface="맑은 고딕"/>
        <a:font script="Hans" typeface="DengXian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Yu Gothic"/>
        <a:font script="Hang" typeface="맑은 고딕"/>
        <a:font script="Hans" typeface="DengXian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24116</TotalTime>
  <Words>12607</Words>
  <Application>Microsoft Macintosh PowerPoint</Application>
  <PresentationFormat>Custom</PresentationFormat>
  <Paragraphs>7104</Paragraphs>
  <Slides>158</Slides>
  <Notes>53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158</vt:i4>
      </vt:variant>
    </vt:vector>
  </HeadingPairs>
  <TitlesOfParts>
    <vt:vector size="167" baseType="lpstr">
      <vt:lpstr>MS PGothic</vt:lpstr>
      <vt:lpstr>MS PGothic</vt:lpstr>
      <vt:lpstr>Arial</vt:lpstr>
      <vt:lpstr>Courier</vt:lpstr>
      <vt:lpstr>Helvetica</vt:lpstr>
      <vt:lpstr>Times</vt:lpstr>
      <vt:lpstr>Times New Roman</vt:lpstr>
      <vt:lpstr>Times-Roman</vt:lpstr>
      <vt:lpstr>1_Default Design</vt:lpstr>
      <vt:lpstr>PowerPoint Presentation</vt:lpstr>
      <vt:lpstr>Arithmetic Logic Unit  &amp; Program Counter</vt:lpstr>
      <vt:lpstr>PowerPoint Presentation</vt:lpstr>
      <vt:lpstr>PowerPoint Presentation</vt:lpstr>
      <vt:lpstr>PowerPoint Presentation</vt:lpstr>
      <vt:lpstr>PowerPoint Presentation</vt:lpstr>
      <vt:lpstr>The Arithmetic Logic Unit  (ALU)</vt:lpstr>
      <vt:lpstr>PowerPoint Presentation</vt:lpstr>
      <vt:lpstr>PowerPoint Presentation</vt:lpstr>
      <vt:lpstr>This ALU Can Perform 4 Operations</vt:lpstr>
      <vt:lpstr>This ALU Can Perform 4 Operations</vt:lpstr>
      <vt:lpstr>This ALU Can Perform 4 Operations</vt:lpstr>
      <vt:lpstr>PowerPoint Presentation</vt:lpstr>
      <vt:lpstr>The ALU</vt:lpstr>
      <vt:lpstr>The ALU</vt:lpstr>
      <vt:lpstr>The ALU</vt:lpstr>
      <vt:lpstr>The ALU</vt:lpstr>
      <vt:lpstr>The ALU</vt:lpstr>
      <vt:lpstr>The ALU</vt:lpstr>
      <vt:lpstr>The ALU</vt:lpstr>
      <vt:lpstr>This ALU Can Perform 4 Operations</vt:lpstr>
      <vt:lpstr>SHIFTL</vt:lpstr>
      <vt:lpstr>SHIFTR</vt:lpstr>
      <vt:lpstr>ADD</vt:lpstr>
      <vt:lpstr>SUB / CMP</vt:lpstr>
      <vt:lpstr>The Shifter Circuit</vt:lpstr>
      <vt:lpstr>The Shifter Circuit</vt:lpstr>
      <vt:lpstr>PowerPoint Presentation</vt:lpstr>
      <vt:lpstr>PowerPoint Presentation</vt:lpstr>
      <vt:lpstr>Shift Left</vt:lpstr>
      <vt:lpstr>Shift Left</vt:lpstr>
      <vt:lpstr>Shift Right</vt:lpstr>
      <vt:lpstr>Shift Right</vt:lpstr>
      <vt:lpstr>The ALU Shifter Circuit</vt:lpstr>
      <vt:lpstr>The ALU Shifter Circuit</vt:lpstr>
      <vt:lpstr>The Internal ALU Bus Multiplexer</vt:lpstr>
      <vt:lpstr>2-to-1 Bus Multiplexer (with 8-bit lines)</vt:lpstr>
      <vt:lpstr>PowerPoint Presentation</vt:lpstr>
      <vt:lpstr>PowerPoint Presentation</vt:lpstr>
      <vt:lpstr>PowerPoint Presentation</vt:lpstr>
      <vt:lpstr>2-to-1 Multiplexer</vt:lpstr>
      <vt:lpstr>2-to-1 Multiplexer</vt:lpstr>
      <vt:lpstr>2-to-1 Multiplexer</vt:lpstr>
      <vt:lpstr>2-to-1 Multiplexer</vt:lpstr>
      <vt:lpstr>2-to-1 Multiplexer</vt:lpstr>
      <vt:lpstr>The Adder / Subtractor</vt:lpstr>
      <vt:lpstr>The Adder / Subtractor</vt:lpstr>
      <vt:lpstr>The Adder / Subtractor</vt:lpstr>
      <vt:lpstr>The Adder / Subtractor</vt:lpstr>
      <vt:lpstr>The Adder / Subtractor</vt:lpstr>
      <vt:lpstr>The Adder / Subtractor</vt:lpstr>
      <vt:lpstr>The Adder / Subtractor</vt:lpstr>
      <vt:lpstr>The Adder / Subtractor</vt:lpstr>
      <vt:lpstr>The ALU Flag Calculator</vt:lpstr>
      <vt:lpstr>The ALU Flag Calculator</vt:lpstr>
      <vt:lpstr>ALU Outputs to the Flags Register</vt:lpstr>
      <vt:lpstr>The Flags Register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Only Seven OPCODEs  Update the Flags Register</vt:lpstr>
      <vt:lpstr>PowerPoint Presentation</vt:lpstr>
      <vt:lpstr>PowerPoint Presentation</vt:lpstr>
      <vt:lpstr>PowerPoint Presentation</vt:lpstr>
      <vt:lpstr>These 7 OPCODEs Update the Flags</vt:lpstr>
      <vt:lpstr>PowerPoint Presentation</vt:lpstr>
      <vt:lpstr>PowerPoint Presentation</vt:lpstr>
      <vt:lpstr>PowerPoint Presentation</vt:lpstr>
      <vt:lpstr>The Wiring Diagram for c12</vt:lpstr>
      <vt:lpstr>PowerPoint Presentation</vt:lpstr>
      <vt:lpstr>The Wiring Diagram for c13</vt:lpstr>
      <vt:lpstr>This ALU Can Perform 4 Operations</vt:lpstr>
      <vt:lpstr>This ALU Can Perform 4 Operations</vt:lpstr>
      <vt:lpstr>This ALU Can Perform 4 Operations</vt:lpstr>
      <vt:lpstr>This ALU Can Perform 4 Operations</vt:lpstr>
      <vt:lpstr>PowerPoint Presentation</vt:lpstr>
      <vt:lpstr>PowerPoint Presentation</vt:lpstr>
      <vt:lpstr>PowerPoint Presentation</vt:lpstr>
      <vt:lpstr>The MOVE command is implemented as addition with 0</vt:lpstr>
      <vt:lpstr>PowerPoint Presentation</vt:lpstr>
      <vt:lpstr>MOVE</vt:lpstr>
      <vt:lpstr>MOVE</vt:lpstr>
      <vt:lpstr>PowerPoint Presentation</vt:lpstr>
      <vt:lpstr>PowerPoint Presentation</vt:lpstr>
      <vt:lpstr>PowerPoint Presentation</vt:lpstr>
      <vt:lpstr>The Program Counter (PC)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The Program Counter Update Logic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Possible Offsets with +1 Correction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Comparison of Signed Numbers</vt:lpstr>
      <vt:lpstr>Comparison of Signed Numbers</vt:lpstr>
      <vt:lpstr>Comparison of Signed Numbers</vt:lpstr>
      <vt:lpstr>PowerPoint Presentation</vt:lpstr>
      <vt:lpstr>PowerPoint Presentation</vt:lpstr>
      <vt:lpstr>PowerPoint Presentation</vt:lpstr>
      <vt:lpstr>Some Interesting Dualities</vt:lpstr>
      <vt:lpstr>Comparison of Unsigned Numbers</vt:lpstr>
      <vt:lpstr>Comparison of Unsigned Numbers</vt:lpstr>
      <vt:lpstr>Comparison of Unsigned Numbers</vt:lpstr>
      <vt:lpstr>Comparison of Unsigned Numbers</vt:lpstr>
      <vt:lpstr>Comparison of Unsigned Numbers</vt:lpstr>
      <vt:lpstr>Comparison of Unsigned Numbers</vt:lpstr>
      <vt:lpstr>Simulation of the For Loop program that adds the numbers from 1 to 5</vt:lpstr>
      <vt:lpstr>Add the numbers from 1 to 5</vt:lpstr>
      <vt:lpstr>Add the numbers from 1 to 5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Questions?</vt:lpstr>
      <vt:lpstr>THE END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cp:lastModifiedBy>Stoytchev, Alexander T [E CPE]</cp:lastModifiedBy>
  <cp:revision>491</cp:revision>
  <cp:lastPrinted>2021-12-08T21:54:05Z</cp:lastPrinted>
  <dcterms:modified xsi:type="dcterms:W3CDTF">2024-12-09T22:16:39Z</dcterms:modified>
</cp:coreProperties>
</file>